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5" r:id="rId4"/>
    <p:sldId id="260" r:id="rId5"/>
    <p:sldId id="273" r:id="rId6"/>
    <p:sldId id="286" r:id="rId7"/>
    <p:sldId id="262" r:id="rId8"/>
    <p:sldId id="287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859" autoAdjust="0"/>
  </p:normalViewPr>
  <p:slideViewPr>
    <p:cSldViewPr snapToGrid="0">
      <p:cViewPr varScale="1">
        <p:scale>
          <a:sx n="63" d="100"/>
          <a:sy n="63" d="100"/>
        </p:scale>
        <p:origin x="240" y="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ố trí Tùy chỉn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E1F55C0-A888-1E96-62BC-0D293E6F4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87605AE1-397E-FB60-9E5A-02579FF8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35" y="1662543"/>
            <a:ext cx="6782388" cy="413039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024F208-B35C-3FEF-C4F4-A9E3B5630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0" y="2370081"/>
            <a:ext cx="5450145" cy="4049369"/>
          </a:xfrm>
          <a:prstGeom prst="rect">
            <a:avLst/>
          </a:prstGeom>
        </p:spPr>
      </p:pic>
      <p:pic>
        <p:nvPicPr>
          <p:cNvPr id="9" name="Hình ảnh 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342BAA2-D41F-D09E-EA3F-339A66F02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7" y="4210089"/>
            <a:ext cx="2207938" cy="2463362"/>
          </a:xfrm>
          <a:prstGeom prst="rect">
            <a:avLst/>
          </a:prstGeom>
        </p:spPr>
      </p:pic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A9CC275-195C-59E5-A760-34E819301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96" y="4196155"/>
            <a:ext cx="2698892" cy="2463362"/>
          </a:xfrm>
          <a:prstGeom prst="rect">
            <a:avLst/>
          </a:prstGeom>
        </p:spPr>
      </p:pic>
      <p:pic>
        <p:nvPicPr>
          <p:cNvPr id="13" name="Hình ảnh 1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7CD57C8-8F72-419A-2585-0F4928404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11" y="3886835"/>
            <a:ext cx="1669772" cy="1574182"/>
          </a:xfrm>
          <a:prstGeom prst="rect">
            <a:avLst/>
          </a:prstGeom>
        </p:spPr>
      </p:pic>
      <p:grpSp>
        <p:nvGrpSpPr>
          <p:cNvPr id="19" name="Nhóm 18">
            <a:extLst>
              <a:ext uri="{FF2B5EF4-FFF2-40B4-BE49-F238E27FC236}">
                <a16:creationId xmlns:a16="http://schemas.microsoft.com/office/drawing/2014/main" id="{C14A2696-0465-0AD5-B1DF-CBC095849691}"/>
              </a:ext>
            </a:extLst>
          </p:cNvPr>
          <p:cNvGrpSpPr/>
          <p:nvPr/>
        </p:nvGrpSpPr>
        <p:grpSpPr>
          <a:xfrm>
            <a:off x="3650640" y="2366862"/>
            <a:ext cx="4713514" cy="646331"/>
            <a:chOff x="4057814" y="1362316"/>
            <a:chExt cx="4713514" cy="646331"/>
          </a:xfrm>
        </p:grpSpPr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16F12C3C-3845-F822-BD14-ABD64E3EBF41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ln w="165100"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Toán 3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9FB6DF44-EEA0-7732-3896-FE66FC195354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6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6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DFCB3F7-A640-9346-A337-B677F571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A72B8D11-503A-DE46-788C-D1572329011C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AF0503ED-39BE-D833-DFB9-1B7058D8C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7226E234-FF89-06D9-06C0-7AA98CA49E31}"/>
                </a:ext>
              </a:extLst>
            </p:cNvPr>
            <p:cNvSpPr txBox="1"/>
            <p:nvPr/>
          </p:nvSpPr>
          <p:spPr>
            <a:xfrm rot="3004700">
              <a:off x="11102912" y="2857662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2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08BB4226-1BBC-89E0-8753-396F8FAA9C82}"/>
                </a:ext>
              </a:extLst>
            </p:cNvPr>
            <p:cNvSpPr txBox="1"/>
            <p:nvPr/>
          </p:nvSpPr>
          <p:spPr>
            <a:xfrm rot="8166486">
              <a:off x="13508548" y="291214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3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A108CD15-49F6-64E1-BD3F-38018A1104A6}"/>
                </a:ext>
              </a:extLst>
            </p:cNvPr>
            <p:cNvSpPr txBox="1"/>
            <p:nvPr/>
          </p:nvSpPr>
          <p:spPr>
            <a:xfrm rot="8166486">
              <a:off x="13352125" y="517872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41D02ED2-447C-E45A-2122-C1AB0CA7E04C}"/>
                </a:ext>
              </a:extLst>
            </p:cNvPr>
            <p:cNvSpPr txBox="1"/>
            <p:nvPr/>
          </p:nvSpPr>
          <p:spPr>
            <a:xfrm rot="9021537">
              <a:off x="11102911" y="5124288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1FE76582-1596-D583-7A9D-7279DDDB5736}"/>
              </a:ext>
            </a:extLst>
          </p:cNvPr>
          <p:cNvSpPr/>
          <p:nvPr/>
        </p:nvSpPr>
        <p:spPr>
          <a:xfrm>
            <a:off x="8227122" y="5303837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6C527DF1-FF18-6F30-2D0C-614780AECCF9}"/>
              </a:ext>
            </a:extLst>
          </p:cNvPr>
          <p:cNvGrpSpPr/>
          <p:nvPr/>
        </p:nvGrpSpPr>
        <p:grpSpPr>
          <a:xfrm rot="10800000">
            <a:off x="7698515" y="2304409"/>
            <a:ext cx="3084626" cy="598712"/>
            <a:chOff x="311325" y="3962400"/>
            <a:chExt cx="3950451" cy="766763"/>
          </a:xfrm>
        </p:grpSpPr>
        <p:sp>
          <p:nvSpPr>
            <p:cNvPr id="14" name="Mũi tên: Hình ngũ giác 13">
              <a:extLst>
                <a:ext uri="{FF2B5EF4-FFF2-40B4-BE49-F238E27FC236}">
                  <a16:creationId xmlns:a16="http://schemas.microsoft.com/office/drawing/2014/main" id="{F56ED9F1-F0FB-998A-5BCE-7D30E9B115E6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75DEB776-3699-AFAC-2DA9-CDDA91AC79E9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6E87D671-B581-7E23-3E43-EEB278BE70F5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6C3BBF-89B9-EACF-9638-9B5119A52F1B}"/>
              </a:ext>
            </a:extLst>
          </p:cNvPr>
          <p:cNvSpPr/>
          <p:nvPr/>
        </p:nvSpPr>
        <p:spPr>
          <a:xfrm>
            <a:off x="4619658" y="3083174"/>
            <a:ext cx="1516700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DDDA5173-5F06-3453-FF3C-ABBADC11D30E}"/>
              </a:ext>
            </a:extLst>
          </p:cNvPr>
          <p:cNvSpPr/>
          <p:nvPr/>
        </p:nvSpPr>
        <p:spPr>
          <a:xfrm>
            <a:off x="4442928" y="4246196"/>
            <a:ext cx="1870160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6 545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31822A-BB25-BB6D-14CF-CB27B160F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" y="-107825"/>
            <a:ext cx="4834984" cy="28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C76BCE-217A-2779-B731-08B9BCFEEA04}"/>
              </a:ext>
            </a:extLst>
          </p:cNvPr>
          <p:cNvSpPr txBox="1"/>
          <p:nvPr/>
        </p:nvSpPr>
        <p:spPr>
          <a:xfrm>
            <a:off x="963520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 dirty="0">
                <a:ea typeface="AvantGarde" panose="00000400000000000000" pitchFamily="2" charset="0"/>
                <a:cs typeface="Times New Roman" panose="02020603050405020304" pitchFamily="18" charset="0"/>
              </a:rPr>
              <a:t>6 341</a:t>
            </a:r>
          </a:p>
          <a:p>
            <a:pPr>
              <a:lnSpc>
                <a:spcPct val="52000"/>
              </a:lnSpc>
            </a:pPr>
            <a:r>
              <a:rPr lang="en-US" sz="3600" dirty="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 dirty="0">
                <a:ea typeface="AvantGarde" panose="00000400000000000000" pitchFamily="2" charset="0"/>
                <a:cs typeface="Times New Roman" panose="02020603050405020304" pitchFamily="18" charset="0"/>
              </a:rPr>
              <a:t>         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90FEBD-177B-A55C-63CA-70B3115EF32B}"/>
              </a:ext>
            </a:extLst>
          </p:cNvPr>
          <p:cNvSpPr txBox="1"/>
          <p:nvPr/>
        </p:nvSpPr>
        <p:spPr>
          <a:xfrm>
            <a:off x="3781543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1 903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5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41EE967-5EF3-1338-1022-6EFBC0326E2B}"/>
              </a:ext>
            </a:extLst>
          </p:cNvPr>
          <p:cNvSpPr txBox="1"/>
          <p:nvPr/>
        </p:nvSpPr>
        <p:spPr>
          <a:xfrm>
            <a:off x="6579564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4 151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DCD4B91-9180-2476-615A-F75F57DDADD9}"/>
              </a:ext>
            </a:extLst>
          </p:cNvPr>
          <p:cNvSpPr txBox="1"/>
          <p:nvPr/>
        </p:nvSpPr>
        <p:spPr>
          <a:xfrm>
            <a:off x="9465060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12 106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3E65839-104F-D87B-99E3-2F3748FB0D85}"/>
              </a:ext>
            </a:extLst>
          </p:cNvPr>
          <p:cNvSpPr txBox="1"/>
          <p:nvPr/>
        </p:nvSpPr>
        <p:spPr>
          <a:xfrm>
            <a:off x="963520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12 682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F6C22B3-26CC-13CF-CBB3-70347CD3B8C1}"/>
              </a:ext>
            </a:extLst>
          </p:cNvPr>
          <p:cNvSpPr txBox="1"/>
          <p:nvPr/>
        </p:nvSpPr>
        <p:spPr>
          <a:xfrm>
            <a:off x="3781543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9 515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5FDA030-3EDA-BACF-177F-60569D02B1E1}"/>
              </a:ext>
            </a:extLst>
          </p:cNvPr>
          <p:cNvSpPr txBox="1"/>
          <p:nvPr/>
        </p:nvSpPr>
        <p:spPr>
          <a:xfrm>
            <a:off x="6579564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24 906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4ABCC70-FC2C-92EC-C531-F2FA78B7C06D}"/>
              </a:ext>
            </a:extLst>
          </p:cNvPr>
          <p:cNvSpPr txBox="1"/>
          <p:nvPr/>
        </p:nvSpPr>
        <p:spPr>
          <a:xfrm>
            <a:off x="9465060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96 848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6E5F8-8819-4683-1935-B1E74CDD4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07008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Nhóm 85">
            <a:extLst>
              <a:ext uri="{FF2B5EF4-FFF2-40B4-BE49-F238E27FC236}">
                <a16:creationId xmlns:a16="http://schemas.microsoft.com/office/drawing/2014/main" id="{EC0E3C21-94D7-F4AB-007D-78EE028F55FF}"/>
              </a:ext>
            </a:extLst>
          </p:cNvPr>
          <p:cNvGrpSpPr/>
          <p:nvPr/>
        </p:nvGrpSpPr>
        <p:grpSpPr>
          <a:xfrm>
            <a:off x="41282" y="1907740"/>
            <a:ext cx="2961748" cy="1966373"/>
            <a:chOff x="-293771" y="663975"/>
            <a:chExt cx="2961748" cy="1966373"/>
          </a:xfrm>
        </p:grpSpPr>
        <p:sp>
          <p:nvSpPr>
            <p:cNvPr id="36" name="TextBox 140">
              <a:extLst>
                <a:ext uri="{FF2B5EF4-FFF2-40B4-BE49-F238E27FC236}">
                  <a16:creationId xmlns:a16="http://schemas.microsoft.com/office/drawing/2014/main" id="{C57EF1A1-1309-F0E3-E0F5-4D3F717EE5EB}"/>
                </a:ext>
              </a:extLst>
            </p:cNvPr>
            <p:cNvSpPr txBox="1">
              <a:spLocks/>
            </p:cNvSpPr>
            <p:nvPr/>
          </p:nvSpPr>
          <p:spPr>
            <a:xfrm>
              <a:off x="-293771" y="663975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2 486</a:t>
              </a:r>
            </a:p>
          </p:txBody>
        </p:sp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F8C3ED61-0EA1-1AD3-D1A1-6B21E66DC05D}"/>
                </a:ext>
              </a:extLst>
            </p:cNvPr>
            <p:cNvGrpSpPr/>
            <p:nvPr/>
          </p:nvGrpSpPr>
          <p:grpSpPr>
            <a:xfrm>
              <a:off x="1372577" y="663975"/>
              <a:ext cx="1295400" cy="1966373"/>
              <a:chOff x="3333382" y="2529384"/>
              <a:chExt cx="1295400" cy="1966373"/>
            </a:xfrm>
          </p:grpSpPr>
          <p:sp>
            <p:nvSpPr>
              <p:cNvPr id="38" name="TextBox 141">
                <a:extLst>
                  <a:ext uri="{FF2B5EF4-FFF2-40B4-BE49-F238E27FC236}">
                    <a16:creationId xmlns:a16="http://schemas.microsoft.com/office/drawing/2014/main" id="{91C49CA0-7336-1A02-09CA-07DF84E8CF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5925" y="2529384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2</a:t>
                </a:r>
              </a:p>
            </p:txBody>
          </p:sp>
          <p:grpSp>
            <p:nvGrpSpPr>
              <p:cNvPr id="39" name="Group 14">
                <a:extLst>
                  <a:ext uri="{FF2B5EF4-FFF2-40B4-BE49-F238E27FC236}">
                    <a16:creationId xmlns:a16="http://schemas.microsoft.com/office/drawing/2014/main" id="{8703BBC1-FED1-DF11-C45B-066A1CDB2071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40" name="Straight Connector 142">
                  <a:extLst>
                    <a:ext uri="{FF2B5EF4-FFF2-40B4-BE49-F238E27FC236}">
                      <a16:creationId xmlns:a16="http://schemas.microsoft.com/office/drawing/2014/main" id="{F1AD2DC3-5204-4646-3547-5205D7D2EE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181">
                  <a:extLst>
                    <a:ext uri="{FF2B5EF4-FFF2-40B4-BE49-F238E27FC236}">
                      <a16:creationId xmlns:a16="http://schemas.microsoft.com/office/drawing/2014/main" id="{6F7FBC54-6280-9CB4-3B50-D64A0AB29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7" name="Nhóm 86">
            <a:extLst>
              <a:ext uri="{FF2B5EF4-FFF2-40B4-BE49-F238E27FC236}">
                <a16:creationId xmlns:a16="http://schemas.microsoft.com/office/drawing/2014/main" id="{E243FF3E-168E-4066-0B69-686E2B1B3BDA}"/>
              </a:ext>
            </a:extLst>
          </p:cNvPr>
          <p:cNvGrpSpPr/>
          <p:nvPr/>
        </p:nvGrpSpPr>
        <p:grpSpPr>
          <a:xfrm>
            <a:off x="3041552" y="1871440"/>
            <a:ext cx="2961748" cy="1987155"/>
            <a:chOff x="2814878" y="617515"/>
            <a:chExt cx="2961748" cy="1987155"/>
          </a:xfrm>
        </p:grpSpPr>
        <p:sp>
          <p:nvSpPr>
            <p:cNvPr id="55" name="TextBox 140">
              <a:extLst>
                <a:ext uri="{FF2B5EF4-FFF2-40B4-BE49-F238E27FC236}">
                  <a16:creationId xmlns:a16="http://schemas.microsoft.com/office/drawing/2014/main" id="{BA143D67-A8AC-D046-734B-2730F714E2DC}"/>
                </a:ext>
              </a:extLst>
            </p:cNvPr>
            <p:cNvSpPr txBox="1">
              <a:spLocks/>
            </p:cNvSpPr>
            <p:nvPr/>
          </p:nvSpPr>
          <p:spPr>
            <a:xfrm>
              <a:off x="2814878" y="617515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5 657</a:t>
              </a:r>
            </a:p>
          </p:txBody>
        </p:sp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61E7DF57-3E4F-5C91-B7D8-26C1B7D8E600}"/>
                </a:ext>
              </a:extLst>
            </p:cNvPr>
            <p:cNvGrpSpPr/>
            <p:nvPr/>
          </p:nvGrpSpPr>
          <p:grpSpPr>
            <a:xfrm>
              <a:off x="4463449" y="617515"/>
              <a:ext cx="1313177" cy="1987155"/>
              <a:chOff x="3315605" y="2508602"/>
              <a:chExt cx="1313177" cy="1987155"/>
            </a:xfrm>
          </p:grpSpPr>
          <p:sp>
            <p:nvSpPr>
              <p:cNvPr id="57" name="TextBox 141">
                <a:extLst>
                  <a:ext uri="{FF2B5EF4-FFF2-40B4-BE49-F238E27FC236}">
                    <a16:creationId xmlns:a16="http://schemas.microsoft.com/office/drawing/2014/main" id="{0C45EFB3-2A4E-3595-C9EC-95469E9A9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grpSp>
            <p:nvGrpSpPr>
              <p:cNvPr id="58" name="Group 14">
                <a:extLst>
                  <a:ext uri="{FF2B5EF4-FFF2-40B4-BE49-F238E27FC236}">
                    <a16:creationId xmlns:a16="http://schemas.microsoft.com/office/drawing/2014/main" id="{DB077E21-93F3-7077-B09F-8A75A99C9004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59" name="Straight Connector 142">
                  <a:extLst>
                    <a:ext uri="{FF2B5EF4-FFF2-40B4-BE49-F238E27FC236}">
                      <a16:creationId xmlns:a16="http://schemas.microsoft.com/office/drawing/2014/main" id="{2FCD3BA2-8438-DF19-3866-2B537EE6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181">
                  <a:extLst>
                    <a:ext uri="{FF2B5EF4-FFF2-40B4-BE49-F238E27FC236}">
                      <a16:creationId xmlns:a16="http://schemas.microsoft.com/office/drawing/2014/main" id="{32C42E49-CB78-018D-4DE5-BCEE9803F8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1F5113D2-242A-58D9-6474-198289A677A0}"/>
              </a:ext>
            </a:extLst>
          </p:cNvPr>
          <p:cNvGrpSpPr/>
          <p:nvPr/>
        </p:nvGrpSpPr>
        <p:grpSpPr>
          <a:xfrm>
            <a:off x="6148502" y="1937807"/>
            <a:ext cx="2961748" cy="1987155"/>
            <a:chOff x="5599523" y="643242"/>
            <a:chExt cx="2961748" cy="1987155"/>
          </a:xfrm>
        </p:grpSpPr>
        <p:sp>
          <p:nvSpPr>
            <p:cNvPr id="64" name="TextBox 140">
              <a:extLst>
                <a:ext uri="{FF2B5EF4-FFF2-40B4-BE49-F238E27FC236}">
                  <a16:creationId xmlns:a16="http://schemas.microsoft.com/office/drawing/2014/main" id="{AC6C3C61-47F6-6746-0515-5CDADCE1DAA2}"/>
                </a:ext>
              </a:extLst>
            </p:cNvPr>
            <p:cNvSpPr txBox="1">
              <a:spLocks/>
            </p:cNvSpPr>
            <p:nvPr/>
          </p:nvSpPr>
          <p:spPr>
            <a:xfrm>
              <a:off x="5599523" y="643242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84 357</a:t>
              </a:r>
            </a:p>
          </p:txBody>
        </p:sp>
        <p:grpSp>
          <p:nvGrpSpPr>
            <p:cNvPr id="65" name="Group 16">
              <a:extLst>
                <a:ext uri="{FF2B5EF4-FFF2-40B4-BE49-F238E27FC236}">
                  <a16:creationId xmlns:a16="http://schemas.microsoft.com/office/drawing/2014/main" id="{6E99A7C5-EF09-0304-6D08-A9DD4D0DF168}"/>
                </a:ext>
              </a:extLst>
            </p:cNvPr>
            <p:cNvGrpSpPr/>
            <p:nvPr/>
          </p:nvGrpSpPr>
          <p:grpSpPr>
            <a:xfrm>
              <a:off x="7248094" y="643242"/>
              <a:ext cx="1313177" cy="1987155"/>
              <a:chOff x="3315605" y="2508602"/>
              <a:chExt cx="1313177" cy="1987155"/>
            </a:xfrm>
          </p:grpSpPr>
          <p:sp>
            <p:nvSpPr>
              <p:cNvPr id="66" name="TextBox 141">
                <a:extLst>
                  <a:ext uri="{FF2B5EF4-FFF2-40B4-BE49-F238E27FC236}">
                    <a16:creationId xmlns:a16="http://schemas.microsoft.com/office/drawing/2014/main" id="{1720FB5B-58A7-D254-B181-685CA85D40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7</a:t>
                </a:r>
              </a:p>
            </p:txBody>
          </p:sp>
          <p:grpSp>
            <p:nvGrpSpPr>
              <p:cNvPr id="67" name="Group 14">
                <a:extLst>
                  <a:ext uri="{FF2B5EF4-FFF2-40B4-BE49-F238E27FC236}">
                    <a16:creationId xmlns:a16="http://schemas.microsoft.com/office/drawing/2014/main" id="{61AE6559-C0A2-B297-CE33-A8015499DC59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68" name="Straight Connector 142">
                  <a:extLst>
                    <a:ext uri="{FF2B5EF4-FFF2-40B4-BE49-F238E27FC236}">
                      <a16:creationId xmlns:a16="http://schemas.microsoft.com/office/drawing/2014/main" id="{97D2201E-98E4-C1AA-CB8D-F8F6D2689A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181">
                  <a:extLst>
                    <a:ext uri="{FF2B5EF4-FFF2-40B4-BE49-F238E27FC236}">
                      <a16:creationId xmlns:a16="http://schemas.microsoft.com/office/drawing/2014/main" id="{7674E919-CF6E-B0FB-9755-855AA9CC6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EE34467-76F0-92EE-0A4D-821F331E750B}"/>
              </a:ext>
            </a:extLst>
          </p:cNvPr>
          <p:cNvGrpSpPr/>
          <p:nvPr/>
        </p:nvGrpSpPr>
        <p:grpSpPr>
          <a:xfrm>
            <a:off x="242752" y="2271310"/>
            <a:ext cx="2860403" cy="2062103"/>
            <a:chOff x="727358" y="2063830"/>
            <a:chExt cx="2860403" cy="2062103"/>
          </a:xfrm>
        </p:grpSpPr>
        <p:sp>
          <p:nvSpPr>
            <p:cNvPr id="80" name="TextBox 76">
              <a:extLst>
                <a:ext uri="{FF2B5EF4-FFF2-40B4-BE49-F238E27FC236}">
                  <a16:creationId xmlns:a16="http://schemas.microsoft.com/office/drawing/2014/main" id="{18C7CA33-6D1A-89E3-EFC9-1C54A27ED3D6}"/>
                </a:ext>
              </a:extLst>
            </p:cNvPr>
            <p:cNvSpPr txBox="1">
              <a:spLocks/>
            </p:cNvSpPr>
            <p:nvPr/>
          </p:nvSpPr>
          <p:spPr>
            <a:xfrm>
              <a:off x="2116186" y="2293030"/>
              <a:ext cx="14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1 243</a:t>
              </a:r>
            </a:p>
          </p:txBody>
        </p:sp>
        <p:sp>
          <p:nvSpPr>
            <p:cNvPr id="81" name="TextBox 89">
              <a:extLst>
                <a:ext uri="{FF2B5EF4-FFF2-40B4-BE49-F238E27FC236}">
                  <a16:creationId xmlns:a16="http://schemas.microsoft.com/office/drawing/2014/main" id="{54E3CAD7-B942-5811-16B7-B9D79E653EE5}"/>
                </a:ext>
              </a:extLst>
            </p:cNvPr>
            <p:cNvSpPr txBox="1">
              <a:spLocks/>
            </p:cNvSpPr>
            <p:nvPr/>
          </p:nvSpPr>
          <p:spPr>
            <a:xfrm>
              <a:off x="727358" y="2063830"/>
              <a:ext cx="148275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08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06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0</a:t>
              </a:r>
            </a:p>
          </p:txBody>
        </p:sp>
      </p:grpSp>
      <p:grpSp>
        <p:nvGrpSpPr>
          <p:cNvPr id="90" name="Nhóm 89">
            <a:extLst>
              <a:ext uri="{FF2B5EF4-FFF2-40B4-BE49-F238E27FC236}">
                <a16:creationId xmlns:a16="http://schemas.microsoft.com/office/drawing/2014/main" id="{E9887D19-DA6B-3D81-711A-8D9120B15CFA}"/>
              </a:ext>
            </a:extLst>
          </p:cNvPr>
          <p:cNvGrpSpPr/>
          <p:nvPr/>
        </p:nvGrpSpPr>
        <p:grpSpPr>
          <a:xfrm>
            <a:off x="3477714" y="2281470"/>
            <a:ext cx="2637928" cy="2062103"/>
            <a:chOff x="909193" y="2063830"/>
            <a:chExt cx="2637928" cy="2062103"/>
          </a:xfrm>
        </p:grpSpPr>
        <p:sp>
          <p:nvSpPr>
            <p:cNvPr id="91" name="TextBox 76">
              <a:extLst>
                <a:ext uri="{FF2B5EF4-FFF2-40B4-BE49-F238E27FC236}">
                  <a16:creationId xmlns:a16="http://schemas.microsoft.com/office/drawing/2014/main" id="{3BF72464-9605-2CBA-0E23-2C5A82690F5F}"/>
                </a:ext>
              </a:extLst>
            </p:cNvPr>
            <p:cNvSpPr txBox="1">
              <a:spLocks/>
            </p:cNvSpPr>
            <p:nvPr/>
          </p:nvSpPr>
          <p:spPr>
            <a:xfrm>
              <a:off x="2075546" y="2293030"/>
              <a:ext cx="14715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1 131</a:t>
              </a:r>
            </a:p>
            <a:p>
              <a:endPara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89">
              <a:extLst>
                <a:ext uri="{FF2B5EF4-FFF2-40B4-BE49-F238E27FC236}">
                  <a16:creationId xmlns:a16="http://schemas.microsoft.com/office/drawing/2014/main" id="{97B50940-EA22-3363-354B-4212C6FA57D6}"/>
                </a:ext>
              </a:extLst>
            </p:cNvPr>
            <p:cNvSpPr txBox="1">
              <a:spLocks/>
            </p:cNvSpPr>
            <p:nvPr/>
          </p:nvSpPr>
          <p:spPr>
            <a:xfrm>
              <a:off x="909193" y="2063830"/>
              <a:ext cx="169970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0 6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15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07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2</a:t>
              </a:r>
            </a:p>
          </p:txBody>
        </p:sp>
      </p:grpSp>
      <p:grpSp>
        <p:nvGrpSpPr>
          <p:cNvPr id="93" name="Nhóm 92">
            <a:extLst>
              <a:ext uri="{FF2B5EF4-FFF2-40B4-BE49-F238E27FC236}">
                <a16:creationId xmlns:a16="http://schemas.microsoft.com/office/drawing/2014/main" id="{C465F007-87E1-4473-EA3F-644A7A0E357F}"/>
              </a:ext>
            </a:extLst>
          </p:cNvPr>
          <p:cNvGrpSpPr/>
          <p:nvPr/>
        </p:nvGrpSpPr>
        <p:grpSpPr>
          <a:xfrm>
            <a:off x="6372120" y="2322110"/>
            <a:ext cx="2863200" cy="2554545"/>
            <a:chOff x="944481" y="2063830"/>
            <a:chExt cx="2863200" cy="2554545"/>
          </a:xfrm>
        </p:grpSpPr>
        <p:sp>
          <p:nvSpPr>
            <p:cNvPr id="94" name="TextBox 76">
              <a:extLst>
                <a:ext uri="{FF2B5EF4-FFF2-40B4-BE49-F238E27FC236}">
                  <a16:creationId xmlns:a16="http://schemas.microsoft.com/office/drawing/2014/main" id="{2E3A83F1-BF0E-7B23-3D8A-3A18403E5135}"/>
                </a:ext>
              </a:extLst>
            </p:cNvPr>
            <p:cNvSpPr txBox="1">
              <a:spLocks/>
            </p:cNvSpPr>
            <p:nvPr/>
          </p:nvSpPr>
          <p:spPr>
            <a:xfrm>
              <a:off x="2336106" y="2293030"/>
              <a:ext cx="14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12 051</a:t>
              </a:r>
            </a:p>
          </p:txBody>
        </p:sp>
        <p:sp>
          <p:nvSpPr>
            <p:cNvPr id="95" name="TextBox 89">
              <a:extLst>
                <a:ext uri="{FF2B5EF4-FFF2-40B4-BE49-F238E27FC236}">
                  <a16:creationId xmlns:a16="http://schemas.microsoft.com/office/drawing/2014/main" id="{075B1BB8-BB2E-24C6-9AE3-6A0AE55F799A}"/>
                </a:ext>
              </a:extLst>
            </p:cNvPr>
            <p:cNvSpPr txBox="1">
              <a:spLocks/>
            </p:cNvSpPr>
            <p:nvPr/>
          </p:nvSpPr>
          <p:spPr>
            <a:xfrm>
              <a:off x="944481" y="2063830"/>
              <a:ext cx="144089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0 3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35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07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0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567A0CD6-7696-3520-42E1-B31E85319C6C}"/>
              </a:ext>
            </a:extLst>
          </p:cNvPr>
          <p:cNvGrpSpPr/>
          <p:nvPr/>
        </p:nvGrpSpPr>
        <p:grpSpPr>
          <a:xfrm>
            <a:off x="9146071" y="1994148"/>
            <a:ext cx="2961748" cy="1987155"/>
            <a:chOff x="5599523" y="643242"/>
            <a:chExt cx="2961748" cy="1987155"/>
          </a:xfrm>
        </p:grpSpPr>
        <p:sp>
          <p:nvSpPr>
            <p:cNvPr id="7" name="TextBox 140">
              <a:extLst>
                <a:ext uri="{FF2B5EF4-FFF2-40B4-BE49-F238E27FC236}">
                  <a16:creationId xmlns:a16="http://schemas.microsoft.com/office/drawing/2014/main" id="{5C4A56A2-3380-DC88-3E2D-34E9C5605564}"/>
                </a:ext>
              </a:extLst>
            </p:cNvPr>
            <p:cNvSpPr txBox="1">
              <a:spLocks/>
            </p:cNvSpPr>
            <p:nvPr/>
          </p:nvSpPr>
          <p:spPr>
            <a:xfrm>
              <a:off x="5599523" y="643242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64 849</a:t>
              </a:r>
            </a:p>
          </p:txBody>
        </p:sp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0E35F332-9D26-E138-468F-399F41D5BC75}"/>
                </a:ext>
              </a:extLst>
            </p:cNvPr>
            <p:cNvGrpSpPr/>
            <p:nvPr/>
          </p:nvGrpSpPr>
          <p:grpSpPr>
            <a:xfrm>
              <a:off x="7248094" y="643242"/>
              <a:ext cx="1313177" cy="1987155"/>
              <a:chOff x="3315605" y="2508602"/>
              <a:chExt cx="1313177" cy="1987155"/>
            </a:xfrm>
          </p:grpSpPr>
          <p:sp>
            <p:nvSpPr>
              <p:cNvPr id="9" name="TextBox 141">
                <a:extLst>
                  <a:ext uri="{FF2B5EF4-FFF2-40B4-BE49-F238E27FC236}">
                    <a16:creationId xmlns:a16="http://schemas.microsoft.com/office/drawing/2014/main" id="{A3B1E397-645B-7033-3735-A74CBFCB62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8</a:t>
                </a:r>
              </a:p>
            </p:txBody>
          </p:sp>
          <p:grpSp>
            <p:nvGrpSpPr>
              <p:cNvPr id="10" name="Group 14">
                <a:extLst>
                  <a:ext uri="{FF2B5EF4-FFF2-40B4-BE49-F238E27FC236}">
                    <a16:creationId xmlns:a16="http://schemas.microsoft.com/office/drawing/2014/main" id="{5290A048-5D55-08BB-FE32-143C86084249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11" name="Straight Connector 142">
                  <a:extLst>
                    <a:ext uri="{FF2B5EF4-FFF2-40B4-BE49-F238E27FC236}">
                      <a16:creationId xmlns:a16="http://schemas.microsoft.com/office/drawing/2014/main" id="{8185AF17-A26A-F01E-8E8D-3FA2867ADF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81">
                  <a:extLst>
                    <a:ext uri="{FF2B5EF4-FFF2-40B4-BE49-F238E27FC236}">
                      <a16:creationId xmlns:a16="http://schemas.microsoft.com/office/drawing/2014/main" id="{E675307B-6C6F-D3D0-6A00-C91BF8662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58C08A81-3FBA-ED25-80F4-7CE2B6EF6A8A}"/>
              </a:ext>
            </a:extLst>
          </p:cNvPr>
          <p:cNvGrpSpPr/>
          <p:nvPr/>
        </p:nvGrpSpPr>
        <p:grpSpPr>
          <a:xfrm>
            <a:off x="9369689" y="2378451"/>
            <a:ext cx="2863200" cy="2062103"/>
            <a:chOff x="944481" y="2063830"/>
            <a:chExt cx="2863200" cy="2062103"/>
          </a:xfrm>
        </p:grpSpPr>
        <p:sp>
          <p:nvSpPr>
            <p:cNvPr id="14" name="TextBox 76">
              <a:extLst>
                <a:ext uri="{FF2B5EF4-FFF2-40B4-BE49-F238E27FC236}">
                  <a16:creationId xmlns:a16="http://schemas.microsoft.com/office/drawing/2014/main" id="{5C456282-19D0-251F-05ED-AD06CB13AA97}"/>
                </a:ext>
              </a:extLst>
            </p:cNvPr>
            <p:cNvSpPr txBox="1">
              <a:spLocks/>
            </p:cNvSpPr>
            <p:nvPr/>
          </p:nvSpPr>
          <p:spPr>
            <a:xfrm>
              <a:off x="2336106" y="2293030"/>
              <a:ext cx="14715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8 106</a:t>
              </a:r>
            </a:p>
            <a:p>
              <a:endPara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89">
              <a:extLst>
                <a:ext uri="{FF2B5EF4-FFF2-40B4-BE49-F238E27FC236}">
                  <a16:creationId xmlns:a16="http://schemas.microsoft.com/office/drawing/2014/main" id="{1209CEB3-1711-43C0-014E-39337961F920}"/>
                </a:ext>
              </a:extLst>
            </p:cNvPr>
            <p:cNvSpPr txBox="1">
              <a:spLocks/>
            </p:cNvSpPr>
            <p:nvPr/>
          </p:nvSpPr>
          <p:spPr>
            <a:xfrm>
              <a:off x="944481" y="2063830"/>
              <a:ext cx="144089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0 8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49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1</a:t>
              </a: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A5D326A-0392-8C9E-225B-836C27015A47}"/>
              </a:ext>
            </a:extLst>
          </p:cNvPr>
          <p:cNvSpPr txBox="1"/>
          <p:nvPr/>
        </p:nvSpPr>
        <p:spPr>
          <a:xfrm>
            <a:off x="346138" y="507517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1 243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FE59684-C72B-0AF3-ABA9-81159FCABA3B}"/>
              </a:ext>
            </a:extLst>
          </p:cNvPr>
          <p:cNvSpPr txBox="1"/>
          <p:nvPr/>
        </p:nvSpPr>
        <p:spPr>
          <a:xfrm>
            <a:off x="3530917" y="441985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1 131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5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FA7F385-6C3C-712B-538A-DFA9AEA60A48}"/>
              </a:ext>
            </a:extLst>
          </p:cNvPr>
          <p:cNvSpPr txBox="1"/>
          <p:nvPr/>
        </p:nvSpPr>
        <p:spPr>
          <a:xfrm>
            <a:off x="6715696" y="507517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12 051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7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7BA5DBD-48D5-083F-81F8-64709D7381C7}"/>
              </a:ext>
            </a:extLst>
          </p:cNvPr>
          <p:cNvSpPr txBox="1"/>
          <p:nvPr/>
        </p:nvSpPr>
        <p:spPr>
          <a:xfrm>
            <a:off x="346138" y="6143865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2 486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E8C7CBE-4D1A-2CCA-9B9C-37063C32F840}"/>
              </a:ext>
            </a:extLst>
          </p:cNvPr>
          <p:cNvSpPr txBox="1"/>
          <p:nvPr/>
        </p:nvSpPr>
        <p:spPr>
          <a:xfrm>
            <a:off x="3530917" y="5488545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5 655</a:t>
            </a:r>
          </a:p>
          <a:p>
            <a:pPr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986A925-B475-1043-AF6B-61C51C982C0B}"/>
              </a:ext>
            </a:extLst>
          </p:cNvPr>
          <p:cNvSpPr txBox="1"/>
          <p:nvPr/>
        </p:nvSpPr>
        <p:spPr>
          <a:xfrm>
            <a:off x="6715696" y="6143865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84 357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EE84188-8EFE-9FA6-5351-6FA969A4CE39}"/>
              </a:ext>
            </a:extLst>
          </p:cNvPr>
          <p:cNvSpPr txBox="1"/>
          <p:nvPr/>
        </p:nvSpPr>
        <p:spPr>
          <a:xfrm>
            <a:off x="3530917" y="6546489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5 657</a:t>
            </a:r>
            <a:endParaRPr lang="en-US" sz="2800" u="sng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F5D7DD5-492C-739C-0D97-41C9C97587DE}"/>
              </a:ext>
            </a:extLst>
          </p:cNvPr>
          <p:cNvSpPr txBox="1"/>
          <p:nvPr/>
        </p:nvSpPr>
        <p:spPr>
          <a:xfrm>
            <a:off x="10400911" y="4377323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8 106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6C8BD899-6F73-74DE-C06C-D8B18DA8D0A3}"/>
              </a:ext>
            </a:extLst>
          </p:cNvPr>
          <p:cNvSpPr txBox="1"/>
          <p:nvPr/>
        </p:nvSpPr>
        <p:spPr>
          <a:xfrm>
            <a:off x="10271761" y="5446010"/>
            <a:ext cx="1825096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64 848</a:t>
            </a:r>
          </a:p>
          <a:p>
            <a:pPr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 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82FC03C-686B-5593-67C7-3D693496362B}"/>
              </a:ext>
            </a:extLst>
          </p:cNvPr>
          <p:cNvSpPr txBox="1"/>
          <p:nvPr/>
        </p:nvSpPr>
        <p:spPr>
          <a:xfrm>
            <a:off x="10400911" y="6503954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64 849</a:t>
            </a:r>
            <a:endParaRPr lang="en-US" sz="2800" u="sng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53E982-435C-9F8A-16A8-A67EBE2BB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6" y="47919"/>
            <a:ext cx="10654107" cy="16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4305C93-ADC1-8FC2-15D4-E33F92612BE4}"/>
              </a:ext>
            </a:extLst>
          </p:cNvPr>
          <p:cNvSpPr txBox="1"/>
          <p:nvPr/>
        </p:nvSpPr>
        <p:spPr>
          <a:xfrm>
            <a:off x="101780" y="2487190"/>
            <a:ext cx="392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6 000 x 5 = 30 000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28FE272-A537-419F-665F-665BD59D0A81}"/>
              </a:ext>
            </a:extLst>
          </p:cNvPr>
          <p:cNvSpPr txBox="1"/>
          <p:nvPr/>
        </p:nvSpPr>
        <p:spPr>
          <a:xfrm>
            <a:off x="55598" y="3271531"/>
            <a:ext cx="402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24 000 x 4 = 96 000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2C6989F-EE06-FD5E-5103-601A1D355E50}"/>
              </a:ext>
            </a:extLst>
          </p:cNvPr>
          <p:cNvSpPr txBox="1"/>
          <p:nvPr/>
        </p:nvSpPr>
        <p:spPr>
          <a:xfrm>
            <a:off x="4131854" y="2487190"/>
            <a:ext cx="392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80 000 : 2 = 40 000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028B955-BD10-8555-54F5-367F97046773}"/>
              </a:ext>
            </a:extLst>
          </p:cNvPr>
          <p:cNvSpPr txBox="1"/>
          <p:nvPr/>
        </p:nvSpPr>
        <p:spPr>
          <a:xfrm>
            <a:off x="4141271" y="3414539"/>
            <a:ext cx="402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100 000 : 5 = 20 000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D4FE79C-F380-E148-BD88-05948D340D4C}"/>
              </a:ext>
            </a:extLst>
          </p:cNvPr>
          <p:cNvSpPr txBox="1"/>
          <p:nvPr/>
        </p:nvSpPr>
        <p:spPr>
          <a:xfrm>
            <a:off x="8161928" y="2487190"/>
            <a:ext cx="392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54 000 : 9 = 6 000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05DC455-9A19-73B5-ABED-9F70E9A148D4}"/>
              </a:ext>
            </a:extLst>
          </p:cNvPr>
          <p:cNvSpPr txBox="1"/>
          <p:nvPr/>
        </p:nvSpPr>
        <p:spPr>
          <a:xfrm>
            <a:off x="8115746" y="3499304"/>
            <a:ext cx="402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32 000 : 8 = 4 000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98F94-0444-32E6-DC13-3F903171B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" y="38572"/>
            <a:ext cx="10840278" cy="21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2239C-7783-CED1-F4AF-01F0AF1D0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5894" cy="1630017"/>
          </a:xfrm>
          <a:prstGeom prst="rect">
            <a:avLst/>
          </a:prstGeom>
        </p:spPr>
      </p:pic>
      <p:sp>
        <p:nvSpPr>
          <p:cNvPr id="4" name="Hộp Văn bản 15">
            <a:extLst>
              <a:ext uri="{FF2B5EF4-FFF2-40B4-BE49-F238E27FC236}">
                <a16:creationId xmlns:a16="http://schemas.microsoft.com/office/drawing/2014/main" id="{9C067EAD-0ACC-6095-C9C5-D8077EFD59E0}"/>
              </a:ext>
            </a:extLst>
          </p:cNvPr>
          <p:cNvSpPr txBox="1"/>
          <p:nvPr/>
        </p:nvSpPr>
        <p:spPr>
          <a:xfrm>
            <a:off x="666060" y="2743583"/>
            <a:ext cx="11353662" cy="170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có: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1 634 : 4 = 408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20000"/>
              </a:lnSpc>
            </a:pP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lắp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408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bánh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7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E6C674F-FDD4-ACD2-C10B-A320F77DF271}"/>
              </a:ext>
            </a:extLst>
          </p:cNvPr>
          <p:cNvSpPr txBox="1"/>
          <p:nvPr/>
        </p:nvSpPr>
        <p:spPr>
          <a:xfrm>
            <a:off x="4229100" y="1931670"/>
            <a:ext cx="4126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7200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465</TotalTime>
  <Words>269</Words>
  <Application>Microsoft Office PowerPoint</Application>
  <PresentationFormat>Widescreen</PresentationFormat>
  <Paragraphs>92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AvantGarde</vt:lpstr>
      <vt:lpstr>Calibri</vt:lpstr>
      <vt:lpstr>SVN-Ziclets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Admin</cp:lastModifiedBy>
  <cp:revision>28</cp:revision>
  <dcterms:created xsi:type="dcterms:W3CDTF">2022-09-11T11:33:03Z</dcterms:created>
  <dcterms:modified xsi:type="dcterms:W3CDTF">2024-03-29T04:54:32Z</dcterms:modified>
  <cp:category>9Slide.vn</cp:category>
</cp:coreProperties>
</file>