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</p:sldMasterIdLst>
  <p:notesMasterIdLst>
    <p:notesMasterId r:id="rId20"/>
  </p:notesMasterIdLst>
  <p:sldIdLst>
    <p:sldId id="293" r:id="rId4"/>
    <p:sldId id="291" r:id="rId5"/>
    <p:sldId id="294" r:id="rId6"/>
    <p:sldId id="299" r:id="rId7"/>
    <p:sldId id="295" r:id="rId8"/>
    <p:sldId id="315" r:id="rId9"/>
    <p:sldId id="300" r:id="rId10"/>
    <p:sldId id="320" r:id="rId11"/>
    <p:sldId id="317" r:id="rId12"/>
    <p:sldId id="286" r:id="rId13"/>
    <p:sldId id="321" r:id="rId14"/>
    <p:sldId id="322" r:id="rId15"/>
    <p:sldId id="313" r:id="rId16"/>
    <p:sldId id="318" r:id="rId17"/>
    <p:sldId id="319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542" y="3110407"/>
            <a:ext cx="8956005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3E406-2DB6-3D36-969B-A7C96F27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69" y="2312641"/>
            <a:ext cx="74438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44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1B6616D-A594-894E-429D-0127F5B52769}"/>
              </a:ext>
            </a:extLst>
          </p:cNvPr>
          <p:cNvSpPr/>
          <p:nvPr/>
        </p:nvSpPr>
        <p:spPr>
          <a:xfrm>
            <a:off x="2995143" y="4890390"/>
            <a:ext cx="4823705" cy="1447060"/>
          </a:xfrm>
          <a:prstGeom prst="wedgeRoundRectCallout">
            <a:avLst>
              <a:gd name="adj1" fmla="val 58318"/>
              <a:gd name="adj2" fmla="val 22623"/>
              <a:gd name="adj3" fmla="val 16667"/>
            </a:avLst>
          </a:prstGeom>
          <a:solidFill>
            <a:srgbClr val="FFFFCC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87919"/>
            <a:chOff x="284878" y="188708"/>
            <a:chExt cx="6863345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</a:t>
            </a:r>
            <a:r>
              <a:rPr lang="vi-VN" sz="3200" dirty="0">
                <a:solidFill>
                  <a:prstClr val="black"/>
                </a:solidFill>
                <a:latin typeface="+mj-lt"/>
              </a:rPr>
              <a:t>Rúi 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+ Biển đảo nước ta mới đẹp làm sao!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743075"/>
            <a:ext cx="11530279" cy="4382784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2064795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1014445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Đưa ra một yêu cầu về việc bảo vệ, giữ gìn cảnh đẹp quê hương.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2264440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</a:t>
            </a:r>
            <a:r>
              <a:rPr lang="vi-VN" sz="3200" dirty="0">
                <a:solidFill>
                  <a:prstClr val="black"/>
                </a:solidFill>
                <a:latin typeface="+mj-lt"/>
              </a:rPr>
              <a:t>Hãy 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+ Hãy giữ gìn, bảo về biển đảo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31467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0FAA2-646F-2595-43AB-45F7C21E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78" y="2769814"/>
            <a:ext cx="685859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AEBB8-1F95-89F1-97B2-7A745233C37D}"/>
              </a:ext>
            </a:extLst>
          </p:cNvPr>
          <p:cNvSpPr txBox="1"/>
          <p:nvPr/>
        </p:nvSpPr>
        <p:spPr>
          <a:xfrm>
            <a:off x="3609976" y="838200"/>
            <a:ext cx="5200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Sưu tầm tranh ảnh, bài văn, bài thơ,... về cảnh đẹp đất nước </a:t>
            </a:r>
            <a:endParaRPr lang="en-US" sz="3600" b="1" dirty="0">
              <a:solidFill>
                <a:srgbClr val="FFFF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C15E1-5ADF-4D9C-E3C4-74B2A2C1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1" y="1753701"/>
            <a:ext cx="42370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238250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072" y="2492913"/>
            <a:ext cx="9741856" cy="4078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607123"/>
            <a:ext cx="7113182" cy="2536252"/>
            <a:chOff x="62859" y="680624"/>
            <a:chExt cx="11113491" cy="25362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680624"/>
              <a:ext cx="11113491" cy="253625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623494-BFF9-FA49-775C-4B991145E9C5}"/>
              </a:ext>
            </a:extLst>
          </p:cNvPr>
          <p:cNvSpPr/>
          <p:nvPr/>
        </p:nvSpPr>
        <p:spPr>
          <a:xfrm>
            <a:off x="1819274" y="2514600"/>
            <a:ext cx="1912067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BB5153-2A8B-EB9D-5D6C-B61DB4CA7A80}"/>
              </a:ext>
            </a:extLst>
          </p:cNvPr>
          <p:cNvSpPr/>
          <p:nvPr/>
        </p:nvSpPr>
        <p:spPr>
          <a:xfrm>
            <a:off x="5200649" y="2524125"/>
            <a:ext cx="3000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BE8BF5-8C5F-37F6-1D16-915E428B646C}"/>
              </a:ext>
            </a:extLst>
          </p:cNvPr>
          <p:cNvSpPr/>
          <p:nvPr/>
        </p:nvSpPr>
        <p:spPr>
          <a:xfrm>
            <a:off x="4129548" y="5486400"/>
            <a:ext cx="3842877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558" y="967243"/>
            <a:ext cx="9453926" cy="5633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+mj-lt"/>
              </a:rPr>
              <a:t>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295399"/>
            <a:ext cx="7113182" cy="3218432"/>
            <a:chOff x="62859" y="368901"/>
            <a:chExt cx="11113491" cy="28849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368901"/>
              <a:ext cx="11113491" cy="2847975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248871" y="688113"/>
              <a:ext cx="10830405" cy="2565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ày tỏ cảm xúc về một cảnh đẹp của quê hương em; đưa ra một yêu cầu về việc bảo vệ, giữ gìn cảnh đẹp quê hương</a:t>
              </a:r>
              <a:endPara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ý: </a:t>
              </a:r>
              <a:r>
                <a:rPr lang="vi-VN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viết câu cảm phải dùng dấu chấm than; câu khiến có thể dùng dấu chấm than hoặc dấu chấm ở cuối câu </a:t>
              </a:r>
              <a:endPara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420</Words>
  <Application>Microsoft Office PowerPoint</Application>
  <PresentationFormat>Widescreen</PresentationFormat>
  <Paragraphs>46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Cambria</vt:lpstr>
      <vt:lpstr>Times New Roman</vt:lpstr>
      <vt:lpstr>UTM Duepuntozero</vt:lpstr>
      <vt:lpstr>UVN Banh Mi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22</cp:revision>
  <dcterms:created xsi:type="dcterms:W3CDTF">2023-01-29T11:38:57Z</dcterms:created>
  <dcterms:modified xsi:type="dcterms:W3CDTF">2023-03-31T05:05:48Z</dcterms:modified>
</cp:coreProperties>
</file>