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467" r:id="rId2"/>
    <p:sldId id="277" r:id="rId3"/>
    <p:sldId id="441" r:id="rId4"/>
    <p:sldId id="462" r:id="rId5"/>
    <p:sldId id="463" r:id="rId6"/>
    <p:sldId id="464" r:id="rId7"/>
    <p:sldId id="465" r:id="rId8"/>
    <p:sldId id="466" r:id="rId9"/>
    <p:sldId id="291" r:id="rId10"/>
    <p:sldId id="307" r:id="rId11"/>
  </p:sldIdLst>
  <p:sldSz cx="16276638" cy="9144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3333FF"/>
    <a:srgbClr val="0000FF"/>
    <a:srgbClr val="FFE1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9B189-8347-4BCD-9B95-0228CDEE3B7A}" v="8" dt="2022-08-28T02:38:32.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7" d="100"/>
          <a:sy n="47" d="100"/>
        </p:scale>
        <p:origin x="744"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0259B189-8347-4BCD-9B95-0228CDEE3B7A}"/>
    <pc:docChg chg="modSld">
      <pc:chgData name="T H" userId="270efafb50020bd6" providerId="LiveId" clId="{0259B189-8347-4BCD-9B95-0228CDEE3B7A}" dt="2022-08-28T02:38:32.465" v="16" actId="478"/>
      <pc:docMkLst>
        <pc:docMk/>
      </pc:docMkLst>
      <pc:sldChg chg="delSp modAnim">
        <pc:chgData name="T H" userId="270efafb50020bd6" providerId="LiveId" clId="{0259B189-8347-4BCD-9B95-0228CDEE3B7A}" dt="2022-08-28T02:38:32.465" v="16" actId="478"/>
        <pc:sldMkLst>
          <pc:docMk/>
          <pc:sldMk cId="3234727935" sldId="438"/>
        </pc:sldMkLst>
        <pc:spChg chg="del">
          <ac:chgData name="T H" userId="270efafb50020bd6" providerId="LiveId" clId="{0259B189-8347-4BCD-9B95-0228CDEE3B7A}" dt="2022-08-28T02:38:32.465" v="16" actId="478"/>
          <ac:spMkLst>
            <pc:docMk/>
            <pc:sldMk cId="3234727935" sldId="438"/>
            <ac:spMk id="4" creationId="{00000000-0000-0000-0000-000000000000}"/>
          </ac:spMkLst>
        </pc:spChg>
        <pc:spChg chg="del">
          <ac:chgData name="T H" userId="270efafb50020bd6" providerId="LiveId" clId="{0259B189-8347-4BCD-9B95-0228CDEE3B7A}" dt="2022-08-28T02:38:32.465" v="16" actId="478"/>
          <ac:spMkLst>
            <pc:docMk/>
            <pc:sldMk cId="3234727935" sldId="438"/>
            <ac:spMk id="51" creationId="{00000000-0000-0000-0000-000000000000}"/>
          </ac:spMkLst>
        </pc:spChg>
        <pc:spChg chg="del">
          <ac:chgData name="T H" userId="270efafb50020bd6" providerId="LiveId" clId="{0259B189-8347-4BCD-9B95-0228CDEE3B7A}" dt="2022-08-28T02:38:32.465" v="16" actId="478"/>
          <ac:spMkLst>
            <pc:docMk/>
            <pc:sldMk cId="3234727935" sldId="438"/>
            <ac:spMk id="57" creationId="{00000000-0000-0000-0000-000000000000}"/>
          </ac:spMkLst>
        </pc:spChg>
        <pc:spChg chg="del">
          <ac:chgData name="T H" userId="270efafb50020bd6" providerId="LiveId" clId="{0259B189-8347-4BCD-9B95-0228CDEE3B7A}" dt="2022-08-28T02:38:32.465" v="16" actId="478"/>
          <ac:spMkLst>
            <pc:docMk/>
            <pc:sldMk cId="3234727935" sldId="438"/>
            <ac:spMk id="58" creationId="{00000000-0000-0000-0000-000000000000}"/>
          </ac:spMkLst>
        </pc:spChg>
        <pc:spChg chg="del">
          <ac:chgData name="T H" userId="270efafb50020bd6" providerId="LiveId" clId="{0259B189-8347-4BCD-9B95-0228CDEE3B7A}" dt="2022-08-28T02:38:32.465" v="16" actId="478"/>
          <ac:spMkLst>
            <pc:docMk/>
            <pc:sldMk cId="3234727935" sldId="438"/>
            <ac:spMk id="60" creationId="{00000000-0000-0000-0000-000000000000}"/>
          </ac:spMkLst>
        </pc:spChg>
        <pc:grpChg chg="del">
          <ac:chgData name="T H" userId="270efafb50020bd6" providerId="LiveId" clId="{0259B189-8347-4BCD-9B95-0228CDEE3B7A}" dt="2022-08-28T02:38:32.465" v="16" actId="478"/>
          <ac:grpSpMkLst>
            <pc:docMk/>
            <pc:sldMk cId="3234727935" sldId="438"/>
            <ac:grpSpMk id="26" creationId="{00000000-0000-0000-0000-000000000000}"/>
          </ac:grpSpMkLst>
        </pc:grpChg>
        <pc:picChg chg="del">
          <ac:chgData name="T H" userId="270efafb50020bd6" providerId="LiveId" clId="{0259B189-8347-4BCD-9B95-0228CDEE3B7A}" dt="2022-08-28T02:38:32.465" v="16" actId="478"/>
          <ac:picMkLst>
            <pc:docMk/>
            <pc:sldMk cId="3234727935" sldId="438"/>
            <ac:picMk id="52" creationId="{00000000-0000-0000-0000-000000000000}"/>
          </ac:picMkLst>
        </pc:picChg>
        <pc:picChg chg="del">
          <ac:chgData name="T H" userId="270efafb50020bd6" providerId="LiveId" clId="{0259B189-8347-4BCD-9B95-0228CDEE3B7A}" dt="2022-08-28T02:38:32.465" v="16" actId="478"/>
          <ac:picMkLst>
            <pc:docMk/>
            <pc:sldMk cId="3234727935" sldId="438"/>
            <ac:picMk id="53" creationId="{00000000-0000-0000-0000-000000000000}"/>
          </ac:picMkLst>
        </pc:picChg>
        <pc:picChg chg="del">
          <ac:chgData name="T H" userId="270efafb50020bd6" providerId="LiveId" clId="{0259B189-8347-4BCD-9B95-0228CDEE3B7A}" dt="2022-08-28T02:38:32.465" v="16" actId="478"/>
          <ac:picMkLst>
            <pc:docMk/>
            <pc:sldMk cId="3234727935" sldId="438"/>
            <ac:picMk id="54" creationId="{00000000-0000-0000-0000-000000000000}"/>
          </ac:picMkLst>
        </pc:picChg>
        <pc:picChg chg="del">
          <ac:chgData name="T H" userId="270efafb50020bd6" providerId="LiveId" clId="{0259B189-8347-4BCD-9B95-0228CDEE3B7A}" dt="2022-08-28T02:38:32.465" v="16" actId="478"/>
          <ac:picMkLst>
            <pc:docMk/>
            <pc:sldMk cId="3234727935" sldId="438"/>
            <ac:picMk id="55" creationId="{00000000-0000-0000-0000-000000000000}"/>
          </ac:picMkLst>
        </pc:picChg>
        <pc:picChg chg="del">
          <ac:chgData name="T H" userId="270efafb50020bd6" providerId="LiveId" clId="{0259B189-8347-4BCD-9B95-0228CDEE3B7A}" dt="2022-08-28T02:38:32.465" v="16" actId="478"/>
          <ac:picMkLst>
            <pc:docMk/>
            <pc:sldMk cId="3234727935" sldId="438"/>
            <ac:picMk id="2058" creationId="{00000000-0000-0000-0000-000000000000}"/>
          </ac:picMkLst>
        </pc:picChg>
        <pc:picChg chg="del">
          <ac:chgData name="T H" userId="270efafb50020bd6" providerId="LiveId" clId="{0259B189-8347-4BCD-9B95-0228CDEE3B7A}" dt="2022-08-28T02:38:32.465" v="16" actId="478"/>
          <ac:picMkLst>
            <pc:docMk/>
            <pc:sldMk cId="3234727935" sldId="438"/>
            <ac:picMk id="2060" creationId="{00000000-0000-0000-0000-000000000000}"/>
          </ac:picMkLst>
        </pc:picChg>
        <pc:picChg chg="del">
          <ac:chgData name="T H" userId="270efafb50020bd6" providerId="LiveId" clId="{0259B189-8347-4BCD-9B95-0228CDEE3B7A}" dt="2022-08-28T02:38:32.465" v="16" actId="478"/>
          <ac:picMkLst>
            <pc:docMk/>
            <pc:sldMk cId="3234727935" sldId="438"/>
            <ac:picMk id="2062" creationId="{00000000-0000-0000-0000-000000000000}"/>
          </ac:picMkLst>
        </pc:picChg>
        <pc:picChg chg="del">
          <ac:chgData name="T H" userId="270efafb50020bd6" providerId="LiveId" clId="{0259B189-8347-4BCD-9B95-0228CDEE3B7A}" dt="2022-08-28T02:38:32.465" v="16" actId="478"/>
          <ac:picMkLst>
            <pc:docMk/>
            <pc:sldMk cId="3234727935" sldId="438"/>
            <ac:picMk id="2064" creationId="{00000000-0000-0000-0000-000000000000}"/>
          </ac:picMkLst>
        </pc:picChg>
        <pc:picChg chg="del">
          <ac:chgData name="T H" userId="270efafb50020bd6" providerId="LiveId" clId="{0259B189-8347-4BCD-9B95-0228CDEE3B7A}" dt="2022-08-28T02:38:32.465" v="16" actId="478"/>
          <ac:picMkLst>
            <pc:docMk/>
            <pc:sldMk cId="3234727935" sldId="438"/>
            <ac:picMk id="2066" creationId="{00000000-0000-0000-0000-000000000000}"/>
          </ac:picMkLst>
        </pc:picChg>
        <pc:picChg chg="del">
          <ac:chgData name="T H" userId="270efafb50020bd6" providerId="LiveId" clId="{0259B189-8347-4BCD-9B95-0228CDEE3B7A}" dt="2022-08-28T02:38:32.465" v="16" actId="478"/>
          <ac:picMkLst>
            <pc:docMk/>
            <pc:sldMk cId="3234727935" sldId="438"/>
            <ac:picMk id="2068" creationId="{00000000-0000-0000-0000-000000000000}"/>
          </ac:picMkLst>
        </pc:picChg>
      </pc:sldChg>
      <pc:sldChg chg="modSp">
        <pc:chgData name="T H" userId="270efafb50020bd6" providerId="LiveId" clId="{0259B189-8347-4BCD-9B95-0228CDEE3B7A}" dt="2022-08-28T02:34:14.899" v="0"/>
        <pc:sldMkLst>
          <pc:docMk/>
          <pc:sldMk cId="3638933607" sldId="441"/>
        </pc:sldMkLst>
        <pc:picChg chg="mod">
          <ac:chgData name="T H" userId="270efafb50020bd6" providerId="LiveId" clId="{0259B189-8347-4BCD-9B95-0228CDEE3B7A}" dt="2022-08-28T02:34:14.899" v="0"/>
          <ac:picMkLst>
            <pc:docMk/>
            <pc:sldMk cId="3638933607" sldId="441"/>
            <ac:picMk id="3" creationId="{A885725D-F629-4AC2-A0E2-EE11A053A38D}"/>
          </ac:picMkLst>
        </pc:picChg>
      </pc:sldChg>
      <pc:sldChg chg="modSp modAnim">
        <pc:chgData name="T H" userId="270efafb50020bd6" providerId="LiveId" clId="{0259B189-8347-4BCD-9B95-0228CDEE3B7A}" dt="2022-08-28T02:36:14.325" v="6"/>
        <pc:sldMkLst>
          <pc:docMk/>
          <pc:sldMk cId="1700525800" sldId="462"/>
        </pc:sldMkLst>
        <pc:spChg chg="mod">
          <ac:chgData name="T H" userId="270efafb50020bd6" providerId="LiveId" clId="{0259B189-8347-4BCD-9B95-0228CDEE3B7A}" dt="2022-08-28T02:34:57.463" v="1" actId="207"/>
          <ac:spMkLst>
            <pc:docMk/>
            <pc:sldMk cId="1700525800" sldId="462"/>
            <ac:spMk id="4" creationId="{A7CA52DA-C21B-426F-B9FD-269C0E35BC0F}"/>
          </ac:spMkLst>
        </pc:spChg>
        <pc:spChg chg="mod">
          <ac:chgData name="T H" userId="270efafb50020bd6" providerId="LiveId" clId="{0259B189-8347-4BCD-9B95-0228CDEE3B7A}" dt="2022-08-28T02:34:57.463" v="1" actId="207"/>
          <ac:spMkLst>
            <pc:docMk/>
            <pc:sldMk cId="1700525800" sldId="462"/>
            <ac:spMk id="6" creationId="{5A34A84A-AD49-4304-82B6-7C752F762B95}"/>
          </ac:spMkLst>
        </pc:spChg>
        <pc:spChg chg="mod">
          <ac:chgData name="T H" userId="270efafb50020bd6" providerId="LiveId" clId="{0259B189-8347-4BCD-9B95-0228CDEE3B7A}" dt="2022-08-28T02:34:57.463" v="1" actId="207"/>
          <ac:spMkLst>
            <pc:docMk/>
            <pc:sldMk cId="1700525800" sldId="462"/>
            <ac:spMk id="7" creationId="{89B95495-DD45-48A5-91DA-50E612708279}"/>
          </ac:spMkLst>
        </pc:spChg>
        <pc:spChg chg="mod">
          <ac:chgData name="T H" userId="270efafb50020bd6" providerId="LiveId" clId="{0259B189-8347-4BCD-9B95-0228CDEE3B7A}" dt="2022-08-28T02:34:57.463" v="1" actId="207"/>
          <ac:spMkLst>
            <pc:docMk/>
            <pc:sldMk cId="1700525800" sldId="462"/>
            <ac:spMk id="8" creationId="{8DB0A1F9-F702-4E13-A75C-05CED57C2FC5}"/>
          </ac:spMkLst>
        </pc:spChg>
        <pc:spChg chg="mod">
          <ac:chgData name="T H" userId="270efafb50020bd6" providerId="LiveId" clId="{0259B189-8347-4BCD-9B95-0228CDEE3B7A}" dt="2022-08-28T02:34:57.463" v="1" actId="207"/>
          <ac:spMkLst>
            <pc:docMk/>
            <pc:sldMk cId="1700525800" sldId="462"/>
            <ac:spMk id="9" creationId="{BE6352EE-798C-427A-8657-69C5B9E947FC}"/>
          </ac:spMkLst>
        </pc:spChg>
        <pc:spChg chg="mod">
          <ac:chgData name="T H" userId="270efafb50020bd6" providerId="LiveId" clId="{0259B189-8347-4BCD-9B95-0228CDEE3B7A}" dt="2022-08-28T02:34:57.463" v="1" actId="207"/>
          <ac:spMkLst>
            <pc:docMk/>
            <pc:sldMk cId="1700525800" sldId="462"/>
            <ac:spMk id="11" creationId="{ADDCEFCF-2B7E-40B6-A344-DF8E0AFC37B8}"/>
          </ac:spMkLst>
        </pc:spChg>
        <pc:spChg chg="mod">
          <ac:chgData name="T H" userId="270efafb50020bd6" providerId="LiveId" clId="{0259B189-8347-4BCD-9B95-0228CDEE3B7A}" dt="2022-08-28T02:34:57.463" v="1" actId="207"/>
          <ac:spMkLst>
            <pc:docMk/>
            <pc:sldMk cId="1700525800" sldId="462"/>
            <ac:spMk id="12" creationId="{1AA3EAE0-9BE4-4AC0-96C5-7455A7BE881F}"/>
          </ac:spMkLst>
        </pc:spChg>
      </pc:sldChg>
      <pc:sldChg chg="modSp mod">
        <pc:chgData name="T H" userId="270efafb50020bd6" providerId="LiveId" clId="{0259B189-8347-4BCD-9B95-0228CDEE3B7A}" dt="2022-08-28T02:37:45.332" v="12" actId="207"/>
        <pc:sldMkLst>
          <pc:docMk/>
          <pc:sldMk cId="438428980" sldId="464"/>
        </pc:sldMkLst>
        <pc:spChg chg="mod">
          <ac:chgData name="T H" userId="270efafb50020bd6" providerId="LiveId" clId="{0259B189-8347-4BCD-9B95-0228CDEE3B7A}" dt="2022-08-28T02:37:45.332" v="12" actId="207"/>
          <ac:spMkLst>
            <pc:docMk/>
            <pc:sldMk cId="438428980" sldId="464"/>
            <ac:spMk id="2" creationId="{94AE8962-59C8-4511-B3EB-EBED13CCEAB3}"/>
          </ac:spMkLst>
        </pc:spChg>
        <pc:picChg chg="mod modCrop">
          <ac:chgData name="T H" userId="270efafb50020bd6" providerId="LiveId" clId="{0259B189-8347-4BCD-9B95-0228CDEE3B7A}" dt="2022-08-28T02:37:32.759" v="11" actId="732"/>
          <ac:picMkLst>
            <pc:docMk/>
            <pc:sldMk cId="438428980" sldId="464"/>
            <ac:picMk id="5" creationId="{B2B65173-F124-4FD8-9F59-2514C3A06946}"/>
          </ac:picMkLst>
        </pc:picChg>
      </pc:sldChg>
      <pc:sldChg chg="modSp mod">
        <pc:chgData name="T H" userId="270efafb50020bd6" providerId="LiveId" clId="{0259B189-8347-4BCD-9B95-0228CDEE3B7A}" dt="2022-08-28T02:38:16.950" v="15" actId="1076"/>
        <pc:sldMkLst>
          <pc:docMk/>
          <pc:sldMk cId="433333074" sldId="466"/>
        </pc:sldMkLst>
        <pc:picChg chg="mod modCrop">
          <ac:chgData name="T H" userId="270efafb50020bd6" providerId="LiveId" clId="{0259B189-8347-4BCD-9B95-0228CDEE3B7A}" dt="2022-08-28T02:38:16.950" v="15" actId="1076"/>
          <ac:picMkLst>
            <pc:docMk/>
            <pc:sldMk cId="433333074" sldId="466"/>
            <ac:picMk id="5" creationId="{B2B65173-F124-4FD8-9F59-2514C3A069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9</a:t>
            </a:fld>
            <a:endParaRPr lang="zh-CN" altLang="en-US"/>
          </a:p>
        </p:txBody>
      </p:sp>
    </p:spTree>
    <p:extLst>
      <p:ext uri="{BB962C8B-B14F-4D97-AF65-F5344CB8AC3E}">
        <p14:creationId xmlns:p14="http://schemas.microsoft.com/office/powerpoint/2010/main" val="46595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a16="http://schemas.microsoft.com/office/drawing/2014/main" id="{B808DE37-A60F-4BC2-B7B4-7B9946761AC6}"/>
              </a:ext>
            </a:extLst>
          </p:cNvPr>
          <p:cNvSpPr/>
          <p:nvPr userDrawn="1"/>
        </p:nvSpPr>
        <p:spPr>
          <a:xfrm>
            <a:off x="13690919" y="3"/>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pic>
        <p:nvPicPr>
          <p:cNvPr id="3" name="Picture 2" descr="Logo, company name&#10;&#10;Description automatically generated">
            <a:extLst>
              <a:ext uri="{FF2B5EF4-FFF2-40B4-BE49-F238E27FC236}">
                <a16:creationId xmlns:a16="http://schemas.microsoft.com/office/drawing/2014/main"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3"/>
            <a:ext cx="1765201" cy="2232615"/>
          </a:xfrm>
          <a:prstGeom prst="rect">
            <a:avLst/>
          </a:prstGeom>
        </p:spPr>
      </p:pic>
      <p:sp>
        <p:nvSpPr>
          <p:cNvPr id="4" name="Rectangle 3">
            <a:extLst>
              <a:ext uri="{FF2B5EF4-FFF2-40B4-BE49-F238E27FC236}">
                <a16:creationId xmlns:a16="http://schemas.microsoft.com/office/drawing/2014/main" id="{2C7AF168-150A-672B-0A78-B7D4276D1801}"/>
              </a:ext>
            </a:extLst>
          </p:cNvPr>
          <p:cNvSpPr/>
          <p:nvPr userDrawn="1"/>
        </p:nvSpPr>
        <p:spPr>
          <a:xfrm>
            <a:off x="2"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5"/>
          </a:p>
        </p:txBody>
      </p:sp>
      <p:pic>
        <p:nvPicPr>
          <p:cNvPr id="5" name="Hình ảnh 4">
            <a:extLst>
              <a:ext uri="{FF2B5EF4-FFF2-40B4-BE49-F238E27FC236}">
                <a16:creationId xmlns:a16="http://schemas.microsoft.com/office/drawing/2014/main" id="{F6007027-88C0-9A31-A696-4B228B1CA61A}"/>
              </a:ext>
            </a:extLst>
          </p:cNvPr>
          <p:cNvPicPr>
            <a:picLocks noChangeAspect="1"/>
          </p:cNvPicPr>
          <p:nvPr userDrawn="1"/>
        </p:nvPicPr>
        <p:blipFill>
          <a:blip r:embed="rId4"/>
          <a:stretch>
            <a:fillRect/>
          </a:stretch>
        </p:blipFill>
        <p:spPr>
          <a:xfrm>
            <a:off x="-549852" y="1654631"/>
            <a:ext cx="12252905" cy="4708324"/>
          </a:xfrm>
          <a:prstGeom prst="rect">
            <a:avLst/>
          </a:prstGeom>
        </p:spPr>
      </p:pic>
    </p:spTree>
    <p:extLst>
      <p:ext uri="{BB962C8B-B14F-4D97-AF65-F5344CB8AC3E}">
        <p14:creationId xmlns:p14="http://schemas.microsoft.com/office/powerpoint/2010/main" val="400859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6B0B-286F-2C25-DFF6-9723735D150D}"/>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8B7C7DE-094E-0C86-95B9-E81961FD8088}"/>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1DE423B-5B83-397E-FA50-CDD1E46E8645}"/>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29EC73A-0901-F4D8-2363-3D70AAC9626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7660B03-A5EA-DE96-EE9D-EE5E6BA677E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ABBB6E5-77A7-8B72-5D2A-F204714614E1}"/>
              </a:ext>
            </a:extLst>
          </p:cNvPr>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22134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E721-42CC-996D-186D-27319B531ECB}"/>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D22356D-717F-086E-DE65-38AEED98812B}"/>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a:extLst>
              <a:ext uri="{FF2B5EF4-FFF2-40B4-BE49-F238E27FC236}">
                <a16:creationId xmlns:a16="http://schemas.microsoft.com/office/drawing/2014/main" id="{6F523D78-85A5-D712-7774-D2AD8342B325}"/>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09304155-7AA2-EAFC-51B2-9ECB17762A29}"/>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642F78A-843E-17C7-231F-A645436A71C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FB2C7B1-5836-02F5-682E-2FE6D1CD9A82}"/>
              </a:ext>
            </a:extLst>
          </p:cNvPr>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39542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79D6-36FC-573A-8A75-A647AFBE316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9EA79EA-67DF-2055-2A39-DED8849AB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DABC4B-56C6-DEBD-5596-714D872DF7A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1DD5D75-A005-8132-FF10-EFDBE468F95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38913FD-3709-21B8-7746-28CD126B3169}"/>
              </a:ext>
            </a:extLst>
          </p:cNvPr>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228395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1B406-AFB7-CCE9-A1AF-DB9364B76584}"/>
              </a:ext>
            </a:extLst>
          </p:cNvPr>
          <p:cNvSpPr>
            <a:spLocks noGrp="1"/>
          </p:cNvSpPr>
          <p:nvPr>
            <p:ph type="title" orient="vert"/>
          </p:nvPr>
        </p:nvSpPr>
        <p:spPr>
          <a:xfrm>
            <a:off x="11647969" y="486834"/>
            <a:ext cx="3509650" cy="774911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5CC2114-3798-8585-DF64-CA4FC9CB4978}"/>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0B0C1D9-B106-A001-F6F6-B227A28E6D2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A4C563E-FDCE-F352-B4F9-3894122590C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EC1DB9A-B7FB-BB59-D790-A369E44ADE20}"/>
              </a:ext>
            </a:extLst>
          </p:cNvPr>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388223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3"/>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pic>
        <p:nvPicPr>
          <p:cNvPr id="3" name="Hình ảnh 2" descr="Ảnh có chứa văn bản, bánh xe&#10;&#10;Mô tả được tạo tự động">
            <a:extLst>
              <a:ext uri="{FF2B5EF4-FFF2-40B4-BE49-F238E27FC236}">
                <a16:creationId xmlns:a16="http://schemas.microsoft.com/office/drawing/2014/main"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 y="381001"/>
            <a:ext cx="16276356" cy="8138179"/>
          </a:xfrm>
          <a:prstGeom prst="rect">
            <a:avLst/>
          </a:prstGeom>
        </p:spPr>
      </p:pic>
    </p:spTree>
    <p:extLst>
      <p:ext uri="{BB962C8B-B14F-4D97-AF65-F5344CB8AC3E}">
        <p14:creationId xmlns:p14="http://schemas.microsoft.com/office/powerpoint/2010/main" val="145366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B553-085F-FA31-E244-3A4F29B6B7E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10EA84D-89A6-FBF3-8DFB-83A6A40DD813}"/>
              </a:ext>
            </a:extLst>
          </p:cNvPr>
          <p:cNvSpPr>
            <a:spLocks noGrp="1"/>
          </p:cNvSpPr>
          <p:nvPr>
            <p:ph type="dt" sz="half" idx="10"/>
          </p:nvPr>
        </p:nvSpPr>
        <p:spPr/>
        <p:txBody>
          <a:bodyPr/>
          <a:lstStyle/>
          <a:p>
            <a:fld id="{E907A5DC-235A-4977-B1DC-5E6BE509863B}" type="datetimeFigureOut">
              <a:rPr lang="vi-VN" smtClean="0"/>
              <a:t>01/04/2024</a:t>
            </a:fld>
            <a:endParaRPr lang="vi-VN"/>
          </a:p>
        </p:txBody>
      </p:sp>
      <p:sp>
        <p:nvSpPr>
          <p:cNvPr id="4" name="Footer Placeholder 3">
            <a:extLst>
              <a:ext uri="{FF2B5EF4-FFF2-40B4-BE49-F238E27FC236}">
                <a16:creationId xmlns:a16="http://schemas.microsoft.com/office/drawing/2014/main" id="{01C8D8B9-A3AF-D237-6468-F00533A6328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BFB9265-3624-CCC3-E096-16F44A9E35C7}"/>
              </a:ext>
            </a:extLst>
          </p:cNvPr>
          <p:cNvSpPr>
            <a:spLocks noGrp="1"/>
          </p:cNvSpPr>
          <p:nvPr>
            <p:ph type="sldNum" sz="quarter" idx="12"/>
          </p:nvPr>
        </p:nvSpPr>
        <p:spPr/>
        <p:txBody>
          <a:bodyPr/>
          <a:lstStyle/>
          <a:p>
            <a:fld id="{7FC0AF58-D5A8-4B53-AAB6-46BBF3915643}" type="slidenum">
              <a:rPr lang="vi-VN" smtClean="0"/>
              <a:t>‹#›</a:t>
            </a:fld>
            <a:endParaRPr lang="vi-VN"/>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D030080B-15A6-A51A-D588-84EB02C27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257828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33DF3-D98F-77FC-87DD-859475ACB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83759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7083-4320-A0A6-9B69-CA1B548E2E73}"/>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196F386-82D3-0C38-F735-1FE67A7F1D73}"/>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67F40-FF26-FEE7-0333-DB704CD3D67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A6C3F18-F144-BE0F-3F08-1AB8C2D6491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CF08037-78A9-5F9A-0001-1B119BEEBE17}"/>
              </a:ext>
            </a:extLst>
          </p:cNvPr>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115439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E9A7-BD93-5DDA-8D7E-E262A35042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B82104-8BDC-2777-81F1-B9857CF3D7C9}"/>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298618C-5F63-6269-7930-A3675FE1E5CC}"/>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4AA9FA4-7073-B320-375D-FEE1676DEE3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E27F160-6A26-A584-9FA0-477E0B90ADA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E391CA4-47C0-C7C7-29C3-A50D670413E5}"/>
              </a:ext>
            </a:extLst>
          </p:cNvPr>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210696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6C22-C150-51D1-4492-1E2BC248B75A}"/>
              </a:ext>
            </a:extLst>
          </p:cNvPr>
          <p:cNvSpPr>
            <a:spLocks noGrp="1"/>
          </p:cNvSpPr>
          <p:nvPr>
            <p:ph type="title"/>
          </p:nvPr>
        </p:nvSpPr>
        <p:spPr>
          <a:xfrm>
            <a:off x="1121139" y="486834"/>
            <a:ext cx="14038600" cy="1767417"/>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D43DFAA-F08E-C3A1-1FAC-C3CEE5D77612}"/>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0E72D450-F1E1-C577-34B6-A839698E51DB}"/>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89AA53E-4DC1-B140-9F7A-6FF6C454C6CF}"/>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01C3E67C-293F-5977-DAFE-363A7BAA7F47}"/>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07A3B0E-9C47-91D4-25A6-58D39B94D760}"/>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7D25F35B-1564-34F6-B4AE-D4B638AD6DB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9CC543C-58D6-B645-403E-3607C9C3FD21}"/>
              </a:ext>
            </a:extLst>
          </p:cNvPr>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427971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F471-AE67-177B-0E94-DA14A762A54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DAFBF3-0141-1095-1AB3-C200554035C3}"/>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69DAF524-7385-3BA8-D92E-5658379CC34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1158987-BD61-A652-5821-87899795F102}"/>
              </a:ext>
            </a:extLst>
          </p:cNvPr>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352841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57683-9C8C-B319-8C73-7626B3785BF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826BEA2-9AA2-DB80-0B66-9A4BECADDAF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5988E01-53E6-4899-A52F-B6F1F8BF6138}"/>
              </a:ext>
            </a:extLst>
          </p:cNvPr>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304206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2258B-5C9F-826B-88BF-D12A073FDC88}"/>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C2FC75-F6FA-3352-8EBE-FF7FF85FD4CF}"/>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056187-BA5D-C752-95BD-B35BCBFDE05D}"/>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D4C5F1EC-258F-E04E-F8AE-23DE18A9EB1D}"/>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B14DB1A-B498-4542-D1DB-19F8B8BBBC42}"/>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39858914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816BEB37-285B-0D7C-EDAA-C600C23BDBCD}"/>
              </a:ext>
            </a:extLst>
          </p:cNvPr>
          <p:cNvSpPr txBox="1">
            <a:spLocks noChangeArrowheads="1"/>
          </p:cNvSpPr>
          <p:nvPr/>
        </p:nvSpPr>
        <p:spPr bwMode="auto">
          <a:xfrm>
            <a:off x="-1539081" y="6705600"/>
            <a:ext cx="13868400" cy="185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vi-VN" sz="4800" b="1" dirty="0">
                <a:effectLst>
                  <a:outerShdw blurRad="38100" dist="38100" dir="2700000" algn="tl">
                    <a:srgbClr val="000000">
                      <a:alpha val="43137"/>
                    </a:srgbClr>
                  </a:outerShdw>
                </a:effectLst>
                <a:latin typeface="Times New Roman" pitchFamily="18" charset="0"/>
                <a:cs typeface="Times New Roman" pitchFamily="18" charset="0"/>
              </a:rPr>
              <a:t>ÔN TẬP CHỦ ĐỀ: </a:t>
            </a:r>
          </a:p>
          <a:p>
            <a:pPr algn="ctr" eaLnBrk="1" hangingPunct="1">
              <a:spcBef>
                <a:spcPts val="1800"/>
              </a:spcBef>
              <a:defRPr/>
            </a:pPr>
            <a:r>
              <a:rPr lang="vi-VN" sz="4800" b="1" dirty="0">
                <a:effectLst>
                  <a:outerShdw blurRad="38100" dist="38100" dir="2700000" algn="tl">
                    <a:srgbClr val="000000">
                      <a:alpha val="43137"/>
                    </a:srgbClr>
                  </a:outerShdw>
                </a:effectLst>
                <a:latin typeface="Times New Roman" pitchFamily="18" charset="0"/>
                <a:cs typeface="Times New Roman" pitchFamily="18" charset="0"/>
              </a:rPr>
              <a:t>CON NGƯỜI VÀ SỨC KHỎE (T1) </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2470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55249C5-39B0-FC3C-7430-90B8232A6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5" y="11586"/>
            <a:ext cx="16235389" cy="9132407"/>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185F52B7-304E-312B-C555-8C33C8D9F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129" y="760337"/>
            <a:ext cx="11301721" cy="3708788"/>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25730C9A-0176-91E1-C2E6-0A8B8964A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42" y="3963947"/>
            <a:ext cx="6432981" cy="47796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AFE6934-A102-FCCA-848E-D1423C181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8938" y="3332120"/>
            <a:ext cx="6765200" cy="4119931"/>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C0209B3C-63AE-A574-8E25-79F7BBB38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01416" y="5652395"/>
            <a:ext cx="1926817" cy="2149720"/>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D1C50066-0086-F739-795A-AFA4E50A6A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808244" y="5593860"/>
            <a:ext cx="1417313" cy="1336176"/>
          </a:xfrm>
          <a:prstGeom prst="rect">
            <a:avLst/>
          </a:prstGeom>
        </p:spPr>
      </p:pic>
      <p:pic>
        <p:nvPicPr>
          <p:cNvPr id="8" name="Picture 7" descr="A cartoon of a child&#10;&#10;Description automatically generated with low confidence">
            <a:extLst>
              <a:ext uri="{FF2B5EF4-FFF2-40B4-BE49-F238E27FC236}">
                <a16:creationId xmlns:a16="http://schemas.microsoft.com/office/drawing/2014/main" id="{A986A99D-9AF3-6D15-095E-5D3864971A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059965" y="5499061"/>
            <a:ext cx="2748281" cy="250844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par>
                                <p:cTn id="17" presetID="32" presetClass="emph" presetSubtype="0" repeatCount="indefinite" fill="hold" nodeType="withEffect">
                                  <p:stCondLst>
                                    <p:cond delay="40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par>
                                <p:cTn id="23" presetID="32" presetClass="emph" presetSubtype="0" repeatCount="indefinite" fill="hold" nodeType="withEffect">
                                  <p:stCondLst>
                                    <p:cond delay="200"/>
                                  </p:stCondLst>
                                  <p:childTnLst>
                                    <p:animRot by="120000">
                                      <p:cBhvr>
                                        <p:cTn id="24" dur="50" fill="hold">
                                          <p:stCondLst>
                                            <p:cond delay="0"/>
                                          </p:stCondLst>
                                        </p:cTn>
                                        <p:tgtEl>
                                          <p:spTgt spid="7"/>
                                        </p:tgtEl>
                                        <p:attrNameLst>
                                          <p:attrName>r</p:attrName>
                                        </p:attrNameLst>
                                      </p:cBhvr>
                                    </p:animRot>
                                    <p:animRot by="-240000">
                                      <p:cBhvr>
                                        <p:cTn id="25" dur="100" fill="hold">
                                          <p:stCondLst>
                                            <p:cond delay="100"/>
                                          </p:stCondLst>
                                        </p:cTn>
                                        <p:tgtEl>
                                          <p:spTgt spid="7"/>
                                        </p:tgtEl>
                                        <p:attrNameLst>
                                          <p:attrName>r</p:attrName>
                                        </p:attrNameLst>
                                      </p:cBhvr>
                                    </p:animRot>
                                    <p:animRot by="240000">
                                      <p:cBhvr>
                                        <p:cTn id="26" dur="100" fill="hold">
                                          <p:stCondLst>
                                            <p:cond delay="200"/>
                                          </p:stCondLst>
                                        </p:cTn>
                                        <p:tgtEl>
                                          <p:spTgt spid="7"/>
                                        </p:tgtEl>
                                        <p:attrNameLst>
                                          <p:attrName>r</p:attrName>
                                        </p:attrNameLst>
                                      </p:cBhvr>
                                    </p:animRot>
                                    <p:animRot by="-240000">
                                      <p:cBhvr>
                                        <p:cTn id="27" dur="100" fill="hold">
                                          <p:stCondLst>
                                            <p:cond delay="300"/>
                                          </p:stCondLst>
                                        </p:cTn>
                                        <p:tgtEl>
                                          <p:spTgt spid="7"/>
                                        </p:tgtEl>
                                        <p:attrNameLst>
                                          <p:attrName>r</p:attrName>
                                        </p:attrNameLst>
                                      </p:cBhvr>
                                    </p:animRot>
                                    <p:animRot by="120000">
                                      <p:cBhvr>
                                        <p:cTn id="28" dur="100" fill="hold">
                                          <p:stCondLst>
                                            <p:cond delay="4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
                                        </p:tgtEl>
                                        <p:attrNameLst>
                                          <p:attrName>r</p:attrName>
                                        </p:attrNameLst>
                                      </p:cBhvr>
                                    </p:animRot>
                                    <p:animRot by="-240000">
                                      <p:cBhvr>
                                        <p:cTn id="31" dur="100" fill="hold">
                                          <p:stCondLst>
                                            <p:cond delay="100"/>
                                          </p:stCondLst>
                                        </p:cTn>
                                        <p:tgtEl>
                                          <p:spTgt spid="6"/>
                                        </p:tgtEl>
                                        <p:attrNameLst>
                                          <p:attrName>r</p:attrName>
                                        </p:attrNameLst>
                                      </p:cBhvr>
                                    </p:animRot>
                                    <p:animRot by="240000">
                                      <p:cBhvr>
                                        <p:cTn id="32" dur="100" fill="hold">
                                          <p:stCondLst>
                                            <p:cond delay="200"/>
                                          </p:stCondLst>
                                        </p:cTn>
                                        <p:tgtEl>
                                          <p:spTgt spid="6"/>
                                        </p:tgtEl>
                                        <p:attrNameLst>
                                          <p:attrName>r</p:attrName>
                                        </p:attrNameLst>
                                      </p:cBhvr>
                                    </p:animRot>
                                    <p:animRot by="-240000">
                                      <p:cBhvr>
                                        <p:cTn id="33" dur="100" fill="hold">
                                          <p:stCondLst>
                                            <p:cond delay="300"/>
                                          </p:stCondLst>
                                        </p:cTn>
                                        <p:tgtEl>
                                          <p:spTgt spid="6"/>
                                        </p:tgtEl>
                                        <p:attrNameLst>
                                          <p:attrName>r</p:attrName>
                                        </p:attrNameLst>
                                      </p:cBhvr>
                                    </p:animRot>
                                    <p:animRot by="120000">
                                      <p:cBhvr>
                                        <p:cTn id="34"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83275D43-FA02-A22A-2675-AC8C0F3B8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4" y="34776"/>
            <a:ext cx="16417488" cy="8208744"/>
          </a:xfrm>
          <a:prstGeom prst="rect">
            <a:avLst/>
          </a:prstGeom>
        </p:spPr>
      </p:pic>
      <p:pic>
        <p:nvPicPr>
          <p:cNvPr id="3" name="Hình ảnh 2">
            <a:extLst>
              <a:ext uri="{FF2B5EF4-FFF2-40B4-BE49-F238E27FC236}">
                <a16:creationId xmlns:a16="http://schemas.microsoft.com/office/drawing/2014/main" id="{BA98F467-CB91-9D2B-DBE6-E1C21D85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73" y="1075683"/>
            <a:ext cx="6233105" cy="4323647"/>
          </a:xfrm>
          <a:prstGeom prst="rect">
            <a:avLst/>
          </a:prstGeom>
        </p:spPr>
      </p:pic>
      <p:pic>
        <p:nvPicPr>
          <p:cNvPr id="5" name="Hình ảnh 4">
            <a:extLst>
              <a:ext uri="{FF2B5EF4-FFF2-40B4-BE49-F238E27FC236}">
                <a16:creationId xmlns:a16="http://schemas.microsoft.com/office/drawing/2014/main" id="{E8F4D92B-C8FB-6651-C260-D5DA1161F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4397" y="4183213"/>
            <a:ext cx="4860900" cy="4514051"/>
          </a:xfrm>
          <a:prstGeom prst="rect">
            <a:avLst/>
          </a:prstGeom>
        </p:spPr>
      </p:pic>
      <p:pic>
        <p:nvPicPr>
          <p:cNvPr id="7" name="Hình ảnh 6">
            <a:extLst>
              <a:ext uri="{FF2B5EF4-FFF2-40B4-BE49-F238E27FC236}">
                <a16:creationId xmlns:a16="http://schemas.microsoft.com/office/drawing/2014/main" id="{5872F35C-1014-360B-7C5C-667B04827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43211" y="3659919"/>
            <a:ext cx="5244475" cy="5230301"/>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30031" y="838200"/>
            <a:ext cx="12061288"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a:t>
            </a:r>
            <a:r>
              <a:rPr lang="vi-VN" sz="3600" b="1" u="sng">
                <a:solidFill>
                  <a:srgbClr val="FF0066"/>
                </a:solidFill>
                <a:latin typeface="Times New Roman" pitchFamily="18" charset="0"/>
                <a:cs typeface="Times New Roman" pitchFamily="18" charset="0"/>
              </a:rPr>
              <a:t>Em đã học được gì về chủ đề “Con người và sức khỏe”?</a:t>
            </a:r>
            <a:endParaRPr lang="en-US" sz="3600" b="1" u="sng">
              <a:solidFill>
                <a:srgbClr val="FF0066"/>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3DD8FF34-E20D-4A15-A3E8-7B60DBF499DE}"/>
              </a:ext>
            </a:extLst>
          </p:cNvPr>
          <p:cNvSpPr/>
          <p:nvPr/>
        </p:nvSpPr>
        <p:spPr>
          <a:xfrm>
            <a:off x="1053029" y="1467708"/>
            <a:ext cx="14476690" cy="1200329"/>
          </a:xfrm>
          <a:prstGeom prst="rect">
            <a:avLst/>
          </a:prstGeom>
        </p:spPr>
        <p:txBody>
          <a:bodyPr wrap="square">
            <a:spAutoFit/>
          </a:bodyPr>
          <a:lstStyle/>
          <a:p>
            <a:r>
              <a:rPr lang="vi-VN" sz="3600" b="1" dirty="0">
                <a:solidFill>
                  <a:srgbClr val="0000CC"/>
                </a:solidFill>
                <a:latin typeface="Times New Roman" panose="02020603050405020304" pitchFamily="18" charset="0"/>
                <a:cs typeface="Times New Roman" panose="02020603050405020304" pitchFamily="18" charset="0"/>
              </a:rPr>
              <a:t>Hãy nói hoặc viết về các cơ quan tiêu hoá, tuần hoàn và thần kinh theo gợi ý dưới đây.</a:t>
            </a:r>
          </a:p>
        </p:txBody>
      </p:sp>
      <p:pic>
        <p:nvPicPr>
          <p:cNvPr id="3" name="Picture 2">
            <a:extLst>
              <a:ext uri="{FF2B5EF4-FFF2-40B4-BE49-F238E27FC236}">
                <a16:creationId xmlns:a16="http://schemas.microsoft.com/office/drawing/2014/main" id="{A885725D-F629-4AC2-A0E2-EE11A053A38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0932" t="21314" r="11617" b="3333"/>
          <a:stretch/>
        </p:blipFill>
        <p:spPr>
          <a:xfrm>
            <a:off x="1280319" y="2667000"/>
            <a:ext cx="13716000" cy="6096000"/>
          </a:xfrm>
          <a:prstGeom prst="rect">
            <a:avLst/>
          </a:prstGeom>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30031" y="990600"/>
            <a:ext cx="12061288"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a:t>
            </a:r>
            <a:r>
              <a:rPr lang="vi-VN" sz="3600" b="1" u="sng">
                <a:solidFill>
                  <a:srgbClr val="FF0066"/>
                </a:solidFill>
                <a:latin typeface="Times New Roman" pitchFamily="18" charset="0"/>
                <a:cs typeface="Times New Roman" pitchFamily="18" charset="0"/>
              </a:rPr>
              <a:t>Em đã học được gì về chủ đề “Con người và sức khỏe”?</a:t>
            </a:r>
            <a:endParaRPr lang="en-US" sz="3600" b="1" u="sng">
              <a:solidFill>
                <a:srgbClr val="FF0066"/>
              </a:solidFill>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1AD34F97-781C-48F0-B598-C2A9E37A0456}"/>
              </a:ext>
            </a:extLst>
          </p:cNvPr>
          <p:cNvGraphicFramePr>
            <a:graphicFrameLocks noGrp="1"/>
          </p:cNvGraphicFramePr>
          <p:nvPr>
            <p:extLst>
              <p:ext uri="{D42A27DB-BD31-4B8C-83A1-F6EECF244321}">
                <p14:modId xmlns:p14="http://schemas.microsoft.com/office/powerpoint/2010/main" val="607166551"/>
              </p:ext>
            </p:extLst>
          </p:nvPr>
        </p:nvGraphicFramePr>
        <p:xfrm>
          <a:off x="454452" y="1726374"/>
          <a:ext cx="15335839" cy="6353502"/>
        </p:xfrm>
        <a:graphic>
          <a:graphicData uri="http://schemas.openxmlformats.org/drawingml/2006/table">
            <a:tbl>
              <a:tblPr/>
              <a:tblGrid>
                <a:gridCol w="2752587">
                  <a:extLst>
                    <a:ext uri="{9D8B030D-6E8A-4147-A177-3AD203B41FA5}">
                      <a16:colId xmlns:a16="http://schemas.microsoft.com/office/drawing/2014/main" val="3306232484"/>
                    </a:ext>
                  </a:extLst>
                </a:gridCol>
                <a:gridCol w="4181613">
                  <a:extLst>
                    <a:ext uri="{9D8B030D-6E8A-4147-A177-3AD203B41FA5}">
                      <a16:colId xmlns:a16="http://schemas.microsoft.com/office/drawing/2014/main" val="285179846"/>
                    </a:ext>
                  </a:extLst>
                </a:gridCol>
                <a:gridCol w="4150278">
                  <a:extLst>
                    <a:ext uri="{9D8B030D-6E8A-4147-A177-3AD203B41FA5}">
                      <a16:colId xmlns:a16="http://schemas.microsoft.com/office/drawing/2014/main" val="1922874972"/>
                    </a:ext>
                  </a:extLst>
                </a:gridCol>
                <a:gridCol w="4251361">
                  <a:extLst>
                    <a:ext uri="{9D8B030D-6E8A-4147-A177-3AD203B41FA5}">
                      <a16:colId xmlns:a16="http://schemas.microsoft.com/office/drawing/2014/main" val="4126390838"/>
                    </a:ext>
                  </a:extLst>
                </a:gridCol>
              </a:tblGrid>
              <a:tr h="1066800">
                <a:tc>
                  <a:txBody>
                    <a:bodyPr/>
                    <a:lstStyle/>
                    <a:p>
                      <a:pPr algn="ctr" fontAlgn="t"/>
                      <a:br>
                        <a:rPr lang="vi-VN" sz="1500">
                          <a:solidFill>
                            <a:srgbClr val="000000"/>
                          </a:solidFill>
                          <a:effectLst/>
                        </a:rPr>
                      </a:br>
                      <a:endParaRPr lang="vi-VN" sz="1500">
                        <a:solidFill>
                          <a:srgbClr val="000000"/>
                        </a:solidFill>
                        <a:effectLst/>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1500">
                        <a:solidFill>
                          <a:srgbClr val="000000"/>
                        </a:solidFill>
                        <a:effectLst/>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1500">
                        <a:solidFill>
                          <a:srgbClr val="000000"/>
                        </a:solidFill>
                        <a:effectLst/>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endParaRPr lang="vi-VN" sz="1500"/>
                    </a:p>
                  </a:txBody>
                  <a:tcPr marL="49731" marR="49731" marT="24866" marB="2486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238430"/>
                  </a:ext>
                </a:extLst>
              </a:tr>
              <a:tr h="375225">
                <a:tc>
                  <a:txBody>
                    <a:bodyPr/>
                    <a:lstStyle/>
                    <a:p>
                      <a:pPr algn="ctr" fontAlgn="t"/>
                      <a:r>
                        <a:rPr lang="vi-VN" sz="2800" b="1">
                          <a:solidFill>
                            <a:srgbClr val="FF0000"/>
                          </a:solidFill>
                          <a:effectLst/>
                          <a:latin typeface="Times New Roman" panose="02020603050405020304" pitchFamily="18" charset="0"/>
                          <a:cs typeface="Times New Roman" panose="02020603050405020304" pitchFamily="18" charset="0"/>
                        </a:rPr>
                        <a:t>Tên cơ quan</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FF0000"/>
                          </a:solidFill>
                          <a:effectLst/>
                          <a:latin typeface="Times New Roman" panose="02020603050405020304" pitchFamily="18" charset="0"/>
                          <a:cs typeface="Times New Roman" panose="02020603050405020304" pitchFamily="18" charset="0"/>
                        </a:rPr>
                        <a:t>Cơ quan tiêu hóa</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FF0000"/>
                          </a:solidFill>
                          <a:effectLst/>
                          <a:latin typeface="Times New Roman" panose="02020603050405020304" pitchFamily="18" charset="0"/>
                          <a:cs typeface="Times New Roman" panose="02020603050405020304" pitchFamily="18" charset="0"/>
                        </a:rPr>
                        <a:t>Cơ quan tuần hoàn</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solidFill>
                            <a:srgbClr val="FF0000"/>
                          </a:solidFill>
                          <a:effectLst/>
                          <a:latin typeface="Times New Roman" panose="02020603050405020304" pitchFamily="18" charset="0"/>
                          <a:cs typeface="Times New Roman" panose="02020603050405020304" pitchFamily="18" charset="0"/>
                        </a:rPr>
                        <a:t>Cơ quan thần kinh</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7242161"/>
                  </a:ext>
                </a:extLst>
              </a:tr>
              <a:tr h="3107382">
                <a:tc>
                  <a:txBody>
                    <a:bodyPr/>
                    <a:lstStyle/>
                    <a:p>
                      <a:pPr algn="ctr" fontAlgn="t"/>
                      <a:endParaRPr lang="vi-VN" sz="2800" b="1">
                        <a:solidFill>
                          <a:srgbClr val="FF0000"/>
                        </a:solidFill>
                        <a:effectLst/>
                        <a:latin typeface="Times New Roman" panose="02020603050405020304" pitchFamily="18" charset="0"/>
                        <a:cs typeface="Times New Roman" panose="02020603050405020304" pitchFamily="18" charset="0"/>
                      </a:endParaRPr>
                    </a:p>
                    <a:p>
                      <a:pPr algn="ctr" fontAlgn="t"/>
                      <a:endParaRPr lang="vi-VN" sz="2800" b="1">
                        <a:solidFill>
                          <a:srgbClr val="FF0000"/>
                        </a:solidFill>
                        <a:effectLst/>
                        <a:latin typeface="Times New Roman" panose="02020603050405020304" pitchFamily="18" charset="0"/>
                        <a:cs typeface="Times New Roman" panose="02020603050405020304" pitchFamily="18" charset="0"/>
                      </a:endParaRPr>
                    </a:p>
                    <a:p>
                      <a:pPr algn="ctr" fontAlgn="t"/>
                      <a:r>
                        <a:rPr lang="vi-VN" sz="2800" b="1">
                          <a:solidFill>
                            <a:srgbClr val="FF0000"/>
                          </a:solidFill>
                          <a:effectLst/>
                          <a:latin typeface="Times New Roman" panose="02020603050405020304" pitchFamily="18" charset="0"/>
                          <a:cs typeface="Times New Roman" panose="02020603050405020304" pitchFamily="18" charset="0"/>
                        </a:rPr>
                        <a:t>Tên các bộ phận chính</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3333FF"/>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fontAlgn="t"/>
                      <a:endParaRPr lang="vi-VN" sz="2800" b="1">
                        <a:solidFill>
                          <a:srgbClr val="0000CC"/>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0000FF"/>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4497344"/>
                  </a:ext>
                </a:extLst>
              </a:tr>
              <a:tr h="1752600">
                <a:tc>
                  <a:txBody>
                    <a:bodyPr/>
                    <a:lstStyle/>
                    <a:p>
                      <a:pPr algn="ctr" fontAlgn="t"/>
                      <a:endParaRPr lang="vi-VN" sz="2800" b="1">
                        <a:solidFill>
                          <a:srgbClr val="FF0000"/>
                        </a:solidFill>
                        <a:effectLst/>
                        <a:latin typeface="Times New Roman" panose="02020603050405020304" pitchFamily="18" charset="0"/>
                        <a:cs typeface="Times New Roman" panose="02020603050405020304" pitchFamily="18" charset="0"/>
                      </a:endParaRPr>
                    </a:p>
                    <a:p>
                      <a:pPr algn="ctr" fontAlgn="t"/>
                      <a:r>
                        <a:rPr lang="vi-VN" sz="2800" b="1">
                          <a:solidFill>
                            <a:srgbClr val="FF0000"/>
                          </a:solidFill>
                          <a:effectLst/>
                          <a:latin typeface="Times New Roman" panose="02020603050405020304" pitchFamily="18" charset="0"/>
                          <a:cs typeface="Times New Roman" panose="02020603050405020304" pitchFamily="18" charset="0"/>
                        </a:rPr>
                        <a:t>Chức năng</a:t>
                      </a: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3333FF"/>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0000CC"/>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just" fontAlgn="t"/>
                      <a:endParaRPr lang="vi-VN" sz="2800" b="1">
                        <a:solidFill>
                          <a:srgbClr val="0000FF"/>
                        </a:solidFill>
                        <a:effectLst/>
                        <a:latin typeface="Times New Roman" panose="02020603050405020304" pitchFamily="18" charset="0"/>
                        <a:cs typeface="Times New Roman" panose="02020603050405020304" pitchFamily="18" charset="0"/>
                      </a:endParaRPr>
                    </a:p>
                  </a:txBody>
                  <a:tcPr marL="37299" marR="37299"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0714204"/>
                  </a:ext>
                </a:extLst>
              </a:tr>
            </a:tbl>
          </a:graphicData>
        </a:graphic>
      </p:graphicFrame>
      <p:pic>
        <p:nvPicPr>
          <p:cNvPr id="17" name="Picture 16">
            <a:extLst>
              <a:ext uri="{FF2B5EF4-FFF2-40B4-BE49-F238E27FC236}">
                <a16:creationId xmlns:a16="http://schemas.microsoft.com/office/drawing/2014/main" id="{D4B1EBBD-8BF0-446A-BF56-84A62B682E5E}"/>
              </a:ext>
            </a:extLst>
          </p:cNvPr>
          <p:cNvPicPr>
            <a:picLocks noChangeAspect="1"/>
          </p:cNvPicPr>
          <p:nvPr/>
        </p:nvPicPr>
        <p:blipFill rotWithShape="1">
          <a:blip r:embed="rId3">
            <a:extLst>
              <a:ext uri="{28A0092B-C50C-407E-A947-70E740481C1C}">
                <a14:useLocalDpi xmlns:a14="http://schemas.microsoft.com/office/drawing/2010/main" val="0"/>
              </a:ext>
            </a:extLst>
          </a:blip>
          <a:srcRect l="34452" t="24393" r="49413" b="44475"/>
          <a:stretch/>
        </p:blipFill>
        <p:spPr>
          <a:xfrm>
            <a:off x="3890168" y="1771451"/>
            <a:ext cx="2857501" cy="990600"/>
          </a:xfrm>
          <a:prstGeom prst="rect">
            <a:avLst/>
          </a:prstGeom>
        </p:spPr>
      </p:pic>
      <p:pic>
        <p:nvPicPr>
          <p:cNvPr id="22" name="Picture 21">
            <a:extLst>
              <a:ext uri="{FF2B5EF4-FFF2-40B4-BE49-F238E27FC236}">
                <a16:creationId xmlns:a16="http://schemas.microsoft.com/office/drawing/2014/main" id="{BEC2EC31-8B6B-46A7-B134-BBA2521AFF6C}"/>
              </a:ext>
            </a:extLst>
          </p:cNvPr>
          <p:cNvPicPr>
            <a:picLocks noChangeAspect="1"/>
          </p:cNvPicPr>
          <p:nvPr/>
        </p:nvPicPr>
        <p:blipFill rotWithShape="1">
          <a:blip r:embed="rId3">
            <a:extLst>
              <a:ext uri="{28A0092B-C50C-407E-A947-70E740481C1C}">
                <a14:useLocalDpi xmlns:a14="http://schemas.microsoft.com/office/drawing/2010/main" val="0"/>
              </a:ext>
            </a:extLst>
          </a:blip>
          <a:srcRect l="57041" t="24393" r="34784" b="44475"/>
          <a:stretch/>
        </p:blipFill>
        <p:spPr>
          <a:xfrm>
            <a:off x="8770049" y="1775554"/>
            <a:ext cx="1447800" cy="990600"/>
          </a:xfrm>
          <a:prstGeom prst="rect">
            <a:avLst/>
          </a:prstGeom>
        </p:spPr>
      </p:pic>
      <p:pic>
        <p:nvPicPr>
          <p:cNvPr id="23" name="Picture 22">
            <a:extLst>
              <a:ext uri="{FF2B5EF4-FFF2-40B4-BE49-F238E27FC236}">
                <a16:creationId xmlns:a16="http://schemas.microsoft.com/office/drawing/2014/main" id="{A5CD5418-7AA0-422C-B163-8B7AF2748F5E}"/>
              </a:ext>
            </a:extLst>
          </p:cNvPr>
          <p:cNvPicPr>
            <a:picLocks noChangeAspect="1"/>
          </p:cNvPicPr>
          <p:nvPr/>
        </p:nvPicPr>
        <p:blipFill rotWithShape="1">
          <a:blip r:embed="rId3">
            <a:extLst>
              <a:ext uri="{28A0092B-C50C-407E-A947-70E740481C1C}">
                <a14:useLocalDpi xmlns:a14="http://schemas.microsoft.com/office/drawing/2010/main" val="0"/>
              </a:ext>
            </a:extLst>
          </a:blip>
          <a:srcRect l="74069" t="24393" r="16066" b="44475"/>
          <a:stretch/>
        </p:blipFill>
        <p:spPr>
          <a:xfrm>
            <a:off x="12818241" y="1796149"/>
            <a:ext cx="1747034" cy="990600"/>
          </a:xfrm>
          <a:prstGeom prst="rect">
            <a:avLst/>
          </a:prstGeom>
        </p:spPr>
      </p:pic>
      <p:sp>
        <p:nvSpPr>
          <p:cNvPr id="4" name="Rectangle 3">
            <a:extLst>
              <a:ext uri="{FF2B5EF4-FFF2-40B4-BE49-F238E27FC236}">
                <a16:creationId xmlns:a16="http://schemas.microsoft.com/office/drawing/2014/main" id="{A7CA52DA-C21B-426F-B9FD-269C0E35BC0F}"/>
              </a:ext>
            </a:extLst>
          </p:cNvPr>
          <p:cNvSpPr/>
          <p:nvPr/>
        </p:nvSpPr>
        <p:spPr>
          <a:xfrm>
            <a:off x="3141652" y="3391726"/>
            <a:ext cx="4114801" cy="1200329"/>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Ống tiêu hóa: miệng, thực quản, dạ dày, ruột non, ruột già và hậu môn.</a:t>
            </a:r>
          </a:p>
        </p:txBody>
      </p:sp>
      <p:sp>
        <p:nvSpPr>
          <p:cNvPr id="6" name="Rectangle 5">
            <a:extLst>
              <a:ext uri="{FF2B5EF4-FFF2-40B4-BE49-F238E27FC236}">
                <a16:creationId xmlns:a16="http://schemas.microsoft.com/office/drawing/2014/main" id="{5A34A84A-AD49-4304-82B6-7C752F762B95}"/>
              </a:ext>
            </a:extLst>
          </p:cNvPr>
          <p:cNvSpPr/>
          <p:nvPr/>
        </p:nvSpPr>
        <p:spPr>
          <a:xfrm>
            <a:off x="3154543" y="4726751"/>
            <a:ext cx="4114801" cy="1569660"/>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Tuyến tiêu hóa: tuyến nước bọt tiết ra nước bọt; gan tiết ra mật ; tuyến tụy tiết ra dịch tụy.</a:t>
            </a:r>
          </a:p>
        </p:txBody>
      </p:sp>
      <p:sp>
        <p:nvSpPr>
          <p:cNvPr id="7" name="Rectangle 6">
            <a:extLst>
              <a:ext uri="{FF2B5EF4-FFF2-40B4-BE49-F238E27FC236}">
                <a16:creationId xmlns:a16="http://schemas.microsoft.com/office/drawing/2014/main" id="{89B95495-DD45-48A5-91DA-50E612708279}"/>
              </a:ext>
            </a:extLst>
          </p:cNvPr>
          <p:cNvSpPr/>
          <p:nvPr/>
        </p:nvSpPr>
        <p:spPr>
          <a:xfrm>
            <a:off x="3261519" y="6520826"/>
            <a:ext cx="4114801" cy="1569660"/>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Biến đổi thức ăn thành các chất dinh dưỡng nuôi cơ thể và thải các chất cặn bã ra ngoài.</a:t>
            </a:r>
          </a:p>
        </p:txBody>
      </p:sp>
      <p:sp>
        <p:nvSpPr>
          <p:cNvPr id="8" name="Rectangle 7">
            <a:extLst>
              <a:ext uri="{FF2B5EF4-FFF2-40B4-BE49-F238E27FC236}">
                <a16:creationId xmlns:a16="http://schemas.microsoft.com/office/drawing/2014/main" id="{8DB0A1F9-F702-4E13-A75C-05CED57C2FC5}"/>
              </a:ext>
            </a:extLst>
          </p:cNvPr>
          <p:cNvSpPr/>
          <p:nvPr/>
        </p:nvSpPr>
        <p:spPr>
          <a:xfrm>
            <a:off x="7685727" y="3536001"/>
            <a:ext cx="3144642" cy="461665"/>
          </a:xfrm>
          <a:prstGeom prst="rect">
            <a:avLst/>
          </a:prstGeom>
        </p:spPr>
        <p:txBody>
          <a:bodyPr wrap="none">
            <a:spAutoFit/>
          </a:bodyPr>
          <a:lstStyle/>
          <a:p>
            <a:pPr lvl="0" algn="ctr"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Tim và các mạch máu.</a:t>
            </a:r>
          </a:p>
        </p:txBody>
      </p:sp>
      <p:sp>
        <p:nvSpPr>
          <p:cNvPr id="9" name="Rectangle 8">
            <a:extLst>
              <a:ext uri="{FF2B5EF4-FFF2-40B4-BE49-F238E27FC236}">
                <a16:creationId xmlns:a16="http://schemas.microsoft.com/office/drawing/2014/main" id="{BE6352EE-798C-427A-8657-69C5B9E947FC}"/>
              </a:ext>
            </a:extLst>
          </p:cNvPr>
          <p:cNvSpPr/>
          <p:nvPr/>
        </p:nvSpPr>
        <p:spPr>
          <a:xfrm>
            <a:off x="7376320" y="6447538"/>
            <a:ext cx="4114801" cy="1569660"/>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Vận chuyển máu từ tim đến các cơ quan của cơ thể; vận chuyển máu từ các cơ quan của cơ thể trở về tim.</a:t>
            </a:r>
          </a:p>
        </p:txBody>
      </p:sp>
      <p:sp>
        <p:nvSpPr>
          <p:cNvPr id="11" name="Rectangle 10">
            <a:extLst>
              <a:ext uri="{FF2B5EF4-FFF2-40B4-BE49-F238E27FC236}">
                <a16:creationId xmlns:a16="http://schemas.microsoft.com/office/drawing/2014/main" id="{ADDCEFCF-2B7E-40B6-A344-DF8E0AFC37B8}"/>
              </a:ext>
            </a:extLst>
          </p:cNvPr>
          <p:cNvSpPr/>
          <p:nvPr/>
        </p:nvSpPr>
        <p:spPr>
          <a:xfrm>
            <a:off x="11777598" y="3391726"/>
            <a:ext cx="3828321" cy="830997"/>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Não, tủy sống và các dây thần kinh.</a:t>
            </a:r>
          </a:p>
        </p:txBody>
      </p:sp>
      <p:sp>
        <p:nvSpPr>
          <p:cNvPr id="12" name="Rectangle 11">
            <a:extLst>
              <a:ext uri="{FF2B5EF4-FFF2-40B4-BE49-F238E27FC236}">
                <a16:creationId xmlns:a16="http://schemas.microsoft.com/office/drawing/2014/main" id="{1AA3EAE0-9BE4-4AC0-96C5-7455A7BE881F}"/>
              </a:ext>
            </a:extLst>
          </p:cNvPr>
          <p:cNvSpPr/>
          <p:nvPr/>
        </p:nvSpPr>
        <p:spPr>
          <a:xfrm>
            <a:off x="11749124" y="6478447"/>
            <a:ext cx="4069556" cy="1569660"/>
          </a:xfrm>
          <a:prstGeom prst="rect">
            <a:avLst/>
          </a:prstGeom>
        </p:spPr>
        <p:txBody>
          <a:bodyPr wrap="square">
            <a:spAutoFit/>
          </a:bodyPr>
          <a:lstStyle/>
          <a:p>
            <a:pPr lvl="0" algn="just" defTabSz="1436888" eaLnBrk="1" fontAlgn="t" hangingPunct="1">
              <a:spcBef>
                <a:spcPts val="0"/>
              </a:spcBef>
              <a:spcAft>
                <a:spcPts val="0"/>
              </a:spcAft>
            </a:pPr>
            <a:r>
              <a:rPr lang="vi-VN" sz="2400" b="1">
                <a:solidFill>
                  <a:srgbClr val="0000CC"/>
                </a:solidFill>
                <a:latin typeface="Times New Roman" panose="02020603050405020304" pitchFamily="18" charset="0"/>
                <a:cs typeface="Times New Roman" panose="02020603050405020304" pitchFamily="18" charset="0"/>
              </a:rPr>
              <a:t>Tiếp nhận và trả lời kích thích từ bên trong và bên </a:t>
            </a:r>
            <a:r>
              <a:rPr lang="vi-VN" sz="2000" b="1">
                <a:solidFill>
                  <a:srgbClr val="0000CC"/>
                </a:solidFill>
                <a:latin typeface="Times New Roman" panose="02020603050405020304" pitchFamily="18" charset="0"/>
                <a:cs typeface="Times New Roman" panose="02020603050405020304" pitchFamily="18" charset="0"/>
              </a:rPr>
              <a:t>ngoài</a:t>
            </a:r>
            <a:r>
              <a:rPr lang="vi-VN" sz="2400" b="1">
                <a:solidFill>
                  <a:srgbClr val="0000CC"/>
                </a:solidFill>
                <a:latin typeface="Times New Roman" panose="02020603050405020304" pitchFamily="18" charset="0"/>
                <a:cs typeface="Times New Roman" panose="02020603050405020304" pitchFamily="18" charset="0"/>
              </a:rPr>
              <a:t> cơ thể; điều khiển, phối hợp mọi hoạt động của cơ thể</a:t>
            </a:r>
          </a:p>
        </p:txBody>
      </p:sp>
    </p:spTree>
    <p:extLst>
      <p:ext uri="{BB962C8B-B14F-4D97-AF65-F5344CB8AC3E}">
        <p14:creationId xmlns:p14="http://schemas.microsoft.com/office/powerpoint/2010/main" val="17005258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51719" y="1756685"/>
            <a:ext cx="12061288"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a:t>
            </a:r>
            <a:r>
              <a:rPr lang="vi-VN" sz="3600" b="1" u="sng">
                <a:solidFill>
                  <a:srgbClr val="FF0066"/>
                </a:solidFill>
                <a:latin typeface="Times New Roman" pitchFamily="18" charset="0"/>
                <a:cs typeface="Times New Roman" pitchFamily="18" charset="0"/>
              </a:rPr>
              <a:t>Em đã học được gì về chủ đề “Con người và sức khỏe”?</a:t>
            </a:r>
            <a:endParaRPr lang="en-US" sz="3600" b="1" u="sng">
              <a:solidFill>
                <a:srgbClr val="FF0066"/>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2D6FFCE8-4940-4C7D-97BF-35D4568002EA}"/>
              </a:ext>
            </a:extLst>
          </p:cNvPr>
          <p:cNvSpPr/>
          <p:nvPr/>
        </p:nvSpPr>
        <p:spPr>
          <a:xfrm>
            <a:off x="1051719" y="2437774"/>
            <a:ext cx="14249400" cy="6527941"/>
          </a:xfrm>
          <a:prstGeom prst="rect">
            <a:avLst/>
          </a:prstGeom>
        </p:spPr>
        <p:txBody>
          <a:bodyPr wrap="square">
            <a:spAutoFit/>
          </a:bodyPr>
          <a:lstStyle/>
          <a:p>
            <a:pPr algn="just">
              <a:lnSpc>
                <a:spcPct val="120000"/>
              </a:lnSpc>
              <a:spcAft>
                <a:spcPts val="600"/>
              </a:spcAft>
            </a:pPr>
            <a:r>
              <a:rPr lang="nl-NL"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luận:</a:t>
            </a:r>
          </a:p>
          <a:p>
            <a:pPr algn="just">
              <a:lnSpc>
                <a:spcPct val="120000"/>
              </a:lnSpc>
              <a:spcAft>
                <a:spcPts val="600"/>
              </a:spcAft>
            </a:pP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Cơ quan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tiêu hóa là hệ thống các cơ quan của cơ thể có nhiệm vụ ăn, tiêu hóa thức ăn để tách lấy năng lượng và dinh dưỡng, và đẩy các chất thải còn lại ra ngoài. Hệ tiêu hóa ở người được chia ra làm 2 phần: Ống tiêu hóa bao gồm: miệng, hầu, thực quản, dạ dày, ruột non, đại tràng, trực tràng và hậu môn.</a:t>
            </a:r>
            <a:endPar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600"/>
              </a:spcAft>
            </a:pP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Cơ quan tuần hoàn các bộ phận chính là Tim, phổi, não, thận.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Chức năng chính của hệ thống tuần hoàn là vận chuyển các chất dinh dưỡng và khí đến các tế bào và mô trên khắp cơ thể.  </a:t>
            </a:r>
            <a:endPar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Về mặt cấu tạo, hệ thần kinh được chia ra làm 2 bộ phận là bộ phận trung ương (não, tủy sống) và bộ phận ngoại biên (các dây thần kinh, hạch thần kinh), trong đó bộ phận trung ương giữ vai trò chủ đạo.</a:t>
            </a:r>
            <a:endParaRPr lang="vi-VN"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717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51719" y="1219200"/>
            <a:ext cx="12061288" cy="646331"/>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2. </a:t>
            </a:r>
            <a:r>
              <a:rPr lang="en-US" sz="3600" b="1" u="sng" dirty="0" err="1">
                <a:solidFill>
                  <a:srgbClr val="FF0066"/>
                </a:solidFill>
                <a:latin typeface="Times New Roman" pitchFamily="18" charset="0"/>
                <a:cs typeface="Times New Roman" pitchFamily="18" charset="0"/>
              </a:rPr>
              <a:t>Thử</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tài</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trí</a:t>
            </a:r>
            <a:r>
              <a:rPr lang="en-US" sz="3600" b="1" u="sng" dirty="0">
                <a:solidFill>
                  <a:srgbClr val="FF0066"/>
                </a:solidFill>
                <a:latin typeface="Times New Roman" pitchFamily="18" charset="0"/>
                <a:cs typeface="Times New Roman" pitchFamily="18" charset="0"/>
              </a:rPr>
              <a:t> </a:t>
            </a:r>
            <a:r>
              <a:rPr lang="en-US" sz="3600" b="1" u="sng" dirty="0" err="1">
                <a:solidFill>
                  <a:srgbClr val="FF0066"/>
                </a:solidFill>
                <a:latin typeface="Times New Roman" pitchFamily="18" charset="0"/>
                <a:cs typeface="Times New Roman" pitchFamily="18" charset="0"/>
              </a:rPr>
              <a:t>nhớ</a:t>
            </a:r>
            <a:endParaRPr lang="en-US" sz="3600" b="1" u="sng" dirty="0">
              <a:solidFill>
                <a:srgbClr val="FF0066"/>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94AE8962-59C8-4511-B3EB-EBED13CCEAB3}"/>
              </a:ext>
            </a:extLst>
          </p:cNvPr>
          <p:cNvSpPr/>
          <p:nvPr/>
        </p:nvSpPr>
        <p:spPr>
          <a:xfrm>
            <a:off x="1204119" y="1828843"/>
            <a:ext cx="9190336" cy="646331"/>
          </a:xfrm>
          <a:prstGeom prst="rect">
            <a:avLst/>
          </a:prstGeom>
        </p:spPr>
        <p:txBody>
          <a:bodyPr wrap="none">
            <a:spAutoFit/>
          </a:bodyPr>
          <a:lstStyle/>
          <a:p>
            <a:r>
              <a:rPr lang="vi-VN" sz="3600" b="1">
                <a:solidFill>
                  <a:srgbClr val="FF0066"/>
                </a:solidFill>
                <a:latin typeface="Times New Roman" panose="02020603050405020304" pitchFamily="18" charset="0"/>
                <a:cs typeface="Times New Roman" panose="02020603050405020304" pitchFamily="18" charset="0"/>
              </a:rPr>
              <a:t>Ghi lại tên những đồ vật mà em vừa quan sát.</a:t>
            </a:r>
          </a:p>
        </p:txBody>
      </p:sp>
      <p:pic>
        <p:nvPicPr>
          <p:cNvPr id="5" name="Picture 4">
            <a:extLst>
              <a:ext uri="{FF2B5EF4-FFF2-40B4-BE49-F238E27FC236}">
                <a16:creationId xmlns:a16="http://schemas.microsoft.com/office/drawing/2014/main" id="{B2B65173-F124-4FD8-9F59-2514C3A06946}"/>
              </a:ext>
            </a:extLst>
          </p:cNvPr>
          <p:cNvPicPr>
            <a:picLocks noChangeAspect="1"/>
          </p:cNvPicPr>
          <p:nvPr/>
        </p:nvPicPr>
        <p:blipFill rotWithShape="1">
          <a:blip r:embed="rId3">
            <a:extLst>
              <a:ext uri="{28A0092B-C50C-407E-A947-70E740481C1C}">
                <a14:useLocalDpi xmlns:a14="http://schemas.microsoft.com/office/drawing/2010/main" val="0"/>
              </a:ext>
            </a:extLst>
          </a:blip>
          <a:srcRect l="19272" t="21530" r="44708" b="15257"/>
          <a:stretch/>
        </p:blipFill>
        <p:spPr>
          <a:xfrm>
            <a:off x="2347119" y="2495769"/>
            <a:ext cx="11277600" cy="6034546"/>
          </a:xfrm>
          <a:prstGeom prst="rect">
            <a:avLst/>
          </a:prstGeom>
        </p:spPr>
      </p:pic>
    </p:spTree>
    <p:extLst>
      <p:ext uri="{BB962C8B-B14F-4D97-AF65-F5344CB8AC3E}">
        <p14:creationId xmlns:p14="http://schemas.microsoft.com/office/powerpoint/2010/main" val="43842898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51719" y="1219200"/>
            <a:ext cx="12061288"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Thử tài trí nhớ</a:t>
            </a:r>
          </a:p>
        </p:txBody>
      </p:sp>
      <p:sp>
        <p:nvSpPr>
          <p:cNvPr id="2" name="Rectangle 1">
            <a:extLst>
              <a:ext uri="{FF2B5EF4-FFF2-40B4-BE49-F238E27FC236}">
                <a16:creationId xmlns:a16="http://schemas.microsoft.com/office/drawing/2014/main" id="{94AE8962-59C8-4511-B3EB-EBED13CCEAB3}"/>
              </a:ext>
            </a:extLst>
          </p:cNvPr>
          <p:cNvSpPr/>
          <p:nvPr/>
        </p:nvSpPr>
        <p:spPr>
          <a:xfrm>
            <a:off x="1051719" y="1828843"/>
            <a:ext cx="9190336" cy="646331"/>
          </a:xfrm>
          <a:prstGeom prst="rect">
            <a:avLst/>
          </a:prstGeom>
        </p:spPr>
        <p:txBody>
          <a:bodyPr wrap="none">
            <a:spAutoFit/>
          </a:bodyPr>
          <a:lstStyle/>
          <a:p>
            <a:r>
              <a:rPr lang="vi-VN" sz="3600" b="1">
                <a:solidFill>
                  <a:srgbClr val="FF0000"/>
                </a:solidFill>
                <a:latin typeface="Times New Roman" panose="02020603050405020304" pitchFamily="18" charset="0"/>
                <a:cs typeface="Times New Roman" panose="02020603050405020304" pitchFamily="18" charset="0"/>
              </a:rPr>
              <a:t>Ghi lại tên những đồ vật mà em vừa quan sát.</a:t>
            </a:r>
          </a:p>
        </p:txBody>
      </p:sp>
      <p:pic>
        <p:nvPicPr>
          <p:cNvPr id="5" name="Picture 4">
            <a:extLst>
              <a:ext uri="{FF2B5EF4-FFF2-40B4-BE49-F238E27FC236}">
                <a16:creationId xmlns:a16="http://schemas.microsoft.com/office/drawing/2014/main" id="{B2B65173-F124-4FD8-9F59-2514C3A06946}"/>
              </a:ext>
            </a:extLst>
          </p:cNvPr>
          <p:cNvPicPr>
            <a:picLocks noChangeAspect="1"/>
          </p:cNvPicPr>
          <p:nvPr/>
        </p:nvPicPr>
        <p:blipFill rotWithShape="1">
          <a:blip r:embed="rId3">
            <a:extLst>
              <a:ext uri="{28A0092B-C50C-407E-A947-70E740481C1C}">
                <a14:useLocalDpi xmlns:a14="http://schemas.microsoft.com/office/drawing/2010/main" val="0"/>
              </a:ext>
            </a:extLst>
          </a:blip>
          <a:srcRect l="18785" t="21530" r="44709" b="13661"/>
          <a:stretch/>
        </p:blipFill>
        <p:spPr>
          <a:xfrm>
            <a:off x="1051719" y="2441415"/>
            <a:ext cx="9689841" cy="5699243"/>
          </a:xfrm>
          <a:prstGeom prst="rect">
            <a:avLst/>
          </a:prstGeom>
        </p:spPr>
      </p:pic>
      <p:sp>
        <p:nvSpPr>
          <p:cNvPr id="6" name="Rectangle 5">
            <a:extLst>
              <a:ext uri="{FF2B5EF4-FFF2-40B4-BE49-F238E27FC236}">
                <a16:creationId xmlns:a16="http://schemas.microsoft.com/office/drawing/2014/main" id="{F3BAB868-8821-4833-989B-A62CA2043F56}"/>
              </a:ext>
            </a:extLst>
          </p:cNvPr>
          <p:cNvSpPr/>
          <p:nvPr/>
        </p:nvSpPr>
        <p:spPr>
          <a:xfrm>
            <a:off x="11414919" y="2053315"/>
            <a:ext cx="4356422" cy="6001643"/>
          </a:xfrm>
          <a:prstGeom prst="rect">
            <a:avLst/>
          </a:prstGeom>
        </p:spPr>
        <p:txBody>
          <a:bodyPr wrap="square">
            <a:spAutoFit/>
          </a:bodyPr>
          <a:lstStyle/>
          <a:p>
            <a:pPr algn="just"/>
            <a:r>
              <a:rPr lang="vi-VN" sz="3200" b="1">
                <a:solidFill>
                  <a:srgbClr val="0000CC"/>
                </a:solidFill>
                <a:latin typeface="Times New Roman" panose="02020603050405020304" pitchFamily="18" charset="0"/>
                <a:cs typeface="Times New Roman" panose="02020603050405020304" pitchFamily="18" charset="0"/>
              </a:rPr>
              <a:t>Các đồ vật mà em vừa quan sát:</a:t>
            </a:r>
          </a:p>
          <a:p>
            <a:pPr algn="just"/>
            <a:r>
              <a:rPr lang="vi-VN" sz="3200" b="1">
                <a:solidFill>
                  <a:srgbClr val="0000CC"/>
                </a:solidFill>
                <a:latin typeface="Times New Roman" panose="02020603050405020304" pitchFamily="18" charset="0"/>
                <a:cs typeface="Times New Roman" panose="02020603050405020304" pitchFamily="18" charset="0"/>
              </a:rPr>
              <a:t>- Xe ô tô</a:t>
            </a:r>
          </a:p>
          <a:p>
            <a:pPr algn="just"/>
            <a:r>
              <a:rPr lang="vi-VN" sz="3200" b="1">
                <a:solidFill>
                  <a:srgbClr val="0000CC"/>
                </a:solidFill>
                <a:latin typeface="Times New Roman" panose="02020603050405020304" pitchFamily="18" charset="0"/>
                <a:cs typeface="Times New Roman" panose="02020603050405020304" pitchFamily="18" charset="0"/>
              </a:rPr>
              <a:t>- Khối trụ</a:t>
            </a:r>
          </a:p>
          <a:p>
            <a:pPr algn="just"/>
            <a:r>
              <a:rPr lang="vi-VN" sz="3200" b="1">
                <a:solidFill>
                  <a:srgbClr val="0000CC"/>
                </a:solidFill>
                <a:latin typeface="Times New Roman" panose="02020603050405020304" pitchFamily="18" charset="0"/>
                <a:cs typeface="Times New Roman" panose="02020603050405020304" pitchFamily="18" charset="0"/>
              </a:rPr>
              <a:t>- Khối tròn</a:t>
            </a:r>
          </a:p>
          <a:p>
            <a:pPr algn="just"/>
            <a:r>
              <a:rPr lang="vi-VN" sz="3200" b="1">
                <a:solidFill>
                  <a:srgbClr val="0000CC"/>
                </a:solidFill>
                <a:latin typeface="Times New Roman" panose="02020603050405020304" pitchFamily="18" charset="0"/>
                <a:cs typeface="Times New Roman" panose="02020603050405020304" pitchFamily="18" charset="0"/>
              </a:rPr>
              <a:t>- Tẩy</a:t>
            </a:r>
          </a:p>
          <a:p>
            <a:pPr algn="just"/>
            <a:r>
              <a:rPr lang="vi-VN" sz="3200" b="1">
                <a:solidFill>
                  <a:srgbClr val="0000CC"/>
                </a:solidFill>
                <a:latin typeface="Times New Roman" panose="02020603050405020304" pitchFamily="18" charset="0"/>
                <a:cs typeface="Times New Roman" panose="02020603050405020304" pitchFamily="18" charset="0"/>
              </a:rPr>
              <a:t>- Thước kẻ</a:t>
            </a:r>
          </a:p>
          <a:p>
            <a:pPr algn="just"/>
            <a:r>
              <a:rPr lang="vi-VN" sz="3200" b="1">
                <a:solidFill>
                  <a:srgbClr val="0000CC"/>
                </a:solidFill>
                <a:latin typeface="Times New Roman" panose="02020603050405020304" pitchFamily="18" charset="0"/>
                <a:cs typeface="Times New Roman" panose="02020603050405020304" pitchFamily="18" charset="0"/>
              </a:rPr>
              <a:t>- Khối trụ tam giác</a:t>
            </a:r>
          </a:p>
          <a:p>
            <a:pPr algn="just"/>
            <a:r>
              <a:rPr lang="vi-VN" sz="3200" b="1">
                <a:solidFill>
                  <a:srgbClr val="0000CC"/>
                </a:solidFill>
                <a:latin typeface="Times New Roman" panose="02020603050405020304" pitchFamily="18" charset="0"/>
                <a:cs typeface="Times New Roman" panose="02020603050405020304" pitchFamily="18" charset="0"/>
              </a:rPr>
              <a:t>- Khối lập phương</a:t>
            </a:r>
          </a:p>
          <a:p>
            <a:pPr algn="just"/>
            <a:r>
              <a:rPr lang="vi-VN" sz="3200" b="1">
                <a:solidFill>
                  <a:srgbClr val="0000CC"/>
                </a:solidFill>
                <a:latin typeface="Times New Roman" panose="02020603050405020304" pitchFamily="18" charset="0"/>
                <a:cs typeface="Times New Roman" panose="02020603050405020304" pitchFamily="18" charset="0"/>
              </a:rPr>
              <a:t>- Bút chì</a:t>
            </a:r>
          </a:p>
          <a:p>
            <a:pPr algn="just"/>
            <a:r>
              <a:rPr lang="vi-VN" sz="3200" b="1">
                <a:solidFill>
                  <a:srgbClr val="0000CC"/>
                </a:solidFill>
                <a:latin typeface="Times New Roman" panose="02020603050405020304" pitchFamily="18" charset="0"/>
                <a:cs typeface="Times New Roman" panose="02020603050405020304" pitchFamily="18" charset="0"/>
              </a:rPr>
              <a:t>- Bút bi</a:t>
            </a:r>
          </a:p>
          <a:p>
            <a:pPr algn="just"/>
            <a:r>
              <a:rPr lang="vi-VN" sz="3200" b="1">
                <a:solidFill>
                  <a:srgbClr val="0000CC"/>
                </a:solidFill>
                <a:latin typeface="Times New Roman" panose="02020603050405020304" pitchFamily="18" charset="0"/>
                <a:cs typeface="Times New Roman" panose="02020603050405020304" pitchFamily="18" charset="0"/>
              </a:rPr>
              <a:t>- Khối chữ nhật</a:t>
            </a:r>
          </a:p>
        </p:txBody>
      </p:sp>
    </p:spTree>
    <p:extLst>
      <p:ext uri="{BB962C8B-B14F-4D97-AF65-F5344CB8AC3E}">
        <p14:creationId xmlns:p14="http://schemas.microsoft.com/office/powerpoint/2010/main" val="132574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051719" y="1756685"/>
            <a:ext cx="12061288"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Thử tài trí nhớ</a:t>
            </a:r>
          </a:p>
        </p:txBody>
      </p:sp>
      <p:sp>
        <p:nvSpPr>
          <p:cNvPr id="2" name="Rectangle 1">
            <a:extLst>
              <a:ext uri="{FF2B5EF4-FFF2-40B4-BE49-F238E27FC236}">
                <a16:creationId xmlns:a16="http://schemas.microsoft.com/office/drawing/2014/main" id="{94AE8962-59C8-4511-B3EB-EBED13CCEAB3}"/>
              </a:ext>
            </a:extLst>
          </p:cNvPr>
          <p:cNvSpPr/>
          <p:nvPr/>
        </p:nvSpPr>
        <p:spPr>
          <a:xfrm>
            <a:off x="9954678" y="3119547"/>
            <a:ext cx="5943600" cy="1754326"/>
          </a:xfrm>
          <a:prstGeom prst="rect">
            <a:avLst/>
          </a:prstGeom>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Cơ quan nào giúp em thực hiện các hoạt động trong trò chơi trên?</a:t>
            </a:r>
          </a:p>
        </p:txBody>
      </p:sp>
      <p:pic>
        <p:nvPicPr>
          <p:cNvPr id="5" name="Picture 4">
            <a:extLst>
              <a:ext uri="{FF2B5EF4-FFF2-40B4-BE49-F238E27FC236}">
                <a16:creationId xmlns:a16="http://schemas.microsoft.com/office/drawing/2014/main" id="{B2B65173-F124-4FD8-9F59-2514C3A06946}"/>
              </a:ext>
            </a:extLst>
          </p:cNvPr>
          <p:cNvPicPr>
            <a:picLocks noChangeAspect="1"/>
          </p:cNvPicPr>
          <p:nvPr/>
        </p:nvPicPr>
        <p:blipFill rotWithShape="1">
          <a:blip r:embed="rId3">
            <a:extLst>
              <a:ext uri="{28A0092B-C50C-407E-A947-70E740481C1C}">
                <a14:useLocalDpi xmlns:a14="http://schemas.microsoft.com/office/drawing/2010/main" val="0"/>
              </a:ext>
            </a:extLst>
          </a:blip>
          <a:srcRect l="18785" t="21530" r="44709" b="15126"/>
          <a:stretch/>
        </p:blipFill>
        <p:spPr>
          <a:xfrm>
            <a:off x="1027253" y="2436146"/>
            <a:ext cx="8715385" cy="6588584"/>
          </a:xfrm>
          <a:prstGeom prst="rect">
            <a:avLst/>
          </a:prstGeom>
        </p:spPr>
      </p:pic>
      <p:sp>
        <p:nvSpPr>
          <p:cNvPr id="3" name="Rectangle 2">
            <a:extLst>
              <a:ext uri="{FF2B5EF4-FFF2-40B4-BE49-F238E27FC236}">
                <a16:creationId xmlns:a16="http://schemas.microsoft.com/office/drawing/2014/main" id="{19BB7B60-7DA7-474A-9D48-DB988C5D7063}"/>
              </a:ext>
            </a:extLst>
          </p:cNvPr>
          <p:cNvSpPr/>
          <p:nvPr/>
        </p:nvSpPr>
        <p:spPr>
          <a:xfrm>
            <a:off x="10052704" y="5257800"/>
            <a:ext cx="5181600" cy="1754326"/>
          </a:xfrm>
          <a:prstGeom prst="rect">
            <a:avLst/>
          </a:prstGeom>
        </p:spPr>
        <p:txBody>
          <a:bodyPr wrap="square">
            <a:spAutoFit/>
          </a:bodyPr>
          <a:lstStyle/>
          <a:p>
            <a:r>
              <a:rPr lang="vi-VN" sz="3600" b="1">
                <a:solidFill>
                  <a:srgbClr val="0000CC"/>
                </a:solidFill>
                <a:latin typeface="Times New Roman" panose="02020603050405020304" pitchFamily="18" charset="0"/>
                <a:cs typeface="Times New Roman" panose="02020603050405020304" pitchFamily="18" charset="0"/>
              </a:rPr>
              <a:t>Cơ quan giúp em thực hiện các hoạt động trong trò chơi trên: não</a:t>
            </a:r>
          </a:p>
        </p:txBody>
      </p:sp>
    </p:spTree>
    <p:extLst>
      <p:ext uri="{BB962C8B-B14F-4D97-AF65-F5344CB8AC3E}">
        <p14:creationId xmlns:p14="http://schemas.microsoft.com/office/powerpoint/2010/main" val="433333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6">
            <a:extLst>
              <a:ext uri="{FF2B5EF4-FFF2-40B4-BE49-F238E27FC236}">
                <a16:creationId xmlns:a16="http://schemas.microsoft.com/office/drawing/2014/main" id="{CF39BEFB-C8CB-4160-8FB2-C0CA2F9EBF14}"/>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6437728" y="-280312"/>
            <a:ext cx="9144000" cy="9144000"/>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B8D6A648-9648-8E79-D0DE-3433CEFBE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919" y="1371600"/>
            <a:ext cx="5893623" cy="7532151"/>
          </a:xfrm>
          <a:prstGeom prst="rect">
            <a:avLst/>
          </a:prstGeom>
        </p:spPr>
      </p:pic>
      <p:pic>
        <p:nvPicPr>
          <p:cNvPr id="2" name="Picture 1" descr="Logo&#10;&#10;Description automatically generated">
            <a:extLst>
              <a:ext uri="{FF2B5EF4-FFF2-40B4-BE49-F238E27FC236}">
                <a16:creationId xmlns:a16="http://schemas.microsoft.com/office/drawing/2014/main" id="{C5BCEB15-326B-D10A-54B9-448428ED30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9032" y="2791791"/>
            <a:ext cx="5408583" cy="1918788"/>
          </a:xfrm>
          <a:prstGeom prst="rect">
            <a:avLst/>
          </a:prstGeom>
        </p:spPr>
      </p:pic>
    </p:spTree>
    <p:extLst>
      <p:ext uri="{BB962C8B-B14F-4D97-AF65-F5344CB8AC3E}">
        <p14:creationId xmlns:p14="http://schemas.microsoft.com/office/powerpoint/2010/main" val="350866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10038</TotalTime>
  <Words>547</Words>
  <Application>Microsoft Office PowerPoint</Application>
  <PresentationFormat>Custom</PresentationFormat>
  <Paragraphs>47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1336</cp:revision>
  <dcterms:created xsi:type="dcterms:W3CDTF">2008-09-09T22:52:10Z</dcterms:created>
  <dcterms:modified xsi:type="dcterms:W3CDTF">2024-04-01T05:15:44Z</dcterms:modified>
</cp:coreProperties>
</file>