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30" r:id="rId2"/>
    <p:sldId id="454" r:id="rId3"/>
    <p:sldId id="453" r:id="rId4"/>
    <p:sldId id="434" r:id="rId5"/>
    <p:sldId id="440" r:id="rId6"/>
    <p:sldId id="455" r:id="rId7"/>
    <p:sldId id="456" r:id="rId8"/>
    <p:sldId id="448" r:id="rId9"/>
    <p:sldId id="431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CC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86187" autoAdjust="0"/>
  </p:normalViewPr>
  <p:slideViewPr>
    <p:cSldViewPr>
      <p:cViewPr varScale="1">
        <p:scale>
          <a:sx n="41" d="100"/>
          <a:sy n="41" d="100"/>
        </p:scale>
        <p:origin x="1032" y="3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531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1593119" y="4012560"/>
            <a:ext cx="13388992" cy="2884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30: HĐCĐ: 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TUYÊN TRUYỀN BẢO VỆ THIÊN NHIÊN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2347119" y="19050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96871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379" y="6400800"/>
            <a:ext cx="29718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35682" y="51483"/>
            <a:ext cx="1382714" cy="14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23119" y="2590800"/>
            <a:ext cx="11277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54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5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5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5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5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5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5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53796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ìm hiểu về Hồ Hoàn Kiếm (Hồ Gươm) ở Hà Nội - Vntrip.vn">
            <a:extLst>
              <a:ext uri="{FF2B5EF4-FFF2-40B4-BE49-F238E27FC236}">
                <a16:creationId xmlns:a16="http://schemas.microsoft.com/office/drawing/2014/main" id="{8122C7CA-D5AE-68FC-8972-54F8AC35C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719" y="30480"/>
            <a:ext cx="571500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hố Cổ Hội An - Thành phố cổ đẹp hàng đầu Châu Á - Vntrip.vn">
            <a:extLst>
              <a:ext uri="{FF2B5EF4-FFF2-40B4-BE49-F238E27FC236}">
                <a16:creationId xmlns:a16="http://schemas.microsoft.com/office/drawing/2014/main" id="{C947D1B0-11E9-F04A-DC0A-3B9209FF5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919" y="125729"/>
            <a:ext cx="6096000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F0F3AD-2C58-3C4F-58D4-B2FB031A9791}"/>
              </a:ext>
            </a:extLst>
          </p:cNvPr>
          <p:cNvSpPr txBox="1"/>
          <p:nvPr/>
        </p:nvSpPr>
        <p:spPr>
          <a:xfrm>
            <a:off x="2804319" y="3644265"/>
            <a:ext cx="26820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7FF400-80DC-3817-BE58-B8943394F11B}"/>
              </a:ext>
            </a:extLst>
          </p:cNvPr>
          <p:cNvSpPr txBox="1"/>
          <p:nvPr/>
        </p:nvSpPr>
        <p:spPr>
          <a:xfrm>
            <a:off x="9692878" y="3564254"/>
            <a:ext cx="26820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 descr="Kinh nghiệm đi chùa Bái Đính Ninh Bình cẩm nang từ A đến Z">
            <a:extLst>
              <a:ext uri="{FF2B5EF4-FFF2-40B4-BE49-F238E27FC236}">
                <a16:creationId xmlns:a16="http://schemas.microsoft.com/office/drawing/2014/main" id="{263CE818-A124-DE41-EF02-9DACE7582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719" y="4290596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142AF4-5905-1DD9-42EE-08B3EF76BF01}"/>
              </a:ext>
            </a:extLst>
          </p:cNvPr>
          <p:cNvSpPr txBox="1"/>
          <p:nvPr/>
        </p:nvSpPr>
        <p:spPr>
          <a:xfrm>
            <a:off x="2423319" y="7921526"/>
            <a:ext cx="3505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8" name="Picture 8" descr="Thư Sài Gòn (số 1): Sài Gòn, mùa thương !">
            <a:extLst>
              <a:ext uri="{FF2B5EF4-FFF2-40B4-BE49-F238E27FC236}">
                <a16:creationId xmlns:a16="http://schemas.microsoft.com/office/drawing/2014/main" id="{42652144-0B98-84C3-2312-00110D358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919" y="4367808"/>
            <a:ext cx="7456340" cy="327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8D312C8-3529-6F39-1752-69A4D5F01BE7}"/>
              </a:ext>
            </a:extLst>
          </p:cNvPr>
          <p:cNvSpPr txBox="1"/>
          <p:nvPr/>
        </p:nvSpPr>
        <p:spPr>
          <a:xfrm>
            <a:off x="10325417" y="7772104"/>
            <a:ext cx="44423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TP.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4E86E5-270B-8728-A143-9019FDE794F8}"/>
              </a:ext>
            </a:extLst>
          </p:cNvPr>
          <p:cNvSpPr txBox="1"/>
          <p:nvPr/>
        </p:nvSpPr>
        <p:spPr>
          <a:xfrm>
            <a:off x="3901679" y="3651885"/>
            <a:ext cx="822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624705-BE6A-561C-2C93-9A96D57603E0}"/>
              </a:ext>
            </a:extLst>
          </p:cNvPr>
          <p:cNvSpPr txBox="1"/>
          <p:nvPr/>
        </p:nvSpPr>
        <p:spPr>
          <a:xfrm>
            <a:off x="4317048" y="8407539"/>
            <a:ext cx="822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DF785B-501D-9368-D86D-C6D3037035AA}"/>
              </a:ext>
            </a:extLst>
          </p:cNvPr>
          <p:cNvSpPr txBox="1"/>
          <p:nvPr/>
        </p:nvSpPr>
        <p:spPr>
          <a:xfrm>
            <a:off x="4316967" y="8389890"/>
            <a:ext cx="822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E3BD80-B21F-C6FB-EC5D-F93D4ABE05A8}"/>
              </a:ext>
            </a:extLst>
          </p:cNvPr>
          <p:cNvSpPr txBox="1"/>
          <p:nvPr/>
        </p:nvSpPr>
        <p:spPr>
          <a:xfrm>
            <a:off x="474544" y="7745819"/>
            <a:ext cx="14565551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bẩn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47E2A6-7C91-7B5D-4E99-A8D521AD2EC6}"/>
              </a:ext>
            </a:extLst>
          </p:cNvPr>
          <p:cNvSpPr txBox="1"/>
          <p:nvPr/>
        </p:nvSpPr>
        <p:spPr>
          <a:xfrm>
            <a:off x="884818" y="7859971"/>
            <a:ext cx="14565551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9280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2" grpId="0"/>
      <p:bldP spid="13" grpId="0"/>
      <p:bldP spid="13" grpId="1"/>
      <p:bldP spid="14" grpId="0"/>
      <p:bldP spid="14" grpId="1"/>
      <p:bldP spid="15" grpId="0"/>
      <p:bldP spid="15" grpId="1"/>
      <p:bldP spid="16" grpId="0" animBg="1"/>
      <p:bldP spid="16" grpId="1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46919" y="1782783"/>
            <a:ext cx="11277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Ô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1615" y="2569416"/>
            <a:ext cx="6128904" cy="5078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nhiễm môi trường là hiện tượng môi trường tự nhiên bị ô nhiễm, đồng thời các tính chất vật lý, hóa học, sinh học của môi trường bị thay đổi gây tác hại tới sức khỏe con người và các sinh vật khác. Ô nhiễm môi trường chủ yếu do hoạt động của con người gây ra.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Nguyên nhân vì sao ô nhiễm môi trường, Biện pháp bảo vệ môi trường">
            <a:extLst>
              <a:ext uri="{FF2B5EF4-FFF2-40B4-BE49-F238E27FC236}">
                <a16:creationId xmlns:a16="http://schemas.microsoft.com/office/drawing/2014/main" id="{A714321C-6F92-6F36-F8D5-7D6E2068B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223" y="2569416"/>
            <a:ext cx="8686800" cy="610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46919" y="1782783"/>
            <a:ext cx="15163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800" b="1" i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800" b="1" i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b="1" i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800" b="1" i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4C5FCF-08BF-E3C7-102C-F0D5BCA0D1AA}"/>
              </a:ext>
            </a:extLst>
          </p:cNvPr>
          <p:cNvSpPr txBox="1"/>
          <p:nvPr/>
        </p:nvSpPr>
        <p:spPr>
          <a:xfrm>
            <a:off x="510317" y="2569416"/>
            <a:ext cx="92964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Diễn tả bằng hành động các hành vi ứng xử với cảnh quan thiên nhiên để các bạn khác xác định hành vi đó là “nên” hay “không nên”</a:t>
            </a:r>
          </a:p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Vứt rác bừa bãi</a:t>
            </a:r>
          </a:p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Nhặt rác bỏ vào thùng</a:t>
            </a:r>
          </a:p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Vẽ bậy lên tường</a:t>
            </a:r>
          </a:p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Giẫm lên thảm cỏ; bẻ cây; hái hoa</a:t>
            </a:r>
          </a:p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Các bạn khác giơ biểu tượng mặt cười, mặt mếu thể hiện sự đồng tình hoặc phản đối</a:t>
            </a:r>
          </a:p>
          <a:p>
            <a:b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oạt động trải nghiệm lớp 3 Tuần 29 trang 85, 86, 87 - Kết nối tri thức">
            <a:extLst>
              <a:ext uri="{FF2B5EF4-FFF2-40B4-BE49-F238E27FC236}">
                <a16:creationId xmlns:a16="http://schemas.microsoft.com/office/drawing/2014/main" id="{AC25E8E5-6679-9C30-74D4-C09EDE842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717" y="2679997"/>
            <a:ext cx="6507228" cy="468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566963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46919" y="1782783"/>
            <a:ext cx="11277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800" b="1" i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800" b="1" i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b="1" i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800" b="1" i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35D217-6198-90A7-3940-5628E034B50D}"/>
              </a:ext>
            </a:extLst>
          </p:cNvPr>
          <p:cNvSpPr txBox="1"/>
          <p:nvPr/>
        </p:nvSpPr>
        <p:spPr>
          <a:xfrm>
            <a:off x="365919" y="2602073"/>
            <a:ext cx="14173200" cy="72943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nhưngx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vi-VN" sz="36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 nên:</a:t>
            </a:r>
          </a:p>
          <a:p>
            <a:pPr algn="just"/>
            <a:r>
              <a:rPr lang="vi-VN" sz="36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Vứt rác bừa bãi</a:t>
            </a:r>
          </a:p>
          <a:p>
            <a:pPr algn="just"/>
            <a:r>
              <a:rPr lang="vi-VN" sz="36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Vẽ bậy lên tường</a:t>
            </a:r>
          </a:p>
          <a:p>
            <a:pPr algn="just"/>
            <a:r>
              <a:rPr lang="vi-VN" sz="36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Giẫm cỏ, bẻ cành, hái hoa</a:t>
            </a:r>
          </a:p>
          <a:p>
            <a:pPr algn="just"/>
            <a:r>
              <a:rPr lang="vi-VN" sz="36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</a:p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Để rác đúng nơi quy định</a:t>
            </a:r>
          </a:p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Tưới cây, bắt sâu cho cây thường xuyên</a:t>
            </a:r>
          </a:p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Quét dọn lớp học sạch sẽ</a:t>
            </a:r>
          </a:p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468346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46919" y="1782783"/>
            <a:ext cx="1478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3.Thảo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3600" b="1" u="sng" dirty="0">
              <a:solidFill>
                <a:srgbClr val="FF0066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506FAC-58A9-F505-BB95-2AE8A31D4846}"/>
              </a:ext>
            </a:extLst>
          </p:cNvPr>
          <p:cNvSpPr txBox="1"/>
          <p:nvPr/>
        </p:nvSpPr>
        <p:spPr>
          <a:xfrm>
            <a:off x="764495" y="2538639"/>
            <a:ext cx="147652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en-US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oạt động trải nghiệm lớp 3 Tuần 29 trang 85, 86, 87 - Kết nối tri thức">
            <a:extLst>
              <a:ext uri="{FF2B5EF4-FFF2-40B4-BE49-F238E27FC236}">
                <a16:creationId xmlns:a16="http://schemas.microsoft.com/office/drawing/2014/main" id="{4C9A6E75-91C8-92E4-F0EF-058A81B6A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519" y="3803768"/>
            <a:ext cx="8296275" cy="534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8427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oạt động trải nghiệm lớp 3 Tuần 29 trang 85, 86, 87 - Kết nối tri thức">
            <a:extLst>
              <a:ext uri="{FF2B5EF4-FFF2-40B4-BE49-F238E27FC236}">
                <a16:creationId xmlns:a16="http://schemas.microsoft.com/office/drawing/2014/main" id="{B98070AD-7A8E-2A62-B562-A55850775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9" y="457200"/>
            <a:ext cx="6019800" cy="847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oạt động trải nghiệm lớp 3 Tuần 29 trang 85, 86, 87 - Kết nối tri thức">
            <a:extLst>
              <a:ext uri="{FF2B5EF4-FFF2-40B4-BE49-F238E27FC236}">
                <a16:creationId xmlns:a16="http://schemas.microsoft.com/office/drawing/2014/main" id="{86F485CC-3543-4691-7958-E30253C18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119" y="489857"/>
            <a:ext cx="6019800" cy="867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55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10423</TotalTime>
  <Words>422</Words>
  <Application>Microsoft Office PowerPoint</Application>
  <PresentationFormat>Custom</PresentationFormat>
  <Paragraphs>44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1156</cp:revision>
  <dcterms:created xsi:type="dcterms:W3CDTF">2008-09-09T22:52:10Z</dcterms:created>
  <dcterms:modified xsi:type="dcterms:W3CDTF">2024-04-01T05:16:49Z</dcterms:modified>
</cp:coreProperties>
</file>