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4" r:id="rId7"/>
    <p:sldId id="281" r:id="rId8"/>
    <p:sldId id="282" r:id="rId9"/>
    <p:sldId id="263" r:id="rId10"/>
    <p:sldId id="268" r:id="rId11"/>
    <p:sldId id="277" r:id="rId12"/>
    <p:sldId id="285" r:id="rId13"/>
    <p:sldId id="266" r:id="rId14"/>
    <p:sldId id="279" r:id="rId15"/>
    <p:sldId id="284" r:id="rId16"/>
    <p:sldId id="267" r:id="rId17"/>
    <p:sldId id="273" r:id="rId18"/>
    <p:sldId id="286" r:id="rId19"/>
    <p:sldId id="287" r:id="rId20"/>
    <p:sldId id="288" r:id="rId21"/>
    <p:sldId id="289" r:id="rId22"/>
    <p:sldId id="27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DA24-5B31-3C30-6ABC-8976E25A7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A941A-BC44-F302-1B7C-174723990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5FFF0-D15F-F037-B18D-A6C1DD7C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31078-3EAF-7A34-05B4-3FC8BEA7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DA2E-F8D4-8FA1-089D-5D2CECA0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50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C8B4-6643-4E05-38D5-72559B81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22610-7919-1900-98AE-FDE9445CF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49538-5B0F-1714-90F8-ACB4195B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7917-480A-6FDE-3CE7-F72AD54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97E28-73E1-7D14-CA1E-29DA22CA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37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75AD5-2479-B95C-512B-FAFB4D8A2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8902C-C22F-6AB6-F01E-A42E65702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CEF5A-50F7-A1BF-C831-559DA06E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6E6F6-3AC4-E8DE-4FE2-68A42CB1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BE05-CBED-5F50-5CE2-B350E98F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01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39" y="96983"/>
            <a:ext cx="1322222" cy="1674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48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11868" y="1240972"/>
            <a:ext cx="9178027" cy="35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32545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D26F-3912-D0C9-2375-51C5F52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6090-BCF7-A651-B526-94560B10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545A-0909-99C5-0BE4-998336DC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2BC27-1BED-495C-3CA5-9678F061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7B41-846E-966D-E064-CF3B4EFD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1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E515-E5BF-3316-EA4C-39517449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1A6B-6C15-D0F8-E67A-45229323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E00A7-85CB-116C-AD7B-A379EEAF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6D57B-09C7-9126-C37B-76EEC01E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E1AA9-2212-9EE1-2479-99A2334A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25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51E8-0560-E324-F0C1-7EA51FDB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46D9-CB4F-B366-D031-0E3F82FE7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FB5B2-6A48-BFD7-65AD-7EAD77500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98FAE-ECCA-2E4E-EF3A-3BE224E1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806D4-66D4-664E-A730-80492B34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73554-2C8F-E6F9-FF6C-D40483E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29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98AD-89FD-C6F4-9233-49AAEE5D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8FDA-B707-E38E-25EC-3D1942F8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B6F8C-B769-3DA6-1FD4-C6BAD78A5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3CCE6-B276-8151-4B58-8BF0F595A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F14D7-1193-2396-D64D-52C706E94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1E5F1-0530-AD13-6898-83E6831D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CCFE46-5B59-D016-6386-F153582E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34054-1B53-5AC2-8663-92CC41A8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50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C00B3-8977-80D7-7F43-9A8C3D02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62BDF-E246-77B8-AEBC-6595A6BD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FC652-C313-47FB-D2BE-8D063945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28BEF-13C9-DFB6-003E-3395E4D8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58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7906-554C-9ACD-BD34-1396B93F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E150C-955E-E52B-176D-62B1AE66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B5885-0753-4672-1A78-EBDD4F3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7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E19E-C8D5-1611-AE66-A70FA814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A6A7-B095-0750-167D-8E37DE63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4E0FA-E488-0286-64AE-22E5E4DD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EACD-C5A1-2BD0-B4A7-AA7BAA9A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7B2D-DEF3-E866-16F8-CC52443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243CC-8543-5F71-8F31-31F1426C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39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61EE-85C4-F8D1-E737-BC8D3BAC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3CA1E-F9F4-7A9A-A017-F90F01C2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D6E29-2505-FE2D-28EB-16D4E8B13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80FD-38A7-E9C4-AFA7-8CE0B996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DB6E8-25E9-4820-EAA5-7BDBB06F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73582-6980-8B3B-6114-69313A5F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16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6210B-70F0-2081-CBF3-4C5E86CB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F9934-ED38-66A5-863A-FF7095F9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983B-D895-E0C5-E408-B822BA6D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DDB5C-4B52-4EEA-9CBC-020A23E8A84B}" type="datetimeFigureOut">
              <a:rPr lang="vi-VN" smtClean="0"/>
              <a:t>12/03/2023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B3D5-E42E-C1FE-3FFA-3CE4E72AE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776B5-CF91-A2C9-8173-03C7B7EEC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6235-5811-4A6C-8675-0A8AE59D2F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0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control" Target="../activeX/activeX1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B43560-508F-5E04-F5C1-14B9991FBC13}"/>
              </a:ext>
            </a:extLst>
          </p:cNvPr>
          <p:cNvSpPr txBox="1"/>
          <p:nvPr/>
        </p:nvSpPr>
        <p:spPr>
          <a:xfrm>
            <a:off x="2971800" y="4114800"/>
            <a:ext cx="2771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6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BE84131-B760-190E-E218-77A51C6A33C7}"/>
              </a:ext>
            </a:extLst>
          </p:cNvPr>
          <p:cNvSpPr txBox="1"/>
          <p:nvPr/>
        </p:nvSpPr>
        <p:spPr>
          <a:xfrm>
            <a:off x="273729" y="5347252"/>
            <a:ext cx="8115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8A2FE02-F27D-6C6D-2355-BAE5CA35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29E676E-C196-E2A7-7B4F-EBEC15F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5" b="90933" l="9752" r="89894">
                        <a14:foregroundMark x1="75177" y1="14508" x2="75177" y2="14508"/>
                        <a14:foregroundMark x1="78546" y1="23057" x2="78546" y2="23057"/>
                        <a14:foregroundMark x1="40248" y1="89378" x2="40248" y2="89378"/>
                        <a14:foregroundMark x1="40248" y1="86399" x2="39716" y2="87953"/>
                        <a14:foregroundMark x1="38475" y1="88731" x2="38475" y2="88731"/>
                        <a14:foregroundMark x1="44504" y1="90415" x2="44504" y2="90415"/>
                        <a14:foregroundMark x1="51241" y1="90026" x2="51241" y2="90026"/>
                        <a14:foregroundMark x1="49113" y1="90933" x2="54610" y2="90933"/>
                        <a14:foregroundMark x1="46631" y1="90933" x2="46631" y2="90933"/>
                        <a14:foregroundMark x1="56738" y1="89767" x2="57979" y2="89767"/>
                        <a14:foregroundMark x1="63121" y1="87306" x2="63121" y2="87306"/>
                        <a14:foregroundMark x1="60638" y1="86269" x2="62411" y2="87565"/>
                        <a14:foregroundMark x1="59043" y1="90026" x2="62234" y2="88860"/>
                        <a14:foregroundMark x1="37234" y1="87953" x2="37234" y2="87953"/>
                        <a14:foregroundMark x1="35638" y1="87824" x2="35638" y2="87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94" y="3064492"/>
            <a:ext cx="2771423" cy="379350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ECBFF25-01D9-9431-9F1E-59090B1B4329}"/>
              </a:ext>
            </a:extLst>
          </p:cNvPr>
          <p:cNvSpPr txBox="1"/>
          <p:nvPr/>
        </p:nvSpPr>
        <p:spPr>
          <a:xfrm>
            <a:off x="3959086" y="1620078"/>
            <a:ext cx="5141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7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02959E5-8A2E-5BEA-DF4E-7B17CB29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27213" r="8442" b="6385"/>
          <a:stretch/>
        </p:blipFill>
        <p:spPr>
          <a:xfrm>
            <a:off x="609599" y="1348517"/>
            <a:ext cx="11300749" cy="490827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4572000" y="0"/>
            <a:ext cx="79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endParaRPr lang="en-US" sz="4000" dirty="0">
              <a:ln w="12700">
                <a:solidFill>
                  <a:srgbClr val="FFFF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12874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02959E5-8A2E-5BEA-DF4E-7B17CB29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27213" r="8442" b="6385"/>
          <a:stretch/>
        </p:blipFill>
        <p:spPr>
          <a:xfrm>
            <a:off x="6704786" y="1739870"/>
            <a:ext cx="5029200" cy="218434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4572000" y="0"/>
            <a:ext cx="79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endParaRPr lang="en-US" sz="4000" b="1" dirty="0">
              <a:ln w="12700">
                <a:solidFill>
                  <a:srgbClr val="FFFF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Chua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Cua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Cắp</a:t>
            </a: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D7AAB13-CA29-6F1E-81CE-B345E524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36" y="2832041"/>
            <a:ext cx="4762500" cy="47625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4DE84C9-B999-6E62-6182-45790366B703}"/>
              </a:ext>
            </a:extLst>
          </p:cNvPr>
          <p:cNvSpPr txBox="1"/>
          <p:nvPr/>
        </p:nvSpPr>
        <p:spPr>
          <a:xfrm>
            <a:off x="9118" y="1166842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vòng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lòng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“CHANH”,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“CHUA”.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vẫn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ai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hô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“CUA”,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mọi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“CẮP”,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ai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kịp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nắm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thua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8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30417E9-A2DC-66A3-A3EF-31FA9790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20192" y="16764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bắt đầu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1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E4D7246C-D7A8-94B7-368D-6F5CF030AB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928751" y="75337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513F8-2267-8C20-5C73-55A8D396B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215F4-86C7-FF02-482C-F94C62AB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4DB1D8-E4BD-2E44-2E14-9DD3762B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63EEC2C-AC4B-79EA-A948-30CF7803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639" y="1318525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F38AC5EC-04B6-CE22-D603-F97CAE3BA12A}"/>
              </a:ext>
            </a:extLst>
          </p:cNvPr>
          <p:cNvSpPr>
            <a:spLocks/>
          </p:cNvSpPr>
          <p:nvPr/>
        </p:nvSpPr>
        <p:spPr bwMode="auto">
          <a:xfrm>
            <a:off x="5427476" y="1210575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B6D855E-7D65-32A1-BBB3-382ECFE712A3}"/>
              </a:ext>
            </a:extLst>
          </p:cNvPr>
          <p:cNvSpPr>
            <a:spLocks/>
          </p:cNvSpPr>
          <p:nvPr/>
        </p:nvSpPr>
        <p:spPr bwMode="auto">
          <a:xfrm>
            <a:off x="6454589" y="1458225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B0275822-BE6B-BD2C-BBBC-0B2698B11A90}"/>
              </a:ext>
            </a:extLst>
          </p:cNvPr>
          <p:cNvSpPr>
            <a:spLocks/>
          </p:cNvSpPr>
          <p:nvPr/>
        </p:nvSpPr>
        <p:spPr bwMode="auto">
          <a:xfrm>
            <a:off x="3955864" y="1437588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2">
            <a:extLst>
              <a:ext uri="{FF2B5EF4-FFF2-40B4-BE49-F238E27FC236}">
                <a16:creationId xmlns:a16="http://schemas.microsoft.com/office/drawing/2014/main" id="{A10DC530-7ED5-D27C-BCF1-58CD20A96C54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69D8B9B6-98F3-A781-48F3-9C3457774C32}"/>
              </a:ext>
            </a:extLst>
          </p:cNvPr>
          <p:cNvSpPr>
            <a:spLocks noEditPoints="1"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BA5D2F1-884E-C2CA-14BC-688B3A767588}"/>
              </a:ext>
            </a:extLst>
          </p:cNvPr>
          <p:cNvSpPr>
            <a:spLocks/>
          </p:cNvSpPr>
          <p:nvPr/>
        </p:nvSpPr>
        <p:spPr bwMode="auto">
          <a:xfrm>
            <a:off x="4167001" y="1743975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B616B53-EB04-8071-3C26-C7D535BFBF1D}"/>
              </a:ext>
            </a:extLst>
          </p:cNvPr>
          <p:cNvSpPr>
            <a:spLocks/>
          </p:cNvSpPr>
          <p:nvPr/>
        </p:nvSpPr>
        <p:spPr bwMode="auto">
          <a:xfrm>
            <a:off x="7127689" y="1920188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C85CADC8-D91F-884E-2961-CE62B5FCA4F8}"/>
              </a:ext>
            </a:extLst>
          </p:cNvPr>
          <p:cNvSpPr>
            <a:spLocks/>
          </p:cNvSpPr>
          <p:nvPr/>
        </p:nvSpPr>
        <p:spPr bwMode="auto">
          <a:xfrm>
            <a:off x="6887976" y="1766200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977CB1A4-7099-3FFC-C3E3-A380CEF1C28D}"/>
              </a:ext>
            </a:extLst>
          </p:cNvPr>
          <p:cNvSpPr>
            <a:spLocks/>
          </p:cNvSpPr>
          <p:nvPr/>
        </p:nvSpPr>
        <p:spPr bwMode="auto">
          <a:xfrm>
            <a:off x="3385951" y="926413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9FA648F-D640-2E2A-0A39-C1D1F218C0D3}"/>
              </a:ext>
            </a:extLst>
          </p:cNvPr>
          <p:cNvSpPr>
            <a:spLocks noEditPoints="1"/>
          </p:cNvSpPr>
          <p:nvPr/>
        </p:nvSpPr>
        <p:spPr bwMode="auto">
          <a:xfrm>
            <a:off x="3601851" y="2129738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6AE56119-F52D-CA64-1C76-C2AD7B52424B}"/>
              </a:ext>
            </a:extLst>
          </p:cNvPr>
          <p:cNvSpPr>
            <a:spLocks/>
          </p:cNvSpPr>
          <p:nvPr/>
        </p:nvSpPr>
        <p:spPr bwMode="auto">
          <a:xfrm>
            <a:off x="3535176" y="1166125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09522BB0-8C13-8E48-2A1E-6F2FF5C40436}"/>
              </a:ext>
            </a:extLst>
          </p:cNvPr>
          <p:cNvSpPr>
            <a:spLocks/>
          </p:cNvSpPr>
          <p:nvPr/>
        </p:nvSpPr>
        <p:spPr bwMode="auto">
          <a:xfrm>
            <a:off x="3997139" y="5204725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E8FC47E1-FCC0-47CD-3684-06E6B1C216D1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430672A-F5D1-0E54-3FAF-315389FA0AEA}"/>
              </a:ext>
            </a:extLst>
          </p:cNvPr>
          <p:cNvSpPr>
            <a:spLocks noEditPoints="1"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7A0BCEFE-5D99-1307-6FB2-6E8E2C72D325}"/>
              </a:ext>
            </a:extLst>
          </p:cNvPr>
          <p:cNvSpPr>
            <a:spLocks/>
          </p:cNvSpPr>
          <p:nvPr/>
        </p:nvSpPr>
        <p:spPr bwMode="auto">
          <a:xfrm>
            <a:off x="4267014" y="5477775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2DB7F75E-E5C3-85BA-D887-66FF2D466940}"/>
              </a:ext>
            </a:extLst>
          </p:cNvPr>
          <p:cNvSpPr>
            <a:spLocks/>
          </p:cNvSpPr>
          <p:nvPr/>
        </p:nvSpPr>
        <p:spPr bwMode="auto">
          <a:xfrm>
            <a:off x="6562539" y="5204725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D554BA73-0B7E-0CEA-51BB-F38B47E1EE72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A3DD8B3-B819-83B5-33B4-CBF59879C43F}"/>
              </a:ext>
            </a:extLst>
          </p:cNvPr>
          <p:cNvSpPr>
            <a:spLocks/>
          </p:cNvSpPr>
          <p:nvPr/>
        </p:nvSpPr>
        <p:spPr bwMode="auto">
          <a:xfrm>
            <a:off x="7022914" y="5476188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76BCFD26-CE64-AD15-FFD0-32644513DEB7}"/>
              </a:ext>
            </a:extLst>
          </p:cNvPr>
          <p:cNvSpPr>
            <a:spLocks/>
          </p:cNvSpPr>
          <p:nvPr/>
        </p:nvSpPr>
        <p:spPr bwMode="auto">
          <a:xfrm>
            <a:off x="6724464" y="5476188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96179A51-2F40-AB70-0EBC-3FD12E269501}"/>
              </a:ext>
            </a:extLst>
          </p:cNvPr>
          <p:cNvGrpSpPr/>
          <p:nvPr/>
        </p:nvGrpSpPr>
        <p:grpSpPr>
          <a:xfrm rot="1786145">
            <a:off x="3746314" y="1840813"/>
            <a:ext cx="3829050" cy="3830638"/>
            <a:chOff x="817563" y="2264166"/>
            <a:chExt cx="3829050" cy="3830638"/>
          </a:xfrm>
        </p:grpSpPr>
        <p:sp>
          <p:nvSpPr>
            <p:cNvPr id="27" name="Oval 28">
              <a:extLst>
                <a:ext uri="{FF2B5EF4-FFF2-40B4-BE49-F238E27FC236}">
                  <a16:creationId xmlns:a16="http://schemas.microsoft.com/office/drawing/2014/main" id="{97349139-D3E0-7737-21B5-181C89E5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hour hand">
              <a:extLst>
                <a:ext uri="{FF2B5EF4-FFF2-40B4-BE49-F238E27FC236}">
                  <a16:creationId xmlns:a16="http://schemas.microsoft.com/office/drawing/2014/main" id="{874A9633-E3EB-EC67-A554-D1EE1FA2B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3132F164-0550-0938-C4F5-8DDC9EB8B74D}"/>
              </a:ext>
            </a:extLst>
          </p:cNvPr>
          <p:cNvSpPr>
            <a:spLocks noEditPoints="1"/>
          </p:cNvSpPr>
          <p:nvPr/>
        </p:nvSpPr>
        <p:spPr bwMode="auto">
          <a:xfrm>
            <a:off x="3466914" y="1563000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3DEABA5-D600-6B6A-5817-EF6B3E493256}"/>
              </a:ext>
            </a:extLst>
          </p:cNvPr>
          <p:cNvSpPr>
            <a:spLocks noEditPoints="1"/>
          </p:cNvSpPr>
          <p:nvPr/>
        </p:nvSpPr>
        <p:spPr bwMode="auto">
          <a:xfrm>
            <a:off x="3639951" y="1734450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B79B623-F5C5-E46C-C576-2450A6ED8627}"/>
              </a:ext>
            </a:extLst>
          </p:cNvPr>
          <p:cNvSpPr>
            <a:spLocks noEditPoints="1"/>
          </p:cNvSpPr>
          <p:nvPr/>
        </p:nvSpPr>
        <p:spPr bwMode="auto">
          <a:xfrm>
            <a:off x="3549464" y="1643963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0D7ED364-B258-BB5D-D64F-87319313DD21}"/>
              </a:ext>
            </a:extLst>
          </p:cNvPr>
          <p:cNvGrpSpPr/>
          <p:nvPr/>
        </p:nvGrpSpPr>
        <p:grpSpPr>
          <a:xfrm>
            <a:off x="5384614" y="1988450"/>
            <a:ext cx="566738" cy="566738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9CD777-81AE-4695-9227-FB3497AD6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C95880D-BD12-A4F0-F74F-B093F9C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671B0E-9DA9-F546-63E4-120B2A9B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D3250BE-5BD6-129C-AB37-A1DDF0EA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6A9155-7758-2727-5D5D-5D47CC898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202C-C6A3-DC67-4390-10B29E969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40">
            <a:extLst>
              <a:ext uri="{FF2B5EF4-FFF2-40B4-BE49-F238E27FC236}">
                <a16:creationId xmlns:a16="http://schemas.microsoft.com/office/drawing/2014/main" id="{350758D8-3804-C5AC-B6A8-9FC91116C8B5}"/>
              </a:ext>
            </a:extLst>
          </p:cNvPr>
          <p:cNvSpPr>
            <a:spLocks noEditPoints="1"/>
          </p:cNvSpPr>
          <p:nvPr/>
        </p:nvSpPr>
        <p:spPr bwMode="auto">
          <a:xfrm>
            <a:off x="6173601" y="2428188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315EB594-B7AE-EB48-2DF3-DB497ADD0AD4}"/>
              </a:ext>
            </a:extLst>
          </p:cNvPr>
          <p:cNvGrpSpPr/>
          <p:nvPr/>
        </p:nvGrpSpPr>
        <p:grpSpPr>
          <a:xfrm>
            <a:off x="6651439" y="2690125"/>
            <a:ext cx="585788" cy="587375"/>
            <a:chOff x="3722688" y="3113478"/>
            <a:chExt cx="585788" cy="587375"/>
          </a:xfrm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E1E478B5-ADFB-D841-5682-1D12A7CD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52B69E24-E4EB-1A41-8E2C-F86A2185B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829EE2B2-7DE3-6DE7-3D93-AB627AD0C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2AC0B3A9-A4B3-BA91-7650-0E8EE65AC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48">
              <a:extLst>
                <a:ext uri="{FF2B5EF4-FFF2-40B4-BE49-F238E27FC236}">
                  <a16:creationId xmlns:a16="http://schemas.microsoft.com/office/drawing/2014/main" id="{2F25D8DC-EB56-9CDD-5EEC-005DF17F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49">
              <a:extLst>
                <a:ext uri="{FF2B5EF4-FFF2-40B4-BE49-F238E27FC236}">
                  <a16:creationId xmlns:a16="http://schemas.microsoft.com/office/drawing/2014/main" id="{A946095B-8EFF-7377-9411-5B7961E10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7" name="Freeform 52">
            <a:extLst>
              <a:ext uri="{FF2B5EF4-FFF2-40B4-BE49-F238E27FC236}">
                <a16:creationId xmlns:a16="http://schemas.microsoft.com/office/drawing/2014/main" id="{02B38A8E-90C6-41EA-BE4D-E64D91680014}"/>
              </a:ext>
            </a:extLst>
          </p:cNvPr>
          <p:cNvSpPr>
            <a:spLocks noEditPoints="1"/>
          </p:cNvSpPr>
          <p:nvPr/>
        </p:nvSpPr>
        <p:spPr bwMode="auto">
          <a:xfrm>
            <a:off x="6922901" y="3555313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8" name="Group 5">
            <a:extLst>
              <a:ext uri="{FF2B5EF4-FFF2-40B4-BE49-F238E27FC236}">
                <a16:creationId xmlns:a16="http://schemas.microsoft.com/office/drawing/2014/main" id="{019C90BC-24AE-8E55-405D-FB6062B254EF}"/>
              </a:ext>
            </a:extLst>
          </p:cNvPr>
          <p:cNvGrpSpPr/>
          <p:nvPr/>
        </p:nvGrpSpPr>
        <p:grpSpPr>
          <a:xfrm>
            <a:off x="6683189" y="4161738"/>
            <a:ext cx="566738" cy="568325"/>
            <a:chOff x="3754438" y="4585091"/>
            <a:chExt cx="566738" cy="568325"/>
          </a:xfrm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46E36F92-5443-7C84-42C3-51D6CA646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57">
              <a:extLst>
                <a:ext uri="{FF2B5EF4-FFF2-40B4-BE49-F238E27FC236}">
                  <a16:creationId xmlns:a16="http://schemas.microsoft.com/office/drawing/2014/main" id="{274BD128-2DC6-4B3D-0A12-F60B068A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0698864E-4A4E-3F1D-6A7C-65B1EF82B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9">
              <a:extLst>
                <a:ext uri="{FF2B5EF4-FFF2-40B4-BE49-F238E27FC236}">
                  <a16:creationId xmlns:a16="http://schemas.microsoft.com/office/drawing/2014/main" id="{761C67B5-1374-D4D7-804F-6728D2C95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60">
              <a:extLst>
                <a:ext uri="{FF2B5EF4-FFF2-40B4-BE49-F238E27FC236}">
                  <a16:creationId xmlns:a16="http://schemas.microsoft.com/office/drawing/2014/main" id="{1B111418-F4FE-8B2D-93A1-D0D682D4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61">
              <a:extLst>
                <a:ext uri="{FF2B5EF4-FFF2-40B4-BE49-F238E27FC236}">
                  <a16:creationId xmlns:a16="http://schemas.microsoft.com/office/drawing/2014/main" id="{5E104231-2F10-B73F-44BB-824210FA6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Freeform 64">
            <a:extLst>
              <a:ext uri="{FF2B5EF4-FFF2-40B4-BE49-F238E27FC236}">
                <a16:creationId xmlns:a16="http://schemas.microsoft.com/office/drawing/2014/main" id="{E60BD81E-DCF1-60AF-8001-9566FBA90EC0}"/>
              </a:ext>
            </a:extLst>
          </p:cNvPr>
          <p:cNvSpPr>
            <a:spLocks noEditPoints="1"/>
          </p:cNvSpPr>
          <p:nvPr/>
        </p:nvSpPr>
        <p:spPr bwMode="auto">
          <a:xfrm>
            <a:off x="6210114" y="4903100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70">
            <a:extLst>
              <a:ext uri="{FF2B5EF4-FFF2-40B4-BE49-F238E27FC236}">
                <a16:creationId xmlns:a16="http://schemas.microsoft.com/office/drawing/2014/main" id="{8B68D4EA-E736-6DD7-1A39-C5E79F85C459}"/>
              </a:ext>
            </a:extLst>
          </p:cNvPr>
          <p:cNvSpPr>
            <a:spLocks noEditPoints="1"/>
          </p:cNvSpPr>
          <p:nvPr/>
        </p:nvSpPr>
        <p:spPr bwMode="auto">
          <a:xfrm>
            <a:off x="4692464" y="2436125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78">
            <a:extLst>
              <a:ext uri="{FF2B5EF4-FFF2-40B4-BE49-F238E27FC236}">
                <a16:creationId xmlns:a16="http://schemas.microsoft.com/office/drawing/2014/main" id="{EFAE035B-4B11-B09E-4E14-BD8BAF4D6ECE}"/>
              </a:ext>
            </a:extLst>
          </p:cNvPr>
          <p:cNvSpPr>
            <a:spLocks noEditPoints="1"/>
          </p:cNvSpPr>
          <p:nvPr/>
        </p:nvSpPr>
        <p:spPr bwMode="auto">
          <a:xfrm>
            <a:off x="3941576" y="3709300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6">
            <a:extLst>
              <a:ext uri="{FF2B5EF4-FFF2-40B4-BE49-F238E27FC236}">
                <a16:creationId xmlns:a16="http://schemas.microsoft.com/office/drawing/2014/main" id="{BEA50767-9DC4-D619-6960-DF1BBE0A2F7D}"/>
              </a:ext>
            </a:extLst>
          </p:cNvPr>
          <p:cNvSpPr>
            <a:spLocks noEditPoints="1"/>
          </p:cNvSpPr>
          <p:nvPr/>
        </p:nvSpPr>
        <p:spPr bwMode="auto">
          <a:xfrm>
            <a:off x="4652776" y="4925325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A44BCAEA-66EB-88C6-AAEC-5F71AF8B3A0C}"/>
              </a:ext>
            </a:extLst>
          </p:cNvPr>
          <p:cNvGrpSpPr/>
          <p:nvPr/>
        </p:nvGrpSpPr>
        <p:grpSpPr>
          <a:xfrm>
            <a:off x="5427476" y="4911038"/>
            <a:ext cx="568325" cy="566738"/>
            <a:chOff x="2498725" y="5334391"/>
            <a:chExt cx="568325" cy="566738"/>
          </a:xfrm>
        </p:grpSpPr>
        <p:sp>
          <p:nvSpPr>
            <p:cNvPr id="60" name="Freeform 88">
              <a:extLst>
                <a:ext uri="{FF2B5EF4-FFF2-40B4-BE49-F238E27FC236}">
                  <a16:creationId xmlns:a16="http://schemas.microsoft.com/office/drawing/2014/main" id="{C09F5929-68C8-AAB2-8B64-E64EF8DD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81218A15-4564-2E5C-494A-77E4A9011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90">
              <a:extLst>
                <a:ext uri="{FF2B5EF4-FFF2-40B4-BE49-F238E27FC236}">
                  <a16:creationId xmlns:a16="http://schemas.microsoft.com/office/drawing/2014/main" id="{F86E53F5-2279-FDBB-3445-ACE544CC4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E89818FA-7EF1-0A0F-9E9B-2CBA1476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92">
              <a:extLst>
                <a:ext uri="{FF2B5EF4-FFF2-40B4-BE49-F238E27FC236}">
                  <a16:creationId xmlns:a16="http://schemas.microsoft.com/office/drawing/2014/main" id="{C4B01AAB-52CB-0738-12AF-F3D33FFC8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Rectangle 93">
              <a:extLst>
                <a:ext uri="{FF2B5EF4-FFF2-40B4-BE49-F238E27FC236}">
                  <a16:creationId xmlns:a16="http://schemas.microsoft.com/office/drawing/2014/main" id="{9AFAC464-088D-0AF7-E13C-198F3C89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Group 8">
            <a:extLst>
              <a:ext uri="{FF2B5EF4-FFF2-40B4-BE49-F238E27FC236}">
                <a16:creationId xmlns:a16="http://schemas.microsoft.com/office/drawing/2014/main" id="{C4D20CDA-9BF9-DCD7-830B-4B54FD9A18F1}"/>
              </a:ext>
            </a:extLst>
          </p:cNvPr>
          <p:cNvGrpSpPr/>
          <p:nvPr/>
        </p:nvGrpSpPr>
        <p:grpSpPr>
          <a:xfrm>
            <a:off x="4086039" y="2690125"/>
            <a:ext cx="584200" cy="587375"/>
            <a:chOff x="1157288" y="3113478"/>
            <a:chExt cx="584200" cy="587375"/>
          </a:xfrm>
        </p:grpSpPr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59F7052B-5B75-8C4B-1712-DD28351C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6671891A-351F-D227-9B86-AC09DD49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944C2D56-A5C6-9121-E971-8914ABA288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B436F0E2-F4DD-F1A0-77A8-8DCED813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Rectangle 96">
              <a:extLst>
                <a:ext uri="{FF2B5EF4-FFF2-40B4-BE49-F238E27FC236}">
                  <a16:creationId xmlns:a16="http://schemas.microsoft.com/office/drawing/2014/main" id="{D0774F4B-6C76-CD5B-3527-BE056B540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Rectangle 97">
              <a:extLst>
                <a:ext uri="{FF2B5EF4-FFF2-40B4-BE49-F238E27FC236}">
                  <a16:creationId xmlns:a16="http://schemas.microsoft.com/office/drawing/2014/main" id="{2A89B8F1-5349-7257-B63F-3A0E55ED9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6AE09548-FC05-C3A2-0C3A-749527ED9F98}"/>
              </a:ext>
            </a:extLst>
          </p:cNvPr>
          <p:cNvGrpSpPr/>
          <p:nvPr/>
        </p:nvGrpSpPr>
        <p:grpSpPr>
          <a:xfrm>
            <a:off x="4090801" y="4156975"/>
            <a:ext cx="569913" cy="568325"/>
            <a:chOff x="1162050" y="4580328"/>
            <a:chExt cx="569913" cy="568325"/>
          </a:xfrm>
        </p:grpSpPr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AD61C862-B5A0-0A7C-FCBF-8AC46720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81">
              <a:extLst>
                <a:ext uri="{FF2B5EF4-FFF2-40B4-BE49-F238E27FC236}">
                  <a16:creationId xmlns:a16="http://schemas.microsoft.com/office/drawing/2014/main" id="{18423274-BB23-32B7-2AC2-54AECCFF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2">
              <a:extLst>
                <a:ext uri="{FF2B5EF4-FFF2-40B4-BE49-F238E27FC236}">
                  <a16:creationId xmlns:a16="http://schemas.microsoft.com/office/drawing/2014/main" id="{A3167805-F017-0A8F-2B7C-1BB31C8F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83">
              <a:extLst>
                <a:ext uri="{FF2B5EF4-FFF2-40B4-BE49-F238E27FC236}">
                  <a16:creationId xmlns:a16="http://schemas.microsoft.com/office/drawing/2014/main" id="{8741077F-0E27-E39E-1523-62349D09E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100">
              <a:extLst>
                <a:ext uri="{FF2B5EF4-FFF2-40B4-BE49-F238E27FC236}">
                  <a16:creationId xmlns:a16="http://schemas.microsoft.com/office/drawing/2014/main" id="{E556182A-5031-3123-4268-CA551F429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Rectangle 101">
              <a:extLst>
                <a:ext uri="{FF2B5EF4-FFF2-40B4-BE49-F238E27FC236}">
                  <a16:creationId xmlns:a16="http://schemas.microsoft.com/office/drawing/2014/main" id="{5F1BACDE-5365-9B20-E6E1-592A457AD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0" name="Oval 107">
            <a:extLst>
              <a:ext uri="{FF2B5EF4-FFF2-40B4-BE49-F238E27FC236}">
                <a16:creationId xmlns:a16="http://schemas.microsoft.com/office/drawing/2014/main" id="{8672364E-A9C3-9B56-48A6-C75FCD018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076" y="3618813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Oval 108">
            <a:extLst>
              <a:ext uri="{FF2B5EF4-FFF2-40B4-BE49-F238E27FC236}">
                <a16:creationId xmlns:a16="http://schemas.microsoft.com/office/drawing/2014/main" id="{C3247E72-FC83-52EF-46EC-A7EB2EFEF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814" y="3680725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79513B0C-200B-7896-7202-5C2329A53255}"/>
              </a:ext>
            </a:extLst>
          </p:cNvPr>
          <p:cNvSpPr>
            <a:spLocks/>
          </p:cNvSpPr>
          <p:nvPr/>
        </p:nvSpPr>
        <p:spPr bwMode="auto">
          <a:xfrm>
            <a:off x="4736914" y="878788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C5EB5A7-2FEC-34B0-EA8D-4656BD20D662}"/>
              </a:ext>
            </a:extLst>
          </p:cNvPr>
          <p:cNvSpPr>
            <a:spLocks/>
          </p:cNvSpPr>
          <p:nvPr/>
        </p:nvSpPr>
        <p:spPr bwMode="auto">
          <a:xfrm>
            <a:off x="4892489" y="794650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E9E68D6-E45A-3979-AC2A-F4A4D09CDA5F}"/>
              </a:ext>
            </a:extLst>
          </p:cNvPr>
          <p:cNvSpPr>
            <a:spLocks/>
          </p:cNvSpPr>
          <p:nvPr/>
        </p:nvSpPr>
        <p:spPr bwMode="auto">
          <a:xfrm>
            <a:off x="2958914" y="1782075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F0E50EE2-8415-D489-8E49-F3FEBA6A5840}"/>
              </a:ext>
            </a:extLst>
          </p:cNvPr>
          <p:cNvSpPr>
            <a:spLocks/>
          </p:cNvSpPr>
          <p:nvPr/>
        </p:nvSpPr>
        <p:spPr bwMode="auto">
          <a:xfrm>
            <a:off x="2823976" y="189796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E8340F0E-4522-16F1-87CD-811B4D38F04F}"/>
              </a:ext>
            </a:extLst>
          </p:cNvPr>
          <p:cNvSpPr>
            <a:spLocks/>
          </p:cNvSpPr>
          <p:nvPr/>
        </p:nvSpPr>
        <p:spPr bwMode="auto">
          <a:xfrm>
            <a:off x="6268851" y="83592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9F29279E-CA3B-D893-C4C7-582D02691A25}"/>
              </a:ext>
            </a:extLst>
          </p:cNvPr>
          <p:cNvSpPr>
            <a:spLocks/>
          </p:cNvSpPr>
          <p:nvPr/>
        </p:nvSpPr>
        <p:spPr bwMode="auto">
          <a:xfrm>
            <a:off x="6113276" y="753375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30499097-1A8F-D0D7-ABF2-11530D340E96}"/>
              </a:ext>
            </a:extLst>
          </p:cNvPr>
          <p:cNvSpPr>
            <a:spLocks/>
          </p:cNvSpPr>
          <p:nvPr/>
        </p:nvSpPr>
        <p:spPr bwMode="auto">
          <a:xfrm>
            <a:off x="6375214" y="948638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C6337E2A-59BF-33E3-3949-53531D0A699B}"/>
              </a:ext>
            </a:extLst>
          </p:cNvPr>
          <p:cNvSpPr>
            <a:spLocks/>
          </p:cNvSpPr>
          <p:nvPr/>
        </p:nvSpPr>
        <p:spPr bwMode="auto">
          <a:xfrm>
            <a:off x="7702364" y="2237688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E7AA51B2-FCA3-9C43-5D2A-7D40D380F382}"/>
              </a:ext>
            </a:extLst>
          </p:cNvPr>
          <p:cNvSpPr>
            <a:spLocks/>
          </p:cNvSpPr>
          <p:nvPr/>
        </p:nvSpPr>
        <p:spPr bwMode="auto">
          <a:xfrm>
            <a:off x="7424551" y="1188350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1" name="times up">
            <a:extLst>
              <a:ext uri="{FF2B5EF4-FFF2-40B4-BE49-F238E27FC236}">
                <a16:creationId xmlns:a16="http://schemas.microsoft.com/office/drawing/2014/main" id="{7B2056E7-AFDA-1388-D5DF-82A1B5681C24}"/>
              </a:ext>
            </a:extLst>
          </p:cNvPr>
          <p:cNvGrpSpPr/>
          <p:nvPr/>
        </p:nvGrpSpPr>
        <p:grpSpPr>
          <a:xfrm>
            <a:off x="8572128" y="3280744"/>
            <a:ext cx="2636838" cy="799962"/>
            <a:chOff x="4321176" y="185859"/>
            <a:chExt cx="2636838" cy="799962"/>
          </a:xfrm>
        </p:grpSpPr>
        <p:sp>
          <p:nvSpPr>
            <p:cNvPr id="92" name="Rounded Rectangle 123">
              <a:extLst>
                <a:ext uri="{FF2B5EF4-FFF2-40B4-BE49-F238E27FC236}">
                  <a16:creationId xmlns:a16="http://schemas.microsoft.com/office/drawing/2014/main" id="{293654A8-05AB-F496-4FD2-CE32C024A950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ounded Rectangle 124">
              <a:extLst>
                <a:ext uri="{FF2B5EF4-FFF2-40B4-BE49-F238E27FC236}">
                  <a16:creationId xmlns:a16="http://schemas.microsoft.com/office/drawing/2014/main" id="{23D03C53-C702-9AAB-9D04-E0F75F7C10D2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Hết giờ</a:t>
              </a:r>
              <a:endParaRPr lang="en-GB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95" name="Hình ảnh 94">
            <a:extLst>
              <a:ext uri="{FF2B5EF4-FFF2-40B4-BE49-F238E27FC236}">
                <a16:creationId xmlns:a16="http://schemas.microsoft.com/office/drawing/2014/main" id="{22CC4BA6-F4AD-03B9-C0F3-790154069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2482" y1="59752" x2="52837" y2="6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157" y="51154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A7CFEE5-AD9E-509B-859E-8555AD3B94F5}"/>
              </a:ext>
            </a:extLst>
          </p:cNvPr>
          <p:cNvSpPr txBox="1"/>
          <p:nvPr/>
        </p:nvSpPr>
        <p:spPr>
          <a:xfrm>
            <a:off x="376010" y="4292636"/>
            <a:ext cx="632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7F27394F-1C1A-E153-E1C5-AB163EBEE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27213" r="8442" b="6385"/>
          <a:stretch/>
        </p:blipFill>
        <p:spPr>
          <a:xfrm>
            <a:off x="5943600" y="1447800"/>
            <a:ext cx="6018172" cy="261388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B1454B0-BD4E-127B-D40C-B0FC83CC3AA2}"/>
              </a:ext>
            </a:extLst>
          </p:cNvPr>
          <p:cNvSpPr txBox="1"/>
          <p:nvPr/>
        </p:nvSpPr>
        <p:spPr>
          <a:xfrm>
            <a:off x="4572000" y="0"/>
            <a:ext cx="79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rgbClr val="FFFFFF"/>
                  </a:solidFill>
                </a:ln>
                <a:solidFill>
                  <a:srgbClr val="FF3399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endParaRPr lang="en-US" sz="4000" dirty="0">
              <a:ln w="12700">
                <a:solidFill>
                  <a:srgbClr val="FFFFFF"/>
                </a:solidFill>
              </a:ln>
              <a:solidFill>
                <a:srgbClr val="FF3399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“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Chanh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Cua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Cắp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4647F1C-4292-1F3C-A5DB-4A25F680F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36" y="30289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343400" y="744973"/>
            <a:ext cx="7296255" cy="4055627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541520" y="896181"/>
            <a:ext cx="6934200" cy="3229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</a:t>
            </a:r>
          </a:p>
          <a:p>
            <a:pPr algn="just">
              <a:lnSpc>
                <a:spcPct val="91000"/>
              </a:lnSpc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 quan thần kinh có chức năng: tiếp nhận và trả lời kích thích từ bên trong và bên ngoài cơ thể; điều khiển, phối hợp mọi hoạt động của cơ thể.</a:t>
            </a:r>
          </a:p>
        </p:txBody>
      </p:sp>
    </p:spTree>
    <p:extLst>
      <p:ext uri="{BB962C8B-B14F-4D97-AF65-F5344CB8AC3E}">
        <p14:creationId xmlns:p14="http://schemas.microsoft.com/office/powerpoint/2010/main" val="253812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3D4932B-8384-C561-3448-D57E5E36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74" y="2590800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3829878" y="1501170"/>
            <a:ext cx="5006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3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97B365E-B83B-E56B-BFDB-588254FA7F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39051" r="5466" b="6991"/>
          <a:stretch/>
        </p:blipFill>
        <p:spPr>
          <a:xfrm>
            <a:off x="702198" y="1918504"/>
            <a:ext cx="10787605" cy="302099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DDFF75-8902-460D-B5B0-93697854FE04}"/>
              </a:ext>
            </a:extLst>
          </p:cNvPr>
          <p:cNvSpPr txBox="1"/>
          <p:nvPr/>
        </p:nvSpPr>
        <p:spPr>
          <a:xfrm>
            <a:off x="228600" y="710625"/>
            <a:ext cx="1181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B7CCB34F-E002-9AB1-148B-C626AB5429F0}"/>
              </a:ext>
            </a:extLst>
          </p:cNvPr>
          <p:cNvGrpSpPr/>
          <p:nvPr/>
        </p:nvGrpSpPr>
        <p:grpSpPr>
          <a:xfrm>
            <a:off x="8206407" y="4495800"/>
            <a:ext cx="3833193" cy="2539220"/>
            <a:chOff x="5623235" y="4148161"/>
            <a:chExt cx="4899993" cy="3118054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05A5BEBC-8376-5513-03AE-6F0249ECB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EE84C5ED-7961-C96B-63BE-AF7E2C84A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8A7C86A2-7783-EBB7-0217-ED3080631BF8}"/>
              </a:ext>
            </a:extLst>
          </p:cNvPr>
          <p:cNvSpPr/>
          <p:nvPr/>
        </p:nvSpPr>
        <p:spPr>
          <a:xfrm>
            <a:off x="123463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vẻ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F78B14A2-57F3-F3BE-2091-1CB01B42CE7B}"/>
              </a:ext>
            </a:extLst>
          </p:cNvPr>
          <p:cNvSpPr/>
          <p:nvPr/>
        </p:nvSpPr>
        <p:spPr>
          <a:xfrm>
            <a:off x="2182778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B356F4CA-C606-9FBE-6FA9-A7F66578E372}"/>
              </a:ext>
            </a:extLst>
          </p:cNvPr>
          <p:cNvSpPr/>
          <p:nvPr/>
        </p:nvSpPr>
        <p:spPr>
          <a:xfrm>
            <a:off x="4242093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Bực tức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1D3DB99-218F-A738-06A2-F8B3D02D8C6A}"/>
              </a:ext>
            </a:extLst>
          </p:cNvPr>
          <p:cNvSpPr/>
          <p:nvPr/>
        </p:nvSpPr>
        <p:spPr>
          <a:xfrm>
            <a:off x="6301407" y="5964078"/>
            <a:ext cx="1905000" cy="6557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 lắng</a:t>
            </a:r>
          </a:p>
        </p:txBody>
      </p:sp>
    </p:spTree>
    <p:extLst>
      <p:ext uri="{BB962C8B-B14F-4D97-AF65-F5344CB8AC3E}">
        <p14:creationId xmlns:p14="http://schemas.microsoft.com/office/powerpoint/2010/main" val="2399340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11C5D4D7-2230-8700-BC54-E9ED08D3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B575D46-6FCF-91D1-A0F5-2FDCC133AE66}"/>
              </a:ext>
            </a:extLst>
          </p:cNvPr>
          <p:cNvSpPr txBox="1"/>
          <p:nvPr/>
        </p:nvSpPr>
        <p:spPr>
          <a:xfrm>
            <a:off x="3620192" y="15240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05623E2-710E-2213-629B-C10B5E7E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702531" y="3429000"/>
            <a:ext cx="1995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5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2F2FE7F-9073-B22D-B72C-EE89DF4C0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5E88B7-8654-440B-C16B-8D7A0F52C06E}"/>
              </a:ext>
            </a:extLst>
          </p:cNvPr>
          <p:cNvSpPr txBox="1"/>
          <p:nvPr/>
        </p:nvSpPr>
        <p:spPr>
          <a:xfrm>
            <a:off x="3657600" y="1981200"/>
            <a:ext cx="5532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dirty="0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349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ash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dirty="0">
              <a:ln w="34925">
                <a:solidFill>
                  <a:schemeClr val="accent2">
                    <a:lumMod val="60000"/>
                    <a:lumOff val="40000"/>
                  </a:schemeClr>
                </a:solidFill>
                <a:prstDash val="sysDash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9E9AF68-ADB6-783D-52DE-9E65657A4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94" l="9929" r="92199">
                        <a14:foregroundMark x1="25532" y1="24645" x2="41135" y2="62766"/>
                        <a14:foregroundMark x1="41135" y1="62766" x2="42199" y2="73759"/>
                        <a14:foregroundMark x1="17376" y1="79610" x2="39184" y2="78723"/>
                        <a14:foregroundMark x1="39184" y1="78723" x2="57801" y2="79610"/>
                        <a14:foregroundMark x1="57801" y1="79610" x2="65780" y2="79255"/>
                        <a14:foregroundMark x1="65780" y1="79255" x2="73936" y2="79433"/>
                        <a14:foregroundMark x1="73936" y1="79433" x2="81560" y2="78723"/>
                        <a14:foregroundMark x1="81560" y1="78723" x2="88830" y2="78723"/>
                        <a14:foregroundMark x1="80142" y1="79965" x2="84397" y2="79610"/>
                        <a14:foregroundMark x1="92199" y1="79078" x2="87234" y2="78901"/>
                        <a14:foregroundMark x1="11879" y1="78723" x2="20213" y2="78369"/>
                        <a14:foregroundMark x1="20213" y1="78369" x2="20567" y2="78369"/>
                        <a14:foregroundMark x1="32801" y1="50355" x2="23582" y2="72163"/>
                        <a14:foregroundMark x1="26773" y1="53723" x2="37943" y2="63652"/>
                        <a14:foregroundMark x1="20745" y1="27305" x2="16312" y2="45745"/>
                        <a14:foregroundMark x1="19326" y1="47872" x2="26241" y2="48759"/>
                        <a14:foregroundMark x1="40957" y1="33511" x2="42553" y2="39539"/>
                        <a14:foregroundMark x1="68262" y1="56206" x2="76418" y2="64007"/>
                        <a14:foregroundMark x1="76418" y1="64007" x2="76418" y2="64007"/>
                        <a14:foregroundMark x1="70567" y1="57979" x2="67199" y2="64894"/>
                        <a14:foregroundMark x1="67199" y1="64894" x2="67021" y2="64894"/>
                        <a14:backgroundMark x1="33865" y1="68262" x2="33333" y2="73227"/>
                        <a14:backgroundMark x1="72518" y1="69504" x2="71986" y2="74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42" y="262447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BDDA2DDB-7999-C213-679D-3D87D361EF9E}"/>
              </a:ext>
            </a:extLst>
          </p:cNvPr>
          <p:cNvSpPr/>
          <p:nvPr/>
        </p:nvSpPr>
        <p:spPr>
          <a:xfrm>
            <a:off x="4419600" y="1752600"/>
            <a:ext cx="7296255" cy="3065027"/>
          </a:xfrm>
          <a:prstGeom prst="wedgeRoundRectCallout">
            <a:avLst>
              <a:gd name="adj1" fmla="val -66689"/>
              <a:gd name="adj2" fmla="val -830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F8A283C-155B-5CB6-B167-299736BC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28600"/>
            <a:ext cx="6858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4629B6-FD73-EFCE-6F56-13D49570221A}"/>
              </a:ext>
            </a:extLst>
          </p:cNvPr>
          <p:cNvSpPr txBox="1"/>
          <p:nvPr/>
        </p:nvSpPr>
        <p:spPr>
          <a:xfrm>
            <a:off x="4617720" y="1903808"/>
            <a:ext cx="6934200" cy="272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1000"/>
              </a:lnSpc>
            </a:pP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1000"/>
              </a:lnSpc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2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70215EF-ADAE-CF86-1343-570D3D4EF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F153776-2F32-1D6A-82E1-E59C79A7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7" b="89905" l="9752" r="94149">
                        <a14:foregroundMark x1="91844" y1="33610" x2="91844" y2="33610"/>
                        <a14:foregroundMark x1="13475" y1="43349" x2="13475" y2="43349"/>
                        <a14:foregroundMark x1="94149" y1="45368" x2="94149" y2="45368"/>
                        <a14:foregroundMark x1="93440" y1="34204" x2="93440" y2="34204"/>
                        <a14:foregroundMark x1="39716" y1="80641" x2="59929" y2="76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74" y="2312505"/>
            <a:ext cx="3521852" cy="5257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AA98BB-3531-2C19-4DA4-C2DA54D29BC2}"/>
              </a:ext>
            </a:extLst>
          </p:cNvPr>
          <p:cNvSpPr txBox="1"/>
          <p:nvPr/>
        </p:nvSpPr>
        <p:spPr>
          <a:xfrm>
            <a:off x="4522304" y="1527675"/>
            <a:ext cx="377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17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E8D9AF6-7FE8-0CC3-5747-8FCC1CF7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4F315-A2F4-89E6-9FED-00337078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12720"/>
            <a:ext cx="4114800" cy="41148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40BA793-2351-9F2C-6FB4-844EB0719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9" b="92376" l="9929" r="89894">
                        <a14:foregroundMark x1="47163" y1="92376" x2="50177" y2="9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349562"/>
            <a:ext cx="4508438" cy="450843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73BB693-1A77-8FFF-A591-89E98AD2A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162" y="149213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7E0B69-E933-A101-9F57-052C8C32C0D5}"/>
              </a:ext>
            </a:extLst>
          </p:cNvPr>
          <p:cNvSpPr txBox="1"/>
          <p:nvPr/>
        </p:nvSpPr>
        <p:spPr>
          <a:xfrm>
            <a:off x="838200" y="1066800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7BDCD-3481-8225-442A-46E75013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124200"/>
            <a:ext cx="4858046" cy="3884714"/>
          </a:xfrm>
          <a:prstGeom prst="rect">
            <a:avLst/>
          </a:prstGeom>
        </p:spPr>
      </p:pic>
      <p:pic>
        <p:nvPicPr>
          <p:cNvPr id="1026" name="Picture 2" descr="Những khám phá mới về não bộ">
            <a:extLst>
              <a:ext uri="{FF2B5EF4-FFF2-40B4-BE49-F238E27FC236}">
                <a16:creationId xmlns:a16="http://schemas.microsoft.com/office/drawing/2014/main" id="{9F3BEFC1-C5EA-2E80-B47C-A9995BC5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67549"/>
            <a:ext cx="4762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4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C97ADCC-D22E-6FFA-FDF0-9FEFCE0F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B3C500C-5195-42C2-CE75-E8242F2C5F41}"/>
              </a:ext>
            </a:extLst>
          </p:cNvPr>
          <p:cNvSpPr txBox="1"/>
          <p:nvPr/>
        </p:nvSpPr>
        <p:spPr>
          <a:xfrm>
            <a:off x="3723861" y="1663148"/>
            <a:ext cx="5279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1CC0BA8-9654-4C11-7022-321373AF3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02" b="92415" l="9752" r="89894">
                        <a14:foregroundMark x1="62589" y1="92541" x2="64894" y2="88496"/>
                        <a14:foregroundMark x1="32270" y1="9861" x2="32270" y2="9861"/>
                        <a14:foregroundMark x1="28901" y1="9355" x2="28901" y2="9355"/>
                        <a14:foregroundMark x1="32979" y1="9102" x2="32979" y2="9102"/>
                        <a14:foregroundMark x1="89716" y1="50948" x2="89716" y2="5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83751"/>
            <a:ext cx="3042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4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642D5D5-85DC-8FC4-7264-F35BEFF5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5244" r="11551" b="17169"/>
          <a:stretch/>
        </p:blipFill>
        <p:spPr>
          <a:xfrm>
            <a:off x="2363167" y="1229607"/>
            <a:ext cx="6986155" cy="419988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15977CF-90B4-0818-4A12-6766088E44C6}"/>
              </a:ext>
            </a:extLst>
          </p:cNvPr>
          <p:cNvSpPr txBox="1"/>
          <p:nvPr/>
        </p:nvSpPr>
        <p:spPr>
          <a:xfrm>
            <a:off x="228600" y="710625"/>
            <a:ext cx="1181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ngoài.ti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AAFE1D9-8127-DAF9-252C-79FAC394DF1C}"/>
              </a:ext>
            </a:extLst>
          </p:cNvPr>
          <p:cNvGrpSpPr/>
          <p:nvPr/>
        </p:nvGrpSpPr>
        <p:grpSpPr>
          <a:xfrm>
            <a:off x="8206407" y="4495800"/>
            <a:ext cx="3833193" cy="2539220"/>
            <a:chOff x="5623235" y="4148161"/>
            <a:chExt cx="4899993" cy="3118054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B7E6EA5-EAAD-8342-4383-19C3F85E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15" name="Hình ảnh 14">
              <a:extLst>
                <a:ext uri="{FF2B5EF4-FFF2-40B4-BE49-F238E27FC236}">
                  <a16:creationId xmlns:a16="http://schemas.microsoft.com/office/drawing/2014/main" id="{A8122F73-F109-DEE1-FF80-1FDBCE15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0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A0957382-D72A-7A88-883D-7082C544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18533AA-6D21-BD4F-A10F-2C04D6D807D2}"/>
              </a:ext>
            </a:extLst>
          </p:cNvPr>
          <p:cNvSpPr txBox="1"/>
          <p:nvPr/>
        </p:nvSpPr>
        <p:spPr>
          <a:xfrm>
            <a:off x="3657600" y="1295400"/>
            <a:ext cx="6019800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9600" dirty="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9600" dirty="0">
              <a:ln w="22225">
                <a:solidFill>
                  <a:schemeClr val="accent6">
                    <a:lumMod val="75000"/>
                  </a:schemeClr>
                </a:solidFill>
                <a:prstDash val="sysDash"/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0871FB-8CD8-4939-CB6E-4CC69473E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5562600" y="3188494"/>
            <a:ext cx="2134985" cy="36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DBC42-B207-759C-D799-38A79840FEA7}"/>
              </a:ext>
            </a:extLst>
          </p:cNvPr>
          <p:cNvSpPr txBox="1"/>
          <p:nvPr/>
        </p:nvSpPr>
        <p:spPr>
          <a:xfrm>
            <a:off x="228600" y="1524000"/>
            <a:ext cx="3955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tay chạm vào vật nóng, lập tức tay rụt lại.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FB0DFDC-9A0B-1820-C719-59C6E270E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14849" r="11648" b="16969"/>
          <a:stretch/>
        </p:blipFill>
        <p:spPr>
          <a:xfrm>
            <a:off x="4298373" y="1091045"/>
            <a:ext cx="7658100" cy="467591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F761B98-5D33-BA80-7B66-FD0DD3904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381000" y="3124200"/>
            <a:ext cx="2134985" cy="36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9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5FAC316D-03D4-5743-7051-B97C893501C9}"/>
              </a:ext>
            </a:extLst>
          </p:cNvPr>
          <p:cNvGrpSpPr/>
          <p:nvPr/>
        </p:nvGrpSpPr>
        <p:grpSpPr>
          <a:xfrm>
            <a:off x="381000" y="914400"/>
            <a:ext cx="6172199" cy="1384995"/>
            <a:chOff x="1001908" y="7167065"/>
            <a:chExt cx="6537519" cy="1384995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B9D05D8F-1010-306A-E6B8-2D386BD2A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1265"/>
            <a:stretch/>
          </p:blipFill>
          <p:spPr>
            <a:xfrm>
              <a:off x="1001908" y="7215547"/>
              <a:ext cx="676314" cy="857143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9438AAC-85ED-AD18-E2DB-F57C8FC3C835}"/>
                </a:ext>
              </a:extLst>
            </p:cNvPr>
            <p:cNvSpPr txBox="1"/>
            <p:nvPr/>
          </p:nvSpPr>
          <p:spPr>
            <a:xfrm>
              <a:off x="1636385" y="7167065"/>
              <a:ext cx="5903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Nêu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ví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dụ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phản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bất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ngờ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gặp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kích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bên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ngoài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2871081-A74F-97A4-4602-021233221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14849" r="11648" b="16969"/>
          <a:stretch/>
        </p:blipFill>
        <p:spPr>
          <a:xfrm>
            <a:off x="6324600" y="299962"/>
            <a:ext cx="5791200" cy="3536011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FA3DA2C-CE4C-661E-C383-B5ADEC6D9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4" y="3839437"/>
            <a:ext cx="3800475" cy="30390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5943600" imgH="3733920"/>
        </mc:Choice>
        <mc:Fallback>
          <p:control name="TextBox1" r:id="rId1" imgW="5943600" imgH="373392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1E8FC0E6-2F5A-84EC-FA6F-C241EE3715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000" y="2514600"/>
                  <a:ext cx="5943600" cy="3733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849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0875166-4317-0713-0105-8B6AE117A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0"/>
            <a:ext cx="6858000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C215BAC-C646-0BAE-D809-98F6D644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9" b="89894" l="9043" r="89894">
                        <a14:foregroundMark x1="9043" y1="28369" x2="9043" y2="28369"/>
                        <a14:foregroundMark x1="89716" y1="42021" x2="89894" y2="48050"/>
                        <a14:foregroundMark x1="9220" y1="16489" x2="12411" y2="19681"/>
                        <a14:foregroundMark x1="13298" y1="19858" x2="9752" y2="1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71" y="-946577"/>
            <a:ext cx="8610600" cy="72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90C508-B709-DFCF-5254-08995DC6DBBD}"/>
              </a:ext>
            </a:extLst>
          </p:cNvPr>
          <p:cNvSpPr txBox="1"/>
          <p:nvPr/>
        </p:nvSpPr>
        <p:spPr>
          <a:xfrm>
            <a:off x="4191000" y="1382691"/>
            <a:ext cx="59969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spc="-16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2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420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AvantGarde</vt:lpstr>
      <vt:lpstr>Calibri</vt:lpstr>
      <vt:lpstr>Calibri Light</vt:lpstr>
      <vt:lpstr>Raleway</vt:lpstr>
      <vt:lpstr>SVN-Billo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4</cp:revision>
  <dcterms:created xsi:type="dcterms:W3CDTF">2023-03-09T07:15:13Z</dcterms:created>
  <dcterms:modified xsi:type="dcterms:W3CDTF">2023-03-12T04:28:17Z</dcterms:modified>
</cp:coreProperties>
</file>