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61" r:id="rId3"/>
    <p:sldId id="262" r:id="rId4"/>
    <p:sldId id="274" r:id="rId5"/>
    <p:sldId id="263" r:id="rId6"/>
    <p:sldId id="265" r:id="rId7"/>
    <p:sldId id="260" r:id="rId8"/>
    <p:sldId id="259" r:id="rId9"/>
    <p:sldId id="268" r:id="rId10"/>
    <p:sldId id="275" r:id="rId11"/>
    <p:sldId id="258" r:id="rId12"/>
    <p:sldId id="267" r:id="rId13"/>
    <p:sldId id="257" r:id="rId14"/>
    <p:sldId id="269" r:id="rId15"/>
    <p:sldId id="271" r:id="rId16"/>
    <p:sldId id="270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219C-1681-4D02-B75E-BBB20B27CAB3}" type="datetimeFigureOut">
              <a:rPr lang="en-US" smtClean="0"/>
              <a:t>23/3/2022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7B36-EDCC-4AC8-8915-FE8646538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67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219C-1681-4D02-B75E-BBB20B27CAB3}" type="datetimeFigureOut">
              <a:rPr lang="en-US" smtClean="0"/>
              <a:t>23/3/2022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7B36-EDCC-4AC8-8915-FE8646538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56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219C-1681-4D02-B75E-BBB20B27CAB3}" type="datetimeFigureOut">
              <a:rPr lang="en-US" smtClean="0"/>
              <a:t>23/3/2022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7B36-EDCC-4AC8-8915-FE8646538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89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5950" y="-1140051"/>
            <a:ext cx="6852100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9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973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677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338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039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31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393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042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219C-1681-4D02-B75E-BBB20B27CAB3}" type="datetimeFigureOut">
              <a:rPr lang="en-US" smtClean="0"/>
              <a:t>23/3/2022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7B36-EDCC-4AC8-8915-FE8646538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76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379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930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388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618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670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4395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281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7383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718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766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219C-1681-4D02-B75E-BBB20B27CAB3}" type="datetimeFigureOut">
              <a:rPr lang="en-US" smtClean="0"/>
              <a:t>23/3/2022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7B36-EDCC-4AC8-8915-FE8646538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862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76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281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19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531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837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465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3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547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058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18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219C-1681-4D02-B75E-BBB20B27CAB3}" type="datetimeFigureOut">
              <a:rPr lang="en-US" smtClean="0"/>
              <a:t>23/3/2022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7B36-EDCC-4AC8-8915-FE8646538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29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430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534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012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8161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002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1955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20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219C-1681-4D02-B75E-BBB20B27CAB3}" type="datetimeFigureOut">
              <a:rPr lang="en-US" smtClean="0"/>
              <a:t>23/3/2022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7B36-EDCC-4AC8-8915-FE8646538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12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219C-1681-4D02-B75E-BBB20B27CAB3}" type="datetimeFigureOut">
              <a:rPr lang="en-US" smtClean="0"/>
              <a:t>23/3/2022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7B36-EDCC-4AC8-8915-FE8646538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51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219C-1681-4D02-B75E-BBB20B27CAB3}" type="datetimeFigureOut">
              <a:rPr lang="en-US" smtClean="0"/>
              <a:t>23/3/2022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7B36-EDCC-4AC8-8915-FE8646538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1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219C-1681-4D02-B75E-BBB20B27CAB3}" type="datetimeFigureOut">
              <a:rPr lang="en-US" smtClean="0"/>
              <a:t>23/3/2022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7B36-EDCC-4AC8-8915-FE8646538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3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219C-1681-4D02-B75E-BBB20B27CAB3}" type="datetimeFigureOut">
              <a:rPr lang="en-US" smtClean="0"/>
              <a:t>23/3/2022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7B36-EDCC-4AC8-8915-FE8646538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18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5219C-1681-4D02-B75E-BBB20B27CAB3}" type="datetimeFigureOut">
              <a:rPr lang="en-US" smtClean="0"/>
              <a:t>23/3/2022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27B36-EDCC-4AC8-8915-FE8646538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9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83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1402" y="1143000"/>
            <a:ext cx="7780598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ĐẾN VỚI TIẾT TỰ NHIÊN VÀ XÃ HỘI LỚP 2</a:t>
            </a:r>
          </a:p>
        </p:txBody>
      </p:sp>
    </p:spTree>
    <p:extLst>
      <p:ext uri="{BB962C8B-B14F-4D97-AF65-F5344CB8AC3E}">
        <p14:creationId xmlns:p14="http://schemas.microsoft.com/office/powerpoint/2010/main" val="268421172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720354" y="1828800"/>
            <a:ext cx="77032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Mũi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họng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chăm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sóc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chúng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ta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phòng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tránh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viêm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mũi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viêm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họng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vệ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khí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quản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phế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quản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phổi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6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4772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1005115" y="326606"/>
            <a:ext cx="8022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gặp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Minhthangpc.VN\Desktop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13708"/>
            <a:ext cx="525780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inhthangpc.VN\Desktop\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7658" y="3581400"/>
            <a:ext cx="4575624" cy="323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1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inhthangpc.VN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286"/>
            <a:ext cx="67056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266700" y="4227286"/>
            <a:ext cx="8610600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rủ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bi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ở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vỉa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hè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nhiều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khói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bụi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nhắc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đây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vực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ít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khói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bụi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23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Minhthangpc.VN\Desktop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7800" y="228600"/>
            <a:ext cx="5791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266700" y="4191000"/>
            <a:ext cx="86106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rủ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ghế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đá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ngồi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nhưng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đang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ngồi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ghế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hút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thuốc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lá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rủ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vực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khói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thuốc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26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349827" y="1676400"/>
            <a:ext cx="8534400" cy="266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Chúng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ta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nên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vui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nhiều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khói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bụi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xe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cộ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thải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tránh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xa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khói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thuốc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lá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35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nhthangpc.VN\Desktop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84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600200"/>
            <a:ext cx="346075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352800"/>
            <a:ext cx="5407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429505" y="609600"/>
            <a:ext cx="85620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ngoan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8" name="椭圆 2730"/>
          <p:cNvSpPr/>
          <p:nvPr/>
        </p:nvSpPr>
        <p:spPr>
          <a:xfrm>
            <a:off x="331373" y="17510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23563" name="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7462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29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9"/>
          <p:cNvPicPr>
            <a:picLocks noChangeAspect="1"/>
          </p:cNvPicPr>
          <p:nvPr/>
        </p:nvPicPr>
        <p:blipFill rotWithShape="1">
          <a:blip r:embed="rId2" cstate="screen"/>
          <a:srcRect l="9168" r="13475"/>
          <a:stretch/>
        </p:blipFill>
        <p:spPr>
          <a:xfrm flipH="1">
            <a:off x="-228600" y="0"/>
            <a:ext cx="9372600" cy="679900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45627" y="1185081"/>
            <a:ext cx="1263034" cy="123057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7935" y="1413154"/>
            <a:ext cx="1580056" cy="76240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17 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78832" y="1357735"/>
            <a:ext cx="6469418" cy="9309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hô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hấp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(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97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229006" y="381000"/>
            <a:ext cx="6685174" cy="5121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628" y="342567"/>
            <a:ext cx="6198472" cy="828375"/>
          </a:xfrm>
        </p:spPr>
        <p:txBody>
          <a:bodyPr>
            <a:normAutofit/>
          </a:bodyPr>
          <a:lstStyle/>
          <a:p>
            <a:r>
              <a:rPr lang="en-US" sz="225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225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25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225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25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225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24 </a:t>
            </a:r>
            <a:r>
              <a:rPr lang="en-US" sz="225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2250" b="1" dirty="0">
                <a:solidFill>
                  <a:srgbClr val="7030A0"/>
                </a:solidFill>
                <a:latin typeface="HP001 5 hàng" panose="020B0603050302020204" pitchFamily="34" charset="0"/>
              </a:rPr>
              <a:t> 3 </a:t>
            </a:r>
            <a:r>
              <a:rPr lang="en-US" sz="225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225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9521" y="914400"/>
            <a:ext cx="6884685" cy="3400742"/>
          </a:xfrm>
        </p:spPr>
        <p:txBody>
          <a:bodyPr>
            <a:normAutofit/>
          </a:bodyPr>
          <a:lstStyle/>
          <a:p>
            <a:pPr marL="0" indent="0">
              <a:lnSpc>
                <a:spcPts val="3675"/>
              </a:lnSpc>
              <a:spcBef>
                <a:spcPts val="0"/>
              </a:spcBef>
              <a:buNone/>
            </a:pPr>
            <a:r>
              <a:rPr lang="en-US" sz="2175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</a:t>
            </a:r>
            <a:r>
              <a:rPr lang="en-US" sz="2175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Tự</a:t>
            </a:r>
            <a:r>
              <a:rPr lang="en-US" sz="2175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175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nhiên</a:t>
            </a:r>
            <a:r>
              <a:rPr lang="en-US" sz="2175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175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và</a:t>
            </a:r>
            <a:r>
              <a:rPr lang="en-US" sz="2175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175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Xã</a:t>
            </a:r>
            <a:r>
              <a:rPr lang="en-US" sz="2175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175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hội</a:t>
            </a:r>
            <a:endParaRPr lang="en-US" sz="2175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3675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Bảo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vệ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cơ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quan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hô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hấp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3)</a:t>
            </a:r>
            <a:endParaRPr lang="en-US" sz="2175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3675"/>
              </a:lnSpc>
              <a:spcBef>
                <a:spcPts val="0"/>
              </a:spcBef>
              <a:buNone/>
            </a:pPr>
            <a:r>
              <a:rPr lang="en-US" sz="2175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9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34000"/>
            <a:ext cx="90820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84512" y="762010"/>
            <a:ext cx="49768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altLang="en-US" sz="44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44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152400" y="1531451"/>
            <a:ext cx="88471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hiểu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nên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nên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vệ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hô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hấp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152400" y="3024036"/>
            <a:ext cx="87407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kiến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06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304800"/>
            <a:ext cx="7391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590800" y="3200400"/>
            <a:ext cx="39624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hành</a:t>
            </a:r>
            <a:endParaRPr lang="en-US" altLang="en-US" sz="4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70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152401" y="145470"/>
            <a:ext cx="534250" cy="457200"/>
          </a:xfrm>
          <a:prstGeom prst="flowChartConnector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755926" y="107160"/>
            <a:ext cx="82356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hô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hấp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09465E-64B6-468D-8E33-44AF4FA750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8" t="6690" r="2183" b="-1469"/>
          <a:stretch/>
        </p:blipFill>
        <p:spPr>
          <a:xfrm>
            <a:off x="164279" y="1037766"/>
            <a:ext cx="602669" cy="515551"/>
          </a:xfrm>
          <a:prstGeom prst="flowChartConnector">
            <a:avLst/>
          </a:prstGeom>
        </p:spPr>
      </p:pic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766948" y="1040835"/>
            <a:ext cx="83770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nên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nên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vệ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hô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hấp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alt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Minhthangpc.VN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5715"/>
            <a:ext cx="8991600" cy="238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inhthangpc.VN\Desktop\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9"/>
          <a:stretch/>
        </p:blipFill>
        <p:spPr bwMode="auto">
          <a:xfrm>
            <a:off x="13195" y="4605240"/>
            <a:ext cx="9144000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02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1752600" y="304800"/>
            <a:ext cx="48006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en-US" alt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ể</a:t>
            </a:r>
            <a:r>
              <a:rPr lang="en-US" alt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alt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alt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alt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alt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hô</a:t>
            </a:r>
            <a:r>
              <a:rPr lang="en-US" alt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hấp</a:t>
            </a:r>
            <a:endParaRPr lang="en-US" altLang="en-US" sz="2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881628"/>
              </p:ext>
            </p:extLst>
          </p:nvPr>
        </p:nvGraphicFramePr>
        <p:xfrm>
          <a:off x="98878" y="1175173"/>
          <a:ext cx="8946244" cy="4507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3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57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Việc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nên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làm</a:t>
                      </a:r>
                      <a:endParaRPr lang="en-US" sz="24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Việc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nên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làm</a:t>
                      </a:r>
                      <a:endParaRPr lang="en-US" sz="2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186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Dùng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khăn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sạch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mềm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để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lau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mũi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Giữ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sạch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họng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bằng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cách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súc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miệng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nước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muối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Đeo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khẩu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trang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khi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đi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đường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24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Đội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mũ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quàng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khăn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mặc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đủ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ấm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khi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trời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lạnh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Dùng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tay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hoặc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nhọn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ngoáy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mũi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Uống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nước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quá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nóng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hoặc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quá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lạnh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Chơi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ở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nơi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nhiều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khói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bụi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Mặc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đủ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ấm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khi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trời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lạnh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86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C000DD-40CE-4F89-B53B-851D2A09B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28" y="505690"/>
            <a:ext cx="976406" cy="876579"/>
          </a:xfrm>
          <a:prstGeom prst="flowChartConnector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1218872" y="533400"/>
            <a:ext cx="75441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thay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đổi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thói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quen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phòng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tránh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bệnh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hô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hấp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Minhthangpc.VN\Desktop\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1" y="1600200"/>
            <a:ext cx="9071429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78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304800"/>
            <a:ext cx="7391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590800" y="3276600"/>
            <a:ext cx="39624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dụng</a:t>
            </a:r>
            <a:endParaRPr lang="en-US" altLang="en-US" sz="4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68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421</Words>
  <Application>Microsoft Office PowerPoint</Application>
  <PresentationFormat>On-screen Show (4:3)</PresentationFormat>
  <Paragraphs>42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SimSun</vt:lpstr>
      <vt:lpstr>SimSun</vt:lpstr>
      <vt:lpstr>Arial</vt:lpstr>
      <vt:lpstr>Calibri</vt:lpstr>
      <vt:lpstr>Calibri Light</vt:lpstr>
      <vt:lpstr>HP001 4 hàng</vt:lpstr>
      <vt:lpstr>HP001 5 hàng</vt:lpstr>
      <vt:lpstr>Times New Roman</vt:lpstr>
      <vt:lpstr>Office Theme</vt:lpstr>
      <vt:lpstr>1_Office Theme</vt:lpstr>
      <vt:lpstr>PowerPoint Presentation</vt:lpstr>
      <vt:lpstr>PowerPoint Presentation</vt:lpstr>
      <vt:lpstr>Thứ năm ngày 24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Admin</cp:lastModifiedBy>
  <cp:revision>33</cp:revision>
  <dcterms:created xsi:type="dcterms:W3CDTF">2022-03-19T09:19:05Z</dcterms:created>
  <dcterms:modified xsi:type="dcterms:W3CDTF">2022-03-23T09:39:10Z</dcterms:modified>
</cp:coreProperties>
</file>