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8" r:id="rId3"/>
    <p:sldId id="259" r:id="rId4"/>
    <p:sldId id="276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2" d="100"/>
          <a:sy n="62" d="100"/>
        </p:scale>
        <p:origin x="14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CAD5-640F-4791-B8D9-7F602F8611E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5CAA-80F5-412E-BAE0-DFE072AA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CAD5-640F-4791-B8D9-7F602F8611E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5CAA-80F5-412E-BAE0-DFE072AA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0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CAD5-640F-4791-B8D9-7F602F8611E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5CAA-80F5-412E-BAE0-DFE072AA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15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38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43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4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62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CAD5-640F-4791-B8D9-7F602F8611E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5CAA-80F5-412E-BAE0-DFE072AA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20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1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72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86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98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14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6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49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10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13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4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CAD5-640F-4791-B8D9-7F602F8611E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5CAA-80F5-412E-BAE0-DFE072AA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10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81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53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2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49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23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27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50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73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99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2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CAD5-640F-4791-B8D9-7F602F8611E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5CAA-80F5-412E-BAE0-DFE072AA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533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48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94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724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38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635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731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8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CAD5-640F-4791-B8D9-7F602F8611E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5CAA-80F5-412E-BAE0-DFE072AA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4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CAD5-640F-4791-B8D9-7F602F8611E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5CAA-80F5-412E-BAE0-DFE072AA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5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CAD5-640F-4791-B8D9-7F602F8611E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5CAA-80F5-412E-BAE0-DFE072AA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3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CAD5-640F-4791-B8D9-7F602F8611E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5CAA-80F5-412E-BAE0-DFE072AA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8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CAD5-640F-4791-B8D9-7F602F8611E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5CAA-80F5-412E-BAE0-DFE072AA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9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2CAD5-640F-4791-B8D9-7F602F8611E0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C5CAA-80F5-412E-BAE0-DFE072AA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4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65FAAFB-4E3E-4198-B08C-E74F1074B1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4FBE769-34E6-40C0-92DF-91D5E2560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738865306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4" r="5103"/>
          <a:stretch/>
        </p:blipFill>
        <p:spPr bwMode="auto">
          <a:xfrm rot="409468">
            <a:off x="444173" y="388865"/>
            <a:ext cx="4211263" cy="387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57200" y="4272856"/>
            <a:ext cx="35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phố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khói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bụi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do </a:t>
            </a:r>
          </a:p>
          <a:p>
            <a:pPr algn="ctr" eaLnBrk="1" hangingPunct="1"/>
            <a:r>
              <a:rPr lang="en-US" altLang="en-US" sz="2400" dirty="0">
                <a:latin typeface="Arial" pitchFamily="34" charset="0"/>
                <a:cs typeface="Arial" pitchFamily="34" charset="0"/>
              </a:rPr>
              <a:t>ô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tô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máy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thải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ra.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22" b="8769"/>
          <a:stretch/>
        </p:blipFill>
        <p:spPr bwMode="auto">
          <a:xfrm>
            <a:off x="4572000" y="677879"/>
            <a:ext cx="4267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594506" y="4457523"/>
            <a:ext cx="45494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khói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thuốc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863863" y="127580"/>
            <a:ext cx="5416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khói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bụi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1536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1049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0050"/>
            <a:ext cx="9118958" cy="2867694"/>
          </a:xfrm>
          <a:prstGeom prst="rect">
            <a:avLst/>
          </a:prstGeom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571102" y="1361772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khói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bụi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15442" y="2531134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Arial" pitchFamily="34" charset="0"/>
                <a:cs typeface="Arial" pitchFamily="34" charset="0"/>
              </a:rPr>
              <a:t>2.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ta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nên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tránh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xa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khói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bụi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15442" y="3267246"/>
            <a:ext cx="87064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Arial" pitchFamily="34" charset="0"/>
                <a:cs typeface="Arial" pitchFamily="34" charset="0"/>
              </a:rPr>
              <a:t>3.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xúc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khói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bụi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ta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2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115" y="759917"/>
            <a:ext cx="1877285" cy="703158"/>
          </a:xfrm>
          <a:prstGeom prst="rect">
            <a:avLst/>
          </a:prstGeom>
        </p:spPr>
      </p:pic>
      <p:sp>
        <p:nvSpPr>
          <p:cNvPr id="13" name="椭圆 2730"/>
          <p:cNvSpPr/>
          <p:nvPr/>
        </p:nvSpPr>
        <p:spPr>
          <a:xfrm>
            <a:off x="331714" y="190438"/>
            <a:ext cx="478776" cy="36961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0328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44408" y="1751902"/>
            <a:ext cx="561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Arial" pitchFamily="34" charset="0"/>
                <a:cs typeface="Arial" pitchFamily="34" charset="0"/>
              </a:rPr>
              <a:t>1.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956133" y="1752600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khói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bụi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" y="1704108"/>
            <a:ext cx="685804" cy="654430"/>
          </a:xfrm>
          <a:prstGeom prst="flowChartConnector">
            <a:avLst/>
          </a:prstGeom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64127" y="2879859"/>
            <a:ext cx="8298873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khói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bụi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chịu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ngứa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họng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tức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ngực</a:t>
            </a:r>
            <a:r>
              <a:rPr lang="en-US" altLang="en-US" sz="2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28434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9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907475" y="1675702"/>
            <a:ext cx="561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Arial" pitchFamily="34" charset="0"/>
                <a:cs typeface="Arial" pitchFamily="34" charset="0"/>
              </a:rPr>
              <a:t>2.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219200" y="16764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ta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nên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tránh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xa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khói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bụi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6" y="1566271"/>
            <a:ext cx="685804" cy="654430"/>
          </a:xfrm>
          <a:prstGeom prst="flowChartConnector">
            <a:avLst/>
          </a:prstGeom>
        </p:spPr>
      </p:pic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381000" y="2667000"/>
            <a:ext cx="85344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Khói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bụi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chứa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độc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gây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khoẻ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9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75354" y="1754675"/>
            <a:ext cx="561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Arial" pitchFamily="34" charset="0"/>
                <a:cs typeface="Arial" pitchFamily="34" charset="0"/>
              </a:rPr>
              <a:t>3.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0" y="1645244"/>
            <a:ext cx="685804" cy="654430"/>
          </a:xfrm>
          <a:prstGeom prst="flowChartConnector">
            <a:avLst/>
          </a:prstGeom>
        </p:spPr>
      </p:pic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1039085" y="3219099"/>
            <a:ext cx="749531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ta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đeo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khẩu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kính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,…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064485" y="1754675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xúc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khói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bụi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ta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0146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nhthangpc.VN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914400"/>
            <a:ext cx="9334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58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93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228600" y="0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13154"/>
            <a:ext cx="1580056" cy="76240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17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78832" y="1357735"/>
            <a:ext cx="6469418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hô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hấp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01218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229006" y="381000"/>
            <a:ext cx="6685174" cy="5121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628" y="342567"/>
            <a:ext cx="6198472" cy="828375"/>
          </a:xfrm>
        </p:spPr>
        <p:txBody>
          <a:bodyPr>
            <a:normAutofit/>
          </a:bodyPr>
          <a:lstStyle/>
          <a:p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22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521" y="914400"/>
            <a:ext cx="6884685" cy="3400742"/>
          </a:xfrm>
        </p:spPr>
        <p:txBody>
          <a:bodyPr>
            <a:normAutofit/>
          </a:bodyPr>
          <a:lstStyle/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</a:t>
            </a:r>
            <a:r>
              <a:rPr lang="en-US" sz="2175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Tự</a:t>
            </a: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nhiên</a:t>
            </a: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và</a:t>
            </a: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Xã</a:t>
            </a: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hội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hô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hấp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2)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3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0"/>
            <a:ext cx="90820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lợi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ích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hít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khói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bụi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hô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hấp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52400" y="3024036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4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4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914400" y="334181"/>
            <a:ext cx="670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ích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lợi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hít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thở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cách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Minhthangpc.VN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48" y="1229157"/>
            <a:ext cx="8054251" cy="471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8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42" y="3200400"/>
            <a:ext cx="9144000" cy="37873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870732" y="1463074"/>
            <a:ext cx="7266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Phổi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thần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vui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vẻ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ngủ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ngon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Tăng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cường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thải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độc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Giảm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khả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-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-121309" y="1852422"/>
            <a:ext cx="921174" cy="5236061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066800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190437"/>
            <a:ext cx="585756" cy="60949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2211393" y="519832"/>
            <a:ext cx="373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 LỢI</a:t>
            </a:r>
          </a:p>
        </p:txBody>
      </p:sp>
    </p:spTree>
    <p:extLst>
      <p:ext uri="{BB962C8B-B14F-4D97-AF65-F5344CB8AC3E}">
        <p14:creationId xmlns:p14="http://schemas.microsoft.com/office/powerpoint/2010/main" val="8805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1086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676400" y="3299786"/>
            <a:ext cx="5410200" cy="967414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alt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alt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alt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145470"/>
            <a:ext cx="534250" cy="457200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55926" y="107160"/>
            <a:ext cx="480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khói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bụi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153257" y="655219"/>
            <a:ext cx="602669" cy="515551"/>
          </a:xfrm>
          <a:prstGeom prst="flowChartConnector">
            <a:avLst/>
          </a:prstGeom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86651" y="630380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chứa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khói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bụi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074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34509"/>
            <a:ext cx="8686799" cy="265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nhthangpc.VN\Desktop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83058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408</Words>
  <Application>Microsoft Office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1_Office Theme</vt:lpstr>
      <vt:lpstr>PowerPoint Presentation</vt:lpstr>
      <vt:lpstr>PowerPoint Presentation</vt:lpstr>
      <vt:lpstr>Thứ ba ngày 22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Do Pansy</cp:lastModifiedBy>
  <cp:revision>14</cp:revision>
  <dcterms:created xsi:type="dcterms:W3CDTF">2022-03-19T09:05:54Z</dcterms:created>
  <dcterms:modified xsi:type="dcterms:W3CDTF">2023-03-22T09:46:51Z</dcterms:modified>
</cp:coreProperties>
</file>