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7" r:id="rId2"/>
    <p:sldMasterId id="2147483767" r:id="rId3"/>
  </p:sldMasterIdLst>
  <p:notesMasterIdLst>
    <p:notesMasterId r:id="rId27"/>
  </p:notesMasterIdLst>
  <p:sldIdLst>
    <p:sldId id="264" r:id="rId4"/>
    <p:sldId id="515" r:id="rId5"/>
    <p:sldId id="396" r:id="rId6"/>
    <p:sldId id="295" r:id="rId7"/>
    <p:sldId id="296" r:id="rId8"/>
    <p:sldId id="497" r:id="rId9"/>
    <p:sldId id="258" r:id="rId10"/>
    <p:sldId id="297" r:id="rId11"/>
    <p:sldId id="260" r:id="rId12"/>
    <p:sldId id="498" r:id="rId13"/>
    <p:sldId id="263" r:id="rId14"/>
    <p:sldId id="265" r:id="rId15"/>
    <p:sldId id="507" r:id="rId16"/>
    <p:sldId id="270" r:id="rId17"/>
    <p:sldId id="320" r:id="rId18"/>
    <p:sldId id="393" r:id="rId19"/>
    <p:sldId id="508" r:id="rId20"/>
    <p:sldId id="506" r:id="rId21"/>
    <p:sldId id="473" r:id="rId22"/>
    <p:sldId id="277" r:id="rId23"/>
    <p:sldId id="516" r:id="rId24"/>
    <p:sldId id="511" r:id="rId25"/>
    <p:sldId id="35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C8C"/>
    <a:srgbClr val="FF9900"/>
    <a:srgbClr val="117D09"/>
    <a:srgbClr val="FF0066"/>
    <a:srgbClr val="CCFF33"/>
    <a:srgbClr val="99FF66"/>
    <a:srgbClr val="99FF33"/>
    <a:srgbClr val="F5C755"/>
    <a:srgbClr val="FDC7D3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5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0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8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29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7783"/>
            <a:ext cx="12058619" cy="116781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450D9-01FE-46F1-B838-DE42867FB8F1}"/>
              </a:ext>
            </a:extLst>
          </p:cNvPr>
          <p:cNvGrpSpPr/>
          <p:nvPr/>
        </p:nvGrpSpPr>
        <p:grpSpPr>
          <a:xfrm>
            <a:off x="2400800" y="-201696"/>
            <a:ext cx="9745559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67966" y="12696"/>
            <a:ext cx="2273846" cy="173219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274" y="294435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3165" y="369516"/>
            <a:ext cx="820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85742" y="43945"/>
            <a:ext cx="1506820" cy="14468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6257" y="-77754"/>
            <a:ext cx="15068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3" name="Picture 2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5B20506-07B3-41D7-8581-C420566E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6" y="3243421"/>
            <a:ext cx="4117781" cy="3127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145936" y="1553791"/>
            <a:ext cx="66150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1, 2. 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63268" y="214245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219" y="-981386"/>
            <a:ext cx="1816820" cy="2212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233646" y="276207"/>
            <a:ext cx="1095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67722C-A154-48D7-B334-6D28D4E35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766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0903"/>
            <a:ext cx="9158514" cy="416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09575-8586-454D-8C49-7503C9908CDB}"/>
              </a:ext>
            </a:extLst>
          </p:cNvPr>
          <p:cNvSpPr txBox="1"/>
          <p:nvPr/>
        </p:nvSpPr>
        <p:spPr>
          <a:xfrm>
            <a:off x="1233646" y="5430357"/>
            <a:ext cx="1054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9231356" y="151093"/>
            <a:ext cx="1959158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68110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963598" y="1582592"/>
            <a:ext cx="408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uống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uỷ</a:t>
            </a:r>
            <a:r>
              <a:rPr lang="en-US" sz="5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16" y="4538749"/>
            <a:ext cx="2833250" cy="207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11F70-FD10-4A2B-8094-BA38805E5D2F}"/>
              </a:ext>
            </a:extLst>
          </p:cNvPr>
          <p:cNvSpPr txBox="1"/>
          <p:nvPr/>
        </p:nvSpPr>
        <p:spPr>
          <a:xfrm>
            <a:off x="7423277" y="1545285"/>
            <a:ext cx="4081233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ứu</a:t>
            </a:r>
            <a:endParaRPr lang="en-US" sz="5400" b="1" noProof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54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ìu</a:t>
            </a:r>
            <a:r>
              <a:rPr kumimoji="0" lang="en-US" sz="5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08" y="4167915"/>
            <a:ext cx="3160541" cy="3160541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63" y="75237"/>
            <a:ext cx="891797" cy="89179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F4FF29C-C0D4-4177-B9D3-52CF7FFBA3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2" y="359013"/>
            <a:ext cx="1223579" cy="12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1702109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8277596" y="141962"/>
            <a:ext cx="3685858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17D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build="allAtOnce"/>
      <p:bldP spid="15" grpId="0" animBg="1"/>
      <p:bldP spid="15" grpId="1" animBg="1"/>
      <p:bldP spid="12" grpId="0" animBg="1"/>
      <p:bldP spid="17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383116" y="1085556"/>
            <a:ext cx="11162832" cy="238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874;p79">
            <a:extLst>
              <a:ext uri="{FF2B5EF4-FFF2-40B4-BE49-F238E27FC236}">
                <a16:creationId xmlns:a16="http://schemas.microsoft.com/office/drawing/2014/main" id="{2C4AD102-FC5F-4341-A9DF-919698A3BF46}"/>
              </a:ext>
            </a:extLst>
          </p:cNvPr>
          <p:cNvSpPr txBox="1"/>
          <p:nvPr/>
        </p:nvSpPr>
        <p:spPr>
          <a:xfrm>
            <a:off x="342030" y="2886855"/>
            <a:ext cx="11245004" cy="282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600" dirty="0">
                <a:solidFill>
                  <a:srgbClr val="211C8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11C8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FB1D7-AC7A-4356-A8CA-A901FE12F18E}"/>
              </a:ext>
            </a:extLst>
          </p:cNvPr>
          <p:cNvGrpSpPr/>
          <p:nvPr/>
        </p:nvGrpSpPr>
        <p:grpSpPr>
          <a:xfrm>
            <a:off x="2652763" y="104803"/>
            <a:ext cx="6104745" cy="773417"/>
            <a:chOff x="5585897" y="4488769"/>
            <a:chExt cx="5280066" cy="773417"/>
          </a:xfrm>
        </p:grpSpPr>
        <p:sp>
          <p:nvSpPr>
            <p:cNvPr id="5" name="Rounded Rectangular Callout 3">
              <a:extLst>
                <a:ext uri="{FF2B5EF4-FFF2-40B4-BE49-F238E27FC236}">
                  <a16:creationId xmlns:a16="http://schemas.microsoft.com/office/drawing/2014/main" id="{136667B4-26AB-41DC-BFF1-B147CD0A5617}"/>
                </a:ext>
              </a:extLst>
            </p:cNvPr>
            <p:cNvSpPr/>
            <p:nvPr/>
          </p:nvSpPr>
          <p:spPr>
            <a:xfrm>
              <a:off x="6090568" y="4488769"/>
              <a:ext cx="4176347" cy="773417"/>
            </a:xfrm>
            <a:prstGeom prst="wedgeRoundRectCallout">
              <a:avLst>
                <a:gd name="adj1" fmla="val 69484"/>
                <a:gd name="adj2" fmla="val 414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876B45-8B11-4A06-A2B7-5BD98EF2E73D}"/>
                </a:ext>
              </a:extLst>
            </p:cNvPr>
            <p:cNvSpPr txBox="1"/>
            <p:nvPr/>
          </p:nvSpPr>
          <p:spPr>
            <a:xfrm>
              <a:off x="5585897" y="4559337"/>
              <a:ext cx="52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1539647" y="2366374"/>
            <a:ext cx="233177" cy="388357"/>
            <a:chOff x="9761963" y="1314821"/>
            <a:chExt cx="265366" cy="4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4768527" y="188752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678D7-EDF6-44B5-AF5C-13B80327646E}"/>
              </a:ext>
            </a:extLst>
          </p:cNvPr>
          <p:cNvCxnSpPr>
            <a:cxnSpLocks/>
          </p:cNvCxnSpPr>
          <p:nvPr/>
        </p:nvCxnSpPr>
        <p:spPr>
          <a:xfrm flipH="1">
            <a:off x="8629747" y="18589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9FC6F-BCDB-40DE-97FD-479AB13A491D}"/>
              </a:ext>
            </a:extLst>
          </p:cNvPr>
          <p:cNvGrpSpPr/>
          <p:nvPr/>
        </p:nvGrpSpPr>
        <p:grpSpPr>
          <a:xfrm>
            <a:off x="5494358" y="4299370"/>
            <a:ext cx="312082" cy="388357"/>
            <a:chOff x="9761963" y="1314821"/>
            <a:chExt cx="265366" cy="471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208D4F-186C-459B-81BE-0F2AFF310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AECF20-1C73-46FB-B9A5-BCE3566BC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335CC9-75AF-4357-AE08-4DFE315B606E}"/>
              </a:ext>
            </a:extLst>
          </p:cNvPr>
          <p:cNvCxnSpPr>
            <a:cxnSpLocks/>
          </p:cNvCxnSpPr>
          <p:nvPr/>
        </p:nvCxnSpPr>
        <p:spPr>
          <a:xfrm flipH="1">
            <a:off x="7753931" y="3151616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3248094" y="3669478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A8DAB-016C-4B46-8E92-152DA18AD229}"/>
              </a:ext>
            </a:extLst>
          </p:cNvPr>
          <p:cNvCxnSpPr>
            <a:cxnSpLocks/>
          </p:cNvCxnSpPr>
          <p:nvPr/>
        </p:nvCxnSpPr>
        <p:spPr>
          <a:xfrm flipH="1">
            <a:off x="9824850" y="3664397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Google Shape;874;p79">
            <a:extLst>
              <a:ext uri="{FF2B5EF4-FFF2-40B4-BE49-F238E27FC236}">
                <a16:creationId xmlns:a16="http://schemas.microsoft.com/office/drawing/2014/main" id="{5487D5FD-1F96-4764-B217-3D94FFF78B5A}"/>
              </a:ext>
            </a:extLst>
          </p:cNvPr>
          <p:cNvSpPr txBox="1"/>
          <p:nvPr/>
        </p:nvSpPr>
        <p:spPr>
          <a:xfrm>
            <a:off x="339229" y="4700913"/>
            <a:ext cx="11247805" cy="334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/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CB5349-AFAF-4F8D-A167-2626004F433D}"/>
              </a:ext>
            </a:extLst>
          </p:cNvPr>
          <p:cNvGrpSpPr/>
          <p:nvPr/>
        </p:nvGrpSpPr>
        <p:grpSpPr>
          <a:xfrm>
            <a:off x="8798563" y="5519474"/>
            <a:ext cx="233177" cy="388357"/>
            <a:chOff x="9761963" y="1314821"/>
            <a:chExt cx="265366" cy="4719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0F4DA2-6695-4FD5-BDA5-69D6ECB2C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1963" y="1314821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71078C-784A-4932-9A56-66A0F26B96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050" y="1330847"/>
              <a:ext cx="172279" cy="455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D34B88-F0EF-4700-8A39-7393C5858E01}"/>
              </a:ext>
            </a:extLst>
          </p:cNvPr>
          <p:cNvCxnSpPr>
            <a:cxnSpLocks/>
          </p:cNvCxnSpPr>
          <p:nvPr/>
        </p:nvCxnSpPr>
        <p:spPr>
          <a:xfrm flipH="1">
            <a:off x="11456789" y="4850199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32144F-6DC1-4529-B373-784827865869}"/>
              </a:ext>
            </a:extLst>
          </p:cNvPr>
          <p:cNvCxnSpPr>
            <a:cxnSpLocks/>
          </p:cNvCxnSpPr>
          <p:nvPr/>
        </p:nvCxnSpPr>
        <p:spPr>
          <a:xfrm flipH="1">
            <a:off x="3416910" y="5470440"/>
            <a:ext cx="168816" cy="437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8575678" y="89052"/>
            <a:ext cx="3387776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163508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538669" y="1096927"/>
            <a:ext cx="603444" cy="615552"/>
          </a:xfrm>
          <a:prstGeom prst="ellipse">
            <a:avLst/>
          </a:prstGeom>
          <a:solidFill>
            <a:srgbClr val="CCFF33"/>
          </a:solidFill>
          <a:ln>
            <a:solidFill>
              <a:srgbClr val="117D09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142113" y="1096927"/>
            <a:ext cx="322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2903220" y="407459"/>
            <a:ext cx="588929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snow, starfish, echinoderm, invertebrate&#10;&#10;Description automatically generated">
            <a:extLst>
              <a:ext uri="{FF2B5EF4-FFF2-40B4-BE49-F238E27FC236}">
                <a16:creationId xmlns:a16="http://schemas.microsoft.com/office/drawing/2014/main" id="{3E4EE347-ABDC-4554-9F12-43745E0B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60" y="2827435"/>
            <a:ext cx="5875734" cy="343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623820" y="1068250"/>
            <a:ext cx="8383664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xương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sặc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27434"/>
            <a:ext cx="5044440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933345" y="1374291"/>
            <a:ext cx="411971" cy="429462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469055" y="12526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470670" y="1254479"/>
            <a:ext cx="838366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tượng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vài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3999" y="361408"/>
            <a:ext cx="5227145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id="{E23798BC-D85B-4F2D-8EC5-D4CCB42E6A56}"/>
              </a:ext>
            </a:extLst>
          </p:cNvPr>
          <p:cNvSpPr/>
          <p:nvPr/>
        </p:nvSpPr>
        <p:spPr>
          <a:xfrm>
            <a:off x="933344" y="2562723"/>
            <a:ext cx="411971" cy="4294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F2E99-2C1D-4400-A868-E223C48A59B2}"/>
              </a:ext>
            </a:extLst>
          </p:cNvPr>
          <p:cNvSpPr txBox="1"/>
          <p:nvPr/>
        </p:nvSpPr>
        <p:spPr>
          <a:xfrm>
            <a:off x="1469055" y="2469679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FADD-070C-4817-BA8D-CF32F5D9B86E}"/>
              </a:ext>
            </a:extLst>
          </p:cNvPr>
          <p:cNvSpPr txBox="1"/>
          <p:nvPr/>
        </p:nvSpPr>
        <p:spPr>
          <a:xfrm>
            <a:off x="3834228" y="2464808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99C5DFF4-F01D-4296-93BB-63E9B2B7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16" y="3116010"/>
            <a:ext cx="6192266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385641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9770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(61)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075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406275" y="103514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19A2FB-2409-4D45-9BBB-11E1DCDEE306}"/>
              </a:ext>
            </a:extLst>
          </p:cNvPr>
          <p:cNvSpPr/>
          <p:nvPr/>
        </p:nvSpPr>
        <p:spPr>
          <a:xfrm>
            <a:off x="520478" y="633573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D83B80-7207-4E72-A969-1BF1745C5422}"/>
              </a:ext>
            </a:extLst>
          </p:cNvPr>
          <p:cNvSpPr/>
          <p:nvPr/>
        </p:nvSpPr>
        <p:spPr>
          <a:xfrm>
            <a:off x="532689" y="4638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ABC3D9-0C13-4009-8757-6604FC4B4C33}"/>
              </a:ext>
            </a:extLst>
          </p:cNvPr>
          <p:cNvSpPr/>
          <p:nvPr/>
        </p:nvSpPr>
        <p:spPr>
          <a:xfrm>
            <a:off x="520478" y="252917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903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1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33828" y="1607714"/>
            <a:ext cx="11466285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0" y="92079"/>
            <a:ext cx="12192000" cy="156966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117D09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467408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9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0" y="1494971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10320907" y="16763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6" y="21335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7" action="ppaction://hlinksldjump"/>
            <a:extLst>
              <a:ext uri="{FF2B5EF4-FFF2-40B4-BE49-F238E27FC236}">
                <a16:creationId xmlns:a16="http://schemas.microsoft.com/office/drawing/2014/main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-883981"/>
            <a:ext cx="10574547" cy="5402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177143" y="839215"/>
            <a:ext cx="856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3713" algn="l"/>
              </a:tabLst>
              <a:defRPr/>
            </a:pP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6410988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65272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82" y="4610280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18" y="5628052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461" y="4684288"/>
            <a:ext cx="804742" cy="643793"/>
          </a:xfrm>
          <a:prstGeom prst="rect">
            <a:avLst/>
          </a:prstGeom>
          <a:ln>
            <a:solidFill>
              <a:srgbClr val="117D0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3" y="5596104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1" y="-1145910"/>
            <a:ext cx="9811236" cy="6317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2394856" y="1366567"/>
            <a:ext cx="715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mào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:a16="http://schemas.microsoft.com/office/drawing/2014/main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-793318"/>
            <a:ext cx="9260114" cy="627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2497764" y="1817599"/>
            <a:ext cx="76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525342" y="4477925"/>
            <a:ext cx="5336943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9714" y="4407664"/>
            <a:ext cx="5336943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4" y="-1019910"/>
            <a:ext cx="10885714" cy="635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1886857" y="1039329"/>
            <a:ext cx="873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thít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nấc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nhoẻn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miệng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1534</Words>
  <Application>Microsoft Office PowerPoint</Application>
  <PresentationFormat>Widescreen</PresentationFormat>
  <Paragraphs>129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Comfortaa</vt:lpstr>
      <vt:lpstr>Delius Unicase</vt:lpstr>
      <vt:lpstr>HP001 4 hàng</vt:lpstr>
      <vt:lpstr>Londrina Solid</vt:lpstr>
      <vt:lpstr>Roboto Condensed</vt:lpstr>
      <vt:lpstr>Times New Roman</vt:lpstr>
      <vt:lpstr>Office Theme</vt:lpstr>
      <vt:lpstr>Dinosaur Pattern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Do Pansy</cp:lastModifiedBy>
  <cp:revision>179</cp:revision>
  <dcterms:created xsi:type="dcterms:W3CDTF">2021-06-18T23:20:35Z</dcterms:created>
  <dcterms:modified xsi:type="dcterms:W3CDTF">2023-03-23T01:50:59Z</dcterms:modified>
</cp:coreProperties>
</file>