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0" r:id="rId2"/>
    <p:sldMasterId id="2147483762" r:id="rId3"/>
  </p:sldMasterIdLst>
  <p:notesMasterIdLst>
    <p:notesMasterId r:id="rId18"/>
  </p:notesMasterIdLst>
  <p:sldIdLst>
    <p:sldId id="403" r:id="rId4"/>
    <p:sldId id="284" r:id="rId5"/>
    <p:sldId id="402" r:id="rId6"/>
    <p:sldId id="309" r:id="rId7"/>
    <p:sldId id="368" r:id="rId8"/>
    <p:sldId id="369" r:id="rId9"/>
    <p:sldId id="370" r:id="rId10"/>
    <p:sldId id="371" r:id="rId11"/>
    <p:sldId id="372" r:id="rId12"/>
    <p:sldId id="367" r:id="rId13"/>
    <p:sldId id="374" r:id="rId14"/>
    <p:sldId id="358" r:id="rId15"/>
    <p:sldId id="404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6036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7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86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1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3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9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06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6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9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6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09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23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1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69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311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88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94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79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91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4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A62E9-F116-423D-BC6A-257F699298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4EA4-7DC0-428F-8B2F-EB68483E8F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7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4"/>
            <a:ext cx="12023263" cy="209503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618766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53870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905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4295" y="709522"/>
            <a:ext cx="742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CON SAO BIỂN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07723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257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14295" y="2174101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NÓI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4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E139E8-9D77-482A-97F7-5FFA7E3CA43F}"/>
              </a:ext>
            </a:extLst>
          </p:cNvPr>
          <p:cNvGrpSpPr/>
          <p:nvPr/>
        </p:nvGrpSpPr>
        <p:grpSpPr>
          <a:xfrm>
            <a:off x="660764" y="292381"/>
            <a:ext cx="10227468" cy="643766"/>
            <a:chOff x="313574" y="757216"/>
            <a:chExt cx="10227468" cy="619424"/>
          </a:xfrm>
        </p:grpSpPr>
        <p:sp>
          <p:nvSpPr>
            <p:cNvPr id="39" name="Google Shape;423;p36">
              <a:extLst>
                <a:ext uri="{FF2B5EF4-FFF2-40B4-BE49-F238E27FC236}">
                  <a16:creationId xmlns:a16="http://schemas.microsoft.com/office/drawing/2014/main" id="{089307F4-B399-473D-8942-FBDBDAB416D7}"/>
                </a:ext>
              </a:extLst>
            </p:cNvPr>
            <p:cNvSpPr txBox="1">
              <a:spLocks/>
            </p:cNvSpPr>
            <p:nvPr/>
          </p:nvSpPr>
          <p:spPr>
            <a:xfrm>
              <a:off x="313574" y="829882"/>
              <a:ext cx="731520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6600" b="1" dirty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463C42-380C-4F77-BA42-31CF131666CB}"/>
                </a:ext>
              </a:extLst>
            </p:cNvPr>
            <p:cNvSpPr txBox="1"/>
            <p:nvPr/>
          </p:nvSpPr>
          <p:spPr>
            <a:xfrm>
              <a:off x="313574" y="757216"/>
              <a:ext cx="10227468" cy="61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US" sz="4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giữ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gìn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A83FFB-26E6-4B90-8CB1-31AA1730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90530" l="900" r="98200">
                        <a14:foregroundMark x1="34200" y1="53564" x2="32500" y2="57943"/>
                        <a14:foregroundMark x1="32100" y1="52138" x2="26100" y2="57434"/>
                        <a14:foregroundMark x1="26100" y1="57434" x2="26000" y2="57739"/>
                        <a14:foregroundMark x1="35200" y1="50305" x2="38500" y2="53768"/>
                        <a14:foregroundMark x1="62200" y1="55703" x2="62200" y2="58656"/>
                        <a14:foregroundMark x1="67300" y1="67821" x2="66100" y2="69654"/>
                        <a14:foregroundMark x1="30500" y1="68635" x2="30900" y2="71487"/>
                        <a14:foregroundMark x1="24300" y1="59878" x2="24100" y2="65071"/>
                        <a14:foregroundMark x1="41500" y1="57332" x2="43400" y2="59878"/>
                        <a14:foregroundMark x1="27100" y1="80957" x2="27100" y2="82688"/>
                        <a14:foregroundMark x1="20600" y1="86965" x2="41200" y2="86965"/>
                        <a14:foregroundMark x1="62700" y1="89919" x2="77400" y2="90530"/>
                        <a14:foregroundMark x1="67700" y1="85743" x2="85900" y2="85743"/>
                        <a14:foregroundMark x1="92100" y1="86049" x2="94700" y2="90224"/>
                        <a14:foregroundMark x1="98200" y1="86049" x2="98200" y2="90224"/>
                        <a14:foregroundMark x1="42100" y1="73727" x2="43500" y2="77393"/>
                        <a14:foregroundMark x1="37100" y1="70468" x2="45600" y2="73116"/>
                        <a14:foregroundMark x1="37100" y1="68635" x2="44400" y2="71690"/>
                        <a14:foregroundMark x1="60900" y1="56110" x2="61800" y2="60896"/>
                        <a14:foregroundMark x1="64100" y1="70774" x2="67700" y2="83299"/>
                        <a14:foregroundMark x1="68200" y1="67719" x2="68200" y2="73727"/>
                        <a14:foregroundMark x1="54700" y1="58147" x2="54700" y2="59063"/>
                        <a14:foregroundMark x1="72900" y1="60591" x2="72900" y2="61507"/>
                        <a14:foregroundMark x1="5600" y1="84216" x2="900" y2="85743"/>
                        <a14:backgroundMark x1="33200" y1="29735" x2="60000" y2="30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33" y="567772"/>
            <a:ext cx="9409930" cy="69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5539E7-B6A8-4477-A2F2-18605144CF8C}"/>
              </a:ext>
            </a:extLst>
          </p:cNvPr>
          <p:cNvSpPr txBox="1"/>
          <p:nvPr/>
        </p:nvSpPr>
        <p:spPr>
          <a:xfrm>
            <a:off x="1148620" y="997504"/>
            <a:ext cx="96229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 chế dùng túi nilon.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thải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nilon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bọc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 chế chai nước dùng 1 lần. </a:t>
            </a:r>
          </a:p>
          <a:p>
            <a:pPr algn="l">
              <a:lnSpc>
                <a:spcPct val="150000"/>
              </a:lnSpc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……………………………………………</a:t>
            </a:r>
            <a:endParaRPr lang="vi-VN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613D7FA9-713F-426D-988E-8BA1B3464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7" b="89577" l="769" r="95769">
                        <a14:foregroundMark x1="9308" y1="40939" x2="6769" y2="50329"/>
                        <a14:foregroundMark x1="7154" y1="39155" x2="5692" y2="49859"/>
                        <a14:foregroundMark x1="923" y1="49014" x2="8615" y2="53427"/>
                        <a14:foregroundMark x1="87000" y1="33333" x2="92154" y2="47230"/>
                        <a14:foregroundMark x1="92154" y1="47230" x2="92154" y2="47230"/>
                        <a14:foregroundMark x1="93923" y1="39624" x2="95769" y2="43192"/>
                        <a14:foregroundMark x1="17000" y1="82066" x2="41615" y2="81596"/>
                        <a14:foregroundMark x1="41615" y1="81596" x2="76769" y2="81596"/>
                        <a14:foregroundMark x1="63154" y1="88826" x2="76077" y2="89202"/>
                        <a14:foregroundMark x1="76077" y1="89202" x2="77846" y2="88357"/>
                        <a14:foregroundMark x1="20692" y1="16808" x2="22538" y2="18122"/>
                        <a14:foregroundMark x1="29462" y1="53897" x2="29462" y2="62817"/>
                        <a14:foregroundMark x1="38308" y1="51643" x2="40846" y2="60188"/>
                        <a14:foregroundMark x1="58462" y1="52582" x2="59154" y2="61502"/>
                        <a14:foregroundMark x1="67615" y1="53897" x2="67615" y2="64225"/>
                        <a14:foregroundMark x1="61692" y1="51643" x2="61692" y2="61033"/>
                        <a14:foregroundMark x1="37923" y1="50798" x2="40846" y2="5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4" y="3881485"/>
            <a:ext cx="3962400" cy="3246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01457" y="253210"/>
            <a:ext cx="10227468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27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1242" y="1671232"/>
            <a:ext cx="10168758" cy="157459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040524" y="1671232"/>
            <a:ext cx="1051560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4867573" y="504373"/>
            <a:ext cx="316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890468" y="742331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951012" y="2279810"/>
            <a:ext cx="10914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53047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887104" y="1088590"/>
            <a:ext cx="10117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BẢO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VỆ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MÔI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TRƯỜNG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078591" y="348779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699" y="1456775"/>
            <a:ext cx="11440092" cy="368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5BB2E940-C67F-4376-BE72-F22E17B2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467"/>
                    </a14:imgEffect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" y="1292149"/>
            <a:ext cx="2915477" cy="2768528"/>
          </a:xfrm>
          <a:prstGeom prst="roundRect">
            <a:avLst>
              <a:gd name="adj" fmla="val 12304"/>
            </a:avLst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0469E619-2849-4025-9F53-2ADB71DF0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394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3180521" y="1921411"/>
            <a:ext cx="2786493" cy="2714528"/>
          </a:xfrm>
          <a:prstGeom prst="roundRect">
            <a:avLst>
              <a:gd name="adj" fmla="val 10524"/>
            </a:avLst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9A099A-F214-48A6-9366-07FB81D4FF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574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6096000" y="2784021"/>
            <a:ext cx="2915478" cy="2802690"/>
          </a:xfrm>
          <a:prstGeom prst="roundRect">
            <a:avLst>
              <a:gd name="adj" fmla="val 7428"/>
            </a:avLst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69A250-7186-48C5-AD44-D13AB524F2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16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9140464" y="3627783"/>
            <a:ext cx="2915478" cy="2802690"/>
          </a:xfrm>
          <a:prstGeom prst="roundRect">
            <a:avLst>
              <a:gd name="adj" fmla="val 7428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6E0C19-89E7-46D8-9FCE-F9C9110BFAF5}"/>
              </a:ext>
            </a:extLst>
          </p:cNvPr>
          <p:cNvGrpSpPr/>
          <p:nvPr/>
        </p:nvGrpSpPr>
        <p:grpSpPr>
          <a:xfrm>
            <a:off x="-67074" y="3207223"/>
            <a:ext cx="4448005" cy="4026495"/>
            <a:chOff x="-867875" y="2676413"/>
            <a:chExt cx="4640841" cy="4557306"/>
          </a:xfrm>
        </p:grpSpPr>
        <p:pic>
          <p:nvPicPr>
            <p:cNvPr id="4" name="Picture 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CEABC34-5788-4E9C-91DF-9E43E01E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80" b="90530" l="900" r="98200">
                          <a14:foregroundMark x1="34200" y1="53564" x2="32500" y2="57943"/>
                          <a14:foregroundMark x1="32100" y1="52138" x2="26100" y2="57434"/>
                          <a14:foregroundMark x1="26100" y1="57434" x2="26000" y2="57739"/>
                          <a14:foregroundMark x1="35200" y1="50305" x2="38500" y2="53768"/>
                          <a14:foregroundMark x1="62200" y1="55703" x2="62200" y2="58656"/>
                          <a14:foregroundMark x1="67300" y1="67821" x2="66100" y2="69654"/>
                          <a14:foregroundMark x1="30500" y1="68635" x2="30900" y2="71487"/>
                          <a14:foregroundMark x1="24300" y1="59878" x2="24100" y2="65071"/>
                          <a14:foregroundMark x1="41500" y1="57332" x2="43400" y2="59878"/>
                          <a14:foregroundMark x1="27100" y1="80957" x2="27100" y2="82688"/>
                          <a14:foregroundMark x1="20600" y1="86965" x2="41200" y2="86965"/>
                          <a14:foregroundMark x1="62700" y1="89919" x2="77400" y2="90530"/>
                          <a14:foregroundMark x1="67700" y1="85743" x2="85900" y2="85743"/>
                          <a14:foregroundMark x1="92100" y1="86049" x2="94700" y2="90224"/>
                          <a14:foregroundMark x1="98200" y1="86049" x2="98200" y2="90224"/>
                          <a14:foregroundMark x1="42100" y1="73727" x2="43500" y2="77393"/>
                          <a14:foregroundMark x1="37100" y1="70468" x2="45600" y2="73116"/>
                          <a14:foregroundMark x1="37100" y1="68635" x2="44400" y2="71690"/>
                          <a14:foregroundMark x1="60900" y1="56110" x2="61800" y2="60896"/>
                          <a14:foregroundMark x1="64100" y1="70774" x2="67700" y2="83299"/>
                          <a14:foregroundMark x1="68200" y1="67719" x2="68200" y2="73727"/>
                          <a14:foregroundMark x1="54700" y1="58147" x2="54700" y2="59063"/>
                          <a14:foregroundMark x1="72900" y1="60591" x2="72900" y2="61507"/>
                          <a14:foregroundMark x1="5600" y1="84216" x2="900" y2="85743"/>
                          <a14:backgroundMark x1="33200" y1="29735" x2="60000" y2="303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7875" y="2676413"/>
              <a:ext cx="4640841" cy="45573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7A2289-70C2-44B6-9621-DBE75BE5E3FC}"/>
                </a:ext>
              </a:extLst>
            </p:cNvPr>
            <p:cNvSpPr/>
            <p:nvPr/>
          </p:nvSpPr>
          <p:spPr>
            <a:xfrm>
              <a:off x="2749384" y="6403995"/>
              <a:ext cx="1023582" cy="454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5BB2E940-C67F-4376-BE72-F22E17B2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467"/>
                    </a14:imgEffect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8" y="1594011"/>
            <a:ext cx="4129217" cy="3921092"/>
          </a:xfrm>
          <a:prstGeom prst="roundRect">
            <a:avLst>
              <a:gd name="adj" fmla="val 12304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3725E-84B7-4BE9-8FE8-17B74B34AF37}"/>
              </a:ext>
            </a:extLst>
          </p:cNvPr>
          <p:cNvSpPr txBox="1"/>
          <p:nvPr/>
        </p:nvSpPr>
        <p:spPr>
          <a:xfrm>
            <a:off x="5076967" y="2818569"/>
            <a:ext cx="597771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333;p36">
            <a:extLst>
              <a:ext uri="{FF2B5EF4-FFF2-40B4-BE49-F238E27FC236}">
                <a16:creationId xmlns:a16="http://schemas.microsoft.com/office/drawing/2014/main" id="{1C2725C5-2D5E-4933-8D12-96AA1115CC94}"/>
              </a:ext>
            </a:extLst>
          </p:cNvPr>
          <p:cNvSpPr txBox="1">
            <a:spLocks/>
          </p:cNvSpPr>
          <p:nvPr/>
        </p:nvSpPr>
        <p:spPr>
          <a:xfrm>
            <a:off x="415859" y="5743683"/>
            <a:ext cx="10522111" cy="930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5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0469E619-2849-4025-9F53-2ADB71DF0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394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844297" y="1328649"/>
            <a:ext cx="4444266" cy="3216056"/>
          </a:xfrm>
          <a:prstGeom prst="roundRect">
            <a:avLst>
              <a:gd name="adj" fmla="val 10524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3F11FF-0E36-4F6A-ACD1-8F98D3E5AFD5}"/>
              </a:ext>
            </a:extLst>
          </p:cNvPr>
          <p:cNvSpPr txBox="1"/>
          <p:nvPr/>
        </p:nvSpPr>
        <p:spPr>
          <a:xfrm>
            <a:off x="5868650" y="2080767"/>
            <a:ext cx="5609117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333;p36">
            <a:extLst>
              <a:ext uri="{FF2B5EF4-FFF2-40B4-BE49-F238E27FC236}">
                <a16:creationId xmlns:a16="http://schemas.microsoft.com/office/drawing/2014/main" id="{847FB20E-99E1-4F80-A7CE-A8CD61029FC0}"/>
              </a:ext>
            </a:extLst>
          </p:cNvPr>
          <p:cNvSpPr txBox="1">
            <a:spLocks/>
          </p:cNvSpPr>
          <p:nvPr/>
        </p:nvSpPr>
        <p:spPr>
          <a:xfrm>
            <a:off x="844297" y="4843313"/>
            <a:ext cx="10338577" cy="1337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B9A099A-F214-48A6-9366-07FB81D4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574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848056" y="1365431"/>
            <a:ext cx="4606070" cy="3222112"/>
          </a:xfrm>
          <a:prstGeom prst="roundRect">
            <a:avLst>
              <a:gd name="adj" fmla="val 7428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5A62F8-6918-48ED-978E-834DF19E9B71}"/>
              </a:ext>
            </a:extLst>
          </p:cNvPr>
          <p:cNvSpPr txBox="1"/>
          <p:nvPr/>
        </p:nvSpPr>
        <p:spPr>
          <a:xfrm>
            <a:off x="5929079" y="1991641"/>
            <a:ext cx="5384915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333;p36">
            <a:extLst>
              <a:ext uri="{FF2B5EF4-FFF2-40B4-BE49-F238E27FC236}">
                <a16:creationId xmlns:a16="http://schemas.microsoft.com/office/drawing/2014/main" id="{89A79BF2-2F1B-45DA-AA43-25A84D58672F}"/>
              </a:ext>
            </a:extLst>
          </p:cNvPr>
          <p:cNvSpPr txBox="1">
            <a:spLocks/>
          </p:cNvSpPr>
          <p:nvPr/>
        </p:nvSpPr>
        <p:spPr>
          <a:xfrm>
            <a:off x="695707" y="4770974"/>
            <a:ext cx="11437143" cy="1189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nguồn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8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69A250-7186-48C5-AD44-D13AB524F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16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753985" y="1365431"/>
            <a:ext cx="4553106" cy="3573986"/>
          </a:xfrm>
          <a:prstGeom prst="roundRect">
            <a:avLst>
              <a:gd name="adj" fmla="val 7428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4C1A34-67AF-4558-A59D-66FC123CAD88}"/>
              </a:ext>
            </a:extLst>
          </p:cNvPr>
          <p:cNvSpPr txBox="1"/>
          <p:nvPr/>
        </p:nvSpPr>
        <p:spPr>
          <a:xfrm>
            <a:off x="5402625" y="2347025"/>
            <a:ext cx="6537711" cy="701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333;p36">
            <a:extLst>
              <a:ext uri="{FF2B5EF4-FFF2-40B4-BE49-F238E27FC236}">
                <a16:creationId xmlns:a16="http://schemas.microsoft.com/office/drawing/2014/main" id="{3075F259-D308-4510-865A-E7C8208DF2C9}"/>
              </a:ext>
            </a:extLst>
          </p:cNvPr>
          <p:cNvSpPr txBox="1">
            <a:spLocks/>
          </p:cNvSpPr>
          <p:nvPr/>
        </p:nvSpPr>
        <p:spPr>
          <a:xfrm>
            <a:off x="590211" y="5075895"/>
            <a:ext cx="11119567" cy="1195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5859" y="170232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0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69A250-7186-48C5-AD44-D13AB524F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16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3055496" y="2771660"/>
            <a:ext cx="2769805" cy="2662652"/>
          </a:xfrm>
          <a:prstGeom prst="roundRect">
            <a:avLst>
              <a:gd name="adj" fmla="val 7428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4C1A34-67AF-4558-A59D-66FC123CAD88}"/>
              </a:ext>
            </a:extLst>
          </p:cNvPr>
          <p:cNvSpPr txBox="1"/>
          <p:nvPr/>
        </p:nvSpPr>
        <p:spPr>
          <a:xfrm>
            <a:off x="968991" y="1640040"/>
            <a:ext cx="3398293" cy="658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solidFill>
                <a:srgbClr val="0033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59A2E-12B3-40A9-8D3C-738E81CB3912}"/>
              </a:ext>
            </a:extLst>
          </p:cNvPr>
          <p:cNvSpPr txBox="1"/>
          <p:nvPr/>
        </p:nvSpPr>
        <p:spPr>
          <a:xfrm>
            <a:off x="6846907" y="1636112"/>
            <a:ext cx="3812275" cy="658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solidFill>
                <a:srgbClr val="0033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5E61C883-4C3F-461F-AC29-BF318FA3F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467"/>
                    </a14:imgEffect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" y="2722045"/>
            <a:ext cx="2803981" cy="2662652"/>
          </a:xfrm>
          <a:prstGeom prst="roundRect">
            <a:avLst>
              <a:gd name="adj" fmla="val 12304"/>
            </a:avLst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6C67C359-334C-481F-822A-164782A675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394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6313193" y="2696107"/>
            <a:ext cx="2786493" cy="2714528"/>
          </a:xfrm>
          <a:prstGeom prst="roundRect">
            <a:avLst>
              <a:gd name="adj" fmla="val 10524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D0CE8-EE4F-4683-8D02-8EFEE59AC5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574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9237862" y="2691680"/>
            <a:ext cx="2842641" cy="2732671"/>
          </a:xfrm>
          <a:prstGeom prst="roundRect">
            <a:avLst>
              <a:gd name="adj" fmla="val 7428"/>
            </a:avLst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3A5082-AFD3-498F-B45F-8A9030519F39}"/>
              </a:ext>
            </a:extLst>
          </p:cNvPr>
          <p:cNvCxnSpPr/>
          <p:nvPr/>
        </p:nvCxnSpPr>
        <p:spPr>
          <a:xfrm>
            <a:off x="6096000" y="1931509"/>
            <a:ext cx="0" cy="3919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5958" y="151114"/>
            <a:ext cx="1164008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3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499</Words>
  <Application>Microsoft Office PowerPoint</Application>
  <PresentationFormat>Widescreen</PresentationFormat>
  <Paragraphs>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Calibri Light</vt:lpstr>
      <vt:lpstr>Lato</vt:lpstr>
      <vt:lpstr>Times New Roman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Do Pansy</cp:lastModifiedBy>
  <cp:revision>86</cp:revision>
  <dcterms:created xsi:type="dcterms:W3CDTF">2021-12-11T14:51:10Z</dcterms:created>
  <dcterms:modified xsi:type="dcterms:W3CDTF">2023-03-22T09:43:19Z</dcterms:modified>
</cp:coreProperties>
</file>