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358" r:id="rId3"/>
    <p:sldId id="317" r:id="rId4"/>
    <p:sldId id="361" r:id="rId5"/>
    <p:sldId id="319" r:id="rId6"/>
    <p:sldId id="356" r:id="rId7"/>
    <p:sldId id="357" r:id="rId8"/>
    <p:sldId id="314" r:id="rId9"/>
    <p:sldId id="359" r:id="rId10"/>
    <p:sldId id="36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72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d99e989f3d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d99e989f3d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2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71160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07517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0221" y="59075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4246" y="530101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846913" y="1808951"/>
            <a:ext cx="6757862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6: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05113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C65C-F453-4731-B20A-8EB55104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37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624153-E72C-0734-7C41-7A6307281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7951" y="353649"/>
            <a:ext cx="1071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chemeClr val="accent4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</a:t>
            </a:r>
            <a:r>
              <a:rPr lang="en-US" sz="3600" kern="0" dirty="0">
                <a:solidFill>
                  <a:schemeClr val="accent4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sách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nói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việc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bảo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vệ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vật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82" y="1553978"/>
            <a:ext cx="5475142" cy="45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A384895-50F5-4A21-935F-90B6C1BC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4" y="0"/>
            <a:ext cx="72923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5E8C29-3E8A-4F1B-A67C-E741248CC89A}"/>
              </a:ext>
            </a:extLst>
          </p:cNvPr>
          <p:cNvSpPr txBox="1"/>
          <p:nvPr/>
        </p:nvSpPr>
        <p:spPr>
          <a:xfrm>
            <a:off x="6908800" y="2502710"/>
            <a:ext cx="4457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7C33C5-ECE1-4E32-9B1C-E98D9884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2" y="2489978"/>
            <a:ext cx="5366393" cy="5259389"/>
          </a:xfrm>
          <a:prstGeom prst="rect">
            <a:avLst/>
          </a:prstGeom>
        </p:spPr>
      </p:pic>
      <p:pic>
        <p:nvPicPr>
          <p:cNvPr id="5" name="Picture 4" descr="A lion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BF0E0266-73E0-48B8-905F-E167216E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9431"/>
            <a:ext cx="5085276" cy="330229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0CF65E6-AFD9-49E6-97A4-545C439B5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567"/>
            <a:ext cx="5085276" cy="330229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D007F15-8E02-45E9-8FB5-6CE6F26810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2" y="-716193"/>
            <a:ext cx="5366393" cy="49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1657937" y="710408"/>
            <a:ext cx="1024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chemeClr val="accent4">
                    <a:lumMod val="75000"/>
                  </a:schemeClr>
                </a:solidFill>
                <a:ea typeface="Arial-Rounded" pitchFamily="34" charset="0"/>
                <a:cs typeface="Arial-Rounded" pitchFamily="34" charset="0"/>
                <a:sym typeface="Arial"/>
              </a:rPr>
              <a:t>2.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2B91F6A0-682C-45AD-B23E-57C5C81F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94" y="1589013"/>
            <a:ext cx="8468272" cy="42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406399" y="-107837"/>
            <a:ext cx="12633242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44694" y="293562"/>
            <a:ext cx="6411885" cy="7464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48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591158" y="1368551"/>
            <a:ext cx="1118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27.</a:t>
            </a:r>
            <a:endParaRPr lang="en-US" sz="36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99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79946" y="-515084"/>
            <a:ext cx="7192428" cy="340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0426" y="2244987"/>
            <a:ext cx="3543754" cy="24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815" y="2686816"/>
            <a:ext cx="2829394" cy="197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473106" y="2686816"/>
            <a:ext cx="3543753" cy="197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3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4470" y="2373354"/>
            <a:ext cx="2126425" cy="211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84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9821" y="-74415"/>
            <a:ext cx="1894635" cy="129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842;p44"/>
          <p:cNvGrpSpPr/>
          <p:nvPr/>
        </p:nvGrpSpPr>
        <p:grpSpPr>
          <a:xfrm>
            <a:off x="8631314" y="1069513"/>
            <a:ext cx="1531648" cy="927599"/>
            <a:chOff x="2235072" y="2528648"/>
            <a:chExt cx="1151585" cy="695699"/>
          </a:xfrm>
        </p:grpSpPr>
        <p:grpSp>
          <p:nvGrpSpPr>
            <p:cNvPr id="36" name="Google Shape;843;p44"/>
            <p:cNvGrpSpPr/>
            <p:nvPr/>
          </p:nvGrpSpPr>
          <p:grpSpPr>
            <a:xfrm>
              <a:off x="2235072" y="2528648"/>
              <a:ext cx="1151585" cy="572694"/>
              <a:chOff x="3745197" y="2483473"/>
              <a:chExt cx="1151585" cy="572694"/>
            </a:xfrm>
          </p:grpSpPr>
          <p:sp>
            <p:nvSpPr>
              <p:cNvPr id="38" name="Google Shape;844;p44"/>
              <p:cNvSpPr/>
              <p:nvPr/>
            </p:nvSpPr>
            <p:spPr>
              <a:xfrm>
                <a:off x="37451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845;p44"/>
              <p:cNvSpPr/>
              <p:nvPr/>
            </p:nvSpPr>
            <p:spPr>
              <a:xfrm>
                <a:off x="39152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846;p44"/>
              <p:cNvSpPr/>
              <p:nvPr/>
            </p:nvSpPr>
            <p:spPr>
              <a:xfrm>
                <a:off x="37613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847;p44"/>
              <p:cNvSpPr/>
              <p:nvPr/>
            </p:nvSpPr>
            <p:spPr>
              <a:xfrm>
                <a:off x="41339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848;p44"/>
              <p:cNvSpPr/>
              <p:nvPr/>
            </p:nvSpPr>
            <p:spPr>
              <a:xfrm>
                <a:off x="40546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849;p44"/>
              <p:cNvSpPr/>
              <p:nvPr/>
            </p:nvSpPr>
            <p:spPr>
              <a:xfrm>
                <a:off x="39873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850;p44"/>
              <p:cNvSpPr/>
              <p:nvPr/>
            </p:nvSpPr>
            <p:spPr>
              <a:xfrm>
                <a:off x="43969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851;p44"/>
              <p:cNvSpPr/>
              <p:nvPr/>
            </p:nvSpPr>
            <p:spPr>
              <a:xfrm>
                <a:off x="45670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852;p44"/>
              <p:cNvSpPr/>
              <p:nvPr/>
            </p:nvSpPr>
            <p:spPr>
              <a:xfrm>
                <a:off x="44131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853;p44"/>
              <p:cNvSpPr/>
              <p:nvPr/>
            </p:nvSpPr>
            <p:spPr>
              <a:xfrm>
                <a:off x="47857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854;p44"/>
              <p:cNvSpPr/>
              <p:nvPr/>
            </p:nvSpPr>
            <p:spPr>
              <a:xfrm>
                <a:off x="47064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855;p44"/>
              <p:cNvSpPr/>
              <p:nvPr/>
            </p:nvSpPr>
            <p:spPr>
              <a:xfrm>
                <a:off x="46391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856;p44"/>
            <p:cNvSpPr/>
            <p:nvPr/>
          </p:nvSpPr>
          <p:spPr>
            <a:xfrm>
              <a:off x="2755374" y="3072047"/>
              <a:ext cx="110995" cy="152300"/>
            </a:xfrm>
            <a:custGeom>
              <a:avLst/>
              <a:gdLst/>
              <a:ahLst/>
              <a:cxnLst/>
              <a:rect l="l" t="t" r="r" b="b"/>
              <a:pathLst>
                <a:path w="4571" h="6272" extrusionOk="0">
                  <a:moveTo>
                    <a:pt x="2303" y="0"/>
                  </a:moveTo>
                  <a:lnTo>
                    <a:pt x="1335" y="1301"/>
                  </a:lnTo>
                  <a:cubicBezTo>
                    <a:pt x="368" y="2635"/>
                    <a:pt x="201" y="3169"/>
                    <a:pt x="168" y="3369"/>
                  </a:cubicBezTo>
                  <a:cubicBezTo>
                    <a:pt x="1" y="3970"/>
                    <a:pt x="68" y="4470"/>
                    <a:pt x="201" y="4837"/>
                  </a:cubicBezTo>
                  <a:cubicBezTo>
                    <a:pt x="268" y="5037"/>
                    <a:pt x="335" y="5170"/>
                    <a:pt x="435" y="5304"/>
                  </a:cubicBezTo>
                  <a:cubicBezTo>
                    <a:pt x="501" y="5404"/>
                    <a:pt x="568" y="5471"/>
                    <a:pt x="635" y="5571"/>
                  </a:cubicBezTo>
                  <a:cubicBezTo>
                    <a:pt x="835" y="5771"/>
                    <a:pt x="1068" y="5938"/>
                    <a:pt x="1335" y="6071"/>
                  </a:cubicBezTo>
                  <a:cubicBezTo>
                    <a:pt x="1635" y="6205"/>
                    <a:pt x="1969" y="6271"/>
                    <a:pt x="2303" y="6271"/>
                  </a:cubicBezTo>
                  <a:cubicBezTo>
                    <a:pt x="2636" y="6271"/>
                    <a:pt x="2936" y="6205"/>
                    <a:pt x="3237" y="6071"/>
                  </a:cubicBezTo>
                  <a:cubicBezTo>
                    <a:pt x="3503" y="5938"/>
                    <a:pt x="3737" y="5771"/>
                    <a:pt x="3937" y="5571"/>
                  </a:cubicBezTo>
                  <a:cubicBezTo>
                    <a:pt x="4037" y="5471"/>
                    <a:pt x="4104" y="5404"/>
                    <a:pt x="4137" y="5304"/>
                  </a:cubicBezTo>
                  <a:cubicBezTo>
                    <a:pt x="4237" y="5170"/>
                    <a:pt x="4304" y="5037"/>
                    <a:pt x="4371" y="4837"/>
                  </a:cubicBezTo>
                  <a:cubicBezTo>
                    <a:pt x="4538" y="4470"/>
                    <a:pt x="4571" y="3970"/>
                    <a:pt x="4404" y="3369"/>
                  </a:cubicBezTo>
                  <a:cubicBezTo>
                    <a:pt x="4371" y="3169"/>
                    <a:pt x="4204" y="2635"/>
                    <a:pt x="3237" y="1301"/>
                  </a:cubicBezTo>
                  <a:lnTo>
                    <a:pt x="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55B824-8CD7-4257-BA54-7AC75B02B40B}"/>
              </a:ext>
            </a:extLst>
          </p:cNvPr>
          <p:cNvSpPr txBox="1"/>
          <p:nvPr/>
        </p:nvSpPr>
        <p:spPr>
          <a:xfrm>
            <a:off x="1055012" y="3596144"/>
            <a:ext cx="10081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29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106</Words>
  <Application>Microsoft Office PowerPoint</Application>
  <PresentationFormat>Widescreen</PresentationFormat>
  <Paragraphs>18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Chewy</vt:lpstr>
      <vt:lpstr>Comfortaa</vt:lpstr>
      <vt:lpstr>Delius Unicase</vt:lpstr>
      <vt:lpstr>iCiel Cucho Bold</vt:lpstr>
      <vt:lpstr>Times New Roman</vt:lpstr>
      <vt:lpstr>1_Office Theme</vt:lpstr>
      <vt:lpstr>Response to Intervention: The Alphabet by Slidesgo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Do Pansy</cp:lastModifiedBy>
  <cp:revision>36</cp:revision>
  <dcterms:created xsi:type="dcterms:W3CDTF">2021-12-12T11:29:38Z</dcterms:created>
  <dcterms:modified xsi:type="dcterms:W3CDTF">2023-03-22T09:45:55Z</dcterms:modified>
</cp:coreProperties>
</file>