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02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79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7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133" y="1684140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4164577" y="4446738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71407" y="366806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xmlns="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xmlns="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xmlns="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xmlns="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xmlns="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xmlns="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xmlns="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xmlns="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xmlns="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xmlns="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xmlns="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xmlns="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xmlns="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xmlns="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xmlns="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xmlns="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xmlns="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xmlns="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xmlns="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xmlns="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xmlns="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xmlns="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xmlns="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xmlns="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xmlns="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xmlns="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xmlns="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xmlns="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xmlns="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xmlns="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xmlns="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xmlns="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xmlns="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xmlns="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xmlns="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xmlns="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xmlns="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xmlns="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xmlns="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xmlns="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xmlns="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xmlns="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xmlns="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xmlns="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xmlns="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xmlns="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xmlns="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xmlns="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xmlns="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xmlns="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xmlns="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xmlns="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xmlns="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xmlns="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xmlns="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xmlns="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xmlns="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xmlns="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xmlns="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xmlns="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xmlns="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xmlns="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xmlns="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xmlns="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xmlns="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xmlns="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xmlns="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xmlns="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xmlns="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xmlns="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xmlns="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xmlns="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xmlns="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xmlns="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xmlns="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xmlns="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xmlns="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xmlns="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xmlns="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xmlns="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xmlns="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xmlns="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xmlns="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xmlns="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xmlns="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xmlns="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xmlns="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xmlns="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xmlns="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xmlns="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xmlns="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xmlns="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xmlns="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xmlns="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xmlns="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xmlns="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xmlns="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xmlns="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xmlns="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xmlns="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xmlns="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xmlns="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xmlns="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xmlns="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xmlns="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xmlns="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xmlns="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xmlns="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xmlns="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xmlns="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xmlns="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xmlns="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xmlns="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xmlns="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xmlns="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xmlns="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xmlns="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xmlns="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xmlns="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xmlns="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xmlns="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xmlns="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xmlns="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xmlns="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xmlns="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xmlns="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xmlns="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xmlns="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1105</Words>
  <Application>Microsoft Office PowerPoint</Application>
  <PresentationFormat>Widescreen</PresentationFormat>
  <Paragraphs>234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inpin heiti</vt:lpstr>
      <vt:lpstr>Patrick Hand</vt:lpstr>
      <vt:lpstr>Roboto</vt:lpstr>
      <vt:lpstr>Tahoma</vt:lpstr>
      <vt:lpstr>Times New Roman</vt:lpstr>
      <vt:lpstr>VNI-Times</vt:lpstr>
      <vt:lpstr>Webdings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Dell</cp:lastModifiedBy>
  <cp:revision>179</cp:revision>
  <dcterms:created xsi:type="dcterms:W3CDTF">2017-08-18T03:02:00Z</dcterms:created>
  <dcterms:modified xsi:type="dcterms:W3CDTF">2022-03-11T02:27:52Z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