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8" r:id="rId2"/>
    <p:sldId id="310" r:id="rId3"/>
    <p:sldId id="257" r:id="rId4"/>
    <p:sldId id="287" r:id="rId5"/>
    <p:sldId id="269" r:id="rId6"/>
    <p:sldId id="300" r:id="rId7"/>
    <p:sldId id="307" r:id="rId8"/>
    <p:sldId id="311" r:id="rId9"/>
    <p:sldId id="312" r:id="rId10"/>
    <p:sldId id="30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06B9B-EC2E-4A1C-8024-E58D45A98EF1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63525-E097-47DE-9630-C13A465AC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20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7AC618-D448-471E-B3FE-B554E8A7FB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53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78E3A-777C-486B-87AD-E554272DC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1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78E3A-777C-486B-87AD-E554272DC1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77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4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60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2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1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7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31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3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5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94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8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6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4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46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7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97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8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8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2F20DA6-822D-BA80-5752-5558E301352C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9777" y="133350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0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25301-6707-64A1-00A3-8518E70A7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870" y="2321196"/>
            <a:ext cx="87729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67075-1D5B-146A-FDE0-86E7FB172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54" y="1895475"/>
            <a:ext cx="10373453" cy="32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id="{9222345F-09BC-624D-92B4-BF35B3326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196" y="61073"/>
            <a:ext cx="11912244" cy="67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6D89FC9-60D5-A62E-A943-C40B5D063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992" y="2619374"/>
            <a:ext cx="4238625" cy="42386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26195A-7690-057D-2AC9-CB731752B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78" y="133619"/>
            <a:ext cx="11059886" cy="36369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7FA94E0-212F-816B-13D3-381414CF4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53" y="1796412"/>
            <a:ext cx="6972388" cy="4216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FEE3B4-380E-8B83-59F8-43DEB5F57C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35"/>
          <a:stretch/>
        </p:blipFill>
        <p:spPr>
          <a:xfrm>
            <a:off x="824099" y="4247791"/>
            <a:ext cx="1431319" cy="8296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9A5311-490A-DA4F-FAA9-52290832A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139" y="1078553"/>
            <a:ext cx="3737172" cy="1329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A5D753-4B91-F04E-E16F-1868A07EE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881" y="2208573"/>
            <a:ext cx="8187638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7E6A3-5CC8-FC54-599A-8FA1416B6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2196" y="3687276"/>
            <a:ext cx="244470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951C79-4CF8-D3AA-1E3C-92DC43D95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330" y="2376195"/>
            <a:ext cx="91508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7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654" y="263769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E70C79-1253-8F82-D7A0-C6DAA6CD3612}"/>
              </a:ext>
            </a:extLst>
          </p:cNvPr>
          <p:cNvGrpSpPr/>
          <p:nvPr/>
        </p:nvGrpSpPr>
        <p:grpSpPr>
          <a:xfrm>
            <a:off x="431932" y="264546"/>
            <a:ext cx="861983" cy="1015663"/>
            <a:chOff x="1144100" y="726302"/>
            <a:chExt cx="861983" cy="1015663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3C272E26-420A-C59C-9982-767622F58AF2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55511B90-8EF7-5FDA-40DE-8BA4F4AF50D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6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353547-AC43-A12E-2809-2B6858447136}"/>
                  </a:ext>
                </a:extLst>
              </p:cNvPr>
              <p:cNvSpPr txBox="1"/>
              <p:nvPr/>
            </p:nvSpPr>
            <p:spPr>
              <a:xfrm>
                <a:off x="1285875" y="334554"/>
                <a:ext cx="10169320" cy="2869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Để giặt 1 kg quần áo bạn Lan cần cho vào máy lượng nước giặt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nắp chai nước giặt. Hỏi: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lvl="0" algn="just"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Đối với 4 kg quần áo bạn Lan cần cho vào máy lượng nước giặt là bao nhiêu?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Đối với 6 kg quần áo bạn Lan cần cho vào máy lượng nước giặt là bao nhiêu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353547-AC43-A12E-2809-2B6858447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334554"/>
                <a:ext cx="10169320" cy="2869119"/>
              </a:xfrm>
              <a:prstGeom prst="rect">
                <a:avLst/>
              </a:prstGeom>
              <a:blipFill>
                <a:blip r:embed="rId3"/>
                <a:stretch>
                  <a:fillRect l="-1259" t="-2335" r="-1199" b="-4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4416946-67D0-B78F-099D-77958BB1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25" y="2788725"/>
            <a:ext cx="4672012" cy="36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/>
              <p:nvPr/>
            </p:nvSpPr>
            <p:spPr>
              <a:xfrm>
                <a:off x="838200" y="952500"/>
                <a:ext cx="10734675" cy="3918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Với 4 ki- lô- gam quần áo bạn Lan cần cho vào máy lượng nước giặt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4 = 2 (kg)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Với 6 ki- lô- gam quần áo bạn Lan cần cho vào máy lượng nước giặt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 6 = 3 (kg)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  <a:tabLst>
                    <a:tab pos="1247775" algn="l"/>
                  </a:tabLs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Đáp số: a. 2 kg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b. 3 kg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52500"/>
                <a:ext cx="10734675" cy="3918252"/>
              </a:xfrm>
              <a:prstGeom prst="rect">
                <a:avLst/>
              </a:prstGeom>
              <a:blipFill>
                <a:blip r:embed="rId3"/>
                <a:stretch>
                  <a:fillRect l="-1193" t="-1555" r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5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654" y="263769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BFDBF9-1975-1316-866F-E9DF0A02665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74B9CC36-76BB-6326-AFD8-CC6AFAAAEB7E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086E8024-EF33-861E-9EF1-0CDFC249305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7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/>
              <p:nvPr/>
            </p:nvSpPr>
            <p:spPr>
              <a:xfrm>
                <a:off x="1171574" y="368997"/>
                <a:ext cx="10506075" cy="1517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sổ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m,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4" y="368997"/>
                <a:ext cx="10506075" cy="1517595"/>
              </a:xfrm>
              <a:prstGeom prst="rect">
                <a:avLst/>
              </a:prstGeom>
              <a:blipFill>
                <a:blip r:embed="rId3"/>
                <a:stretch>
                  <a:fillRect l="-1450" b="-5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1759D60-09CF-24C2-80F4-1A3B7C252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4" y="2141975"/>
            <a:ext cx="5381625" cy="2611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E7C97-2DBB-00FB-ECED-589521FC935D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5248275" cy="4125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Chu vi cánh cửa đó là: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(m)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cánh cửa đó là: 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 m</a:t>
                </a:r>
                <a:r>
                  <a:rPr lang="nl-NL" sz="2400" b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Đáp số: 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Chu vi: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            Diện tích: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nl-NL" sz="2400" b="1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E7C97-2DBB-00FB-ECED-589521FC9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5248275" cy="4125296"/>
              </a:xfrm>
              <a:prstGeom prst="rect">
                <a:avLst/>
              </a:prstGeom>
              <a:blipFill>
                <a:blip r:embed="rId5"/>
                <a:stretch>
                  <a:fillRect t="-148" b="-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30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654" y="263769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BFDBF9-1975-1316-866F-E9DF0A02665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74B9CC36-76BB-6326-AFD8-CC6AFAAAEB7E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PA-文本框 54">
              <a:extLst>
                <a:ext uri="{FF2B5EF4-FFF2-40B4-BE49-F238E27FC236}">
                  <a16:creationId xmlns:a16="http://schemas.microsoft.com/office/drawing/2014/main" id="{086E8024-EF33-861E-9EF1-0CDFC249305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8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/>
              <p:nvPr/>
            </p:nvSpPr>
            <p:spPr>
              <a:xfrm>
                <a:off x="1171574" y="368997"/>
                <a:ext cx="10610851" cy="1523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 vòi nước bị hỏng, mỗi giờ vòi nước đó bị rò rỉ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7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xô nước.</a:t>
                </a:r>
                <a:endPara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/>
                <a:r>
                  <a:rPr lang="en-US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 trong 5 giờ vòi nước đó bị rò rỉ bao nhiêu phần xô nước?</a:t>
                </a:r>
                <a:endParaRPr lang="en-US" sz="2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/>
                <a:r>
                  <a:rPr lang="vi-VN" sz="27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Hỏi trong 1 ngày vòi nước đó bị rò rỉ bao nhiêu phần xô nước?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907841-CFA3-8B7D-0408-D61F1D9B8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4" y="368997"/>
                <a:ext cx="10610851" cy="1523494"/>
              </a:xfrm>
              <a:prstGeom prst="rect">
                <a:avLst/>
              </a:prstGeom>
              <a:blipFill>
                <a:blip r:embed="rId3"/>
                <a:stretch>
                  <a:fillRect l="-1091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CCC87BD-65B3-0256-3CAF-5CFE7D74B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25" y="2367762"/>
            <a:ext cx="7105983" cy="33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9614" y="218660"/>
            <a:ext cx="11403623" cy="623374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/>
              <p:nvPr/>
            </p:nvSpPr>
            <p:spPr>
              <a:xfrm>
                <a:off x="752475" y="619125"/>
                <a:ext cx="10858500" cy="5506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24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5 giờ vòi nước đó bị rò rỉ số phần xô nước là: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(xô nước)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1 ngày vòi nước đó bị rò rỉ số phần xô nước là: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24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(xô nước)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xô nước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xô nước</a:t>
                </a:r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9FD3AE-D870-BA76-DEE1-9CDC4C99E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619125"/>
                <a:ext cx="10858500" cy="5506572"/>
              </a:xfrm>
              <a:prstGeom prst="rect">
                <a:avLst/>
              </a:prstGeom>
              <a:blipFill>
                <a:blip r:embed="rId3"/>
                <a:stretch>
                  <a:fillRect t="-1772" b="-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5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362</Words>
  <Application>Microsoft Office PowerPoint</Application>
  <PresentationFormat>Widescreen</PresentationFormat>
  <Paragraphs>36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等线 Light</vt:lpstr>
      <vt:lpstr>Arial</vt:lpstr>
      <vt:lpstr>Calibri</vt:lpstr>
      <vt:lpstr>Cambria</vt:lpstr>
      <vt:lpstr>Cambria Math</vt:lpstr>
      <vt:lpstr>SVN-Cookies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2024-03-02T08:35:04Z</dcterms:created>
  <dcterms:modified xsi:type="dcterms:W3CDTF">2024-03-02T10:19:52Z</dcterms:modified>
</cp:coreProperties>
</file>