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28"/>
  </p:notesMasterIdLst>
  <p:sldIdLst>
    <p:sldId id="823" r:id="rId6"/>
    <p:sldId id="2632" r:id="rId7"/>
    <p:sldId id="863" r:id="rId8"/>
    <p:sldId id="826" r:id="rId9"/>
    <p:sldId id="828" r:id="rId10"/>
    <p:sldId id="829" r:id="rId11"/>
    <p:sldId id="830" r:id="rId12"/>
    <p:sldId id="868" r:id="rId13"/>
    <p:sldId id="2633" r:id="rId14"/>
    <p:sldId id="4411" r:id="rId15"/>
    <p:sldId id="836" r:id="rId16"/>
    <p:sldId id="837" r:id="rId17"/>
    <p:sldId id="2666" r:id="rId18"/>
    <p:sldId id="4412" r:id="rId19"/>
    <p:sldId id="2642" r:id="rId20"/>
    <p:sldId id="2641" r:id="rId21"/>
    <p:sldId id="2667" r:id="rId22"/>
    <p:sldId id="2669" r:id="rId23"/>
    <p:sldId id="257" r:id="rId24"/>
    <p:sldId id="263" r:id="rId25"/>
    <p:sldId id="860" r:id="rId26"/>
    <p:sldId id="44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5807B-6A59-4311-A4ED-41337F2FF63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4122A-9377-4715-983D-0C323F3C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33FFC-5586-4B4B-855E-849F2AC72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33FFC-5586-4B4B-855E-849F2AC72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33FFC-5586-4B4B-855E-849F2AC72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9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43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19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50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38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08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60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75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435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30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797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2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56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70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98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59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3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9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6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5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5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2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7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3EA1-621B-2E84-0060-6F57F94D9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97905-C22E-D7CA-53D6-DF563746E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AC631-A6E6-5CA1-4949-7D93C518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599F7-2F0C-43E8-D104-9FCD44AA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2FB87-AB3E-12B2-6250-3C109A92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3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0A85-5B47-0EDD-E6B4-142E4E9B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E21B6-3B4E-0D36-7782-FE9C046D5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B2017-A71C-3A6D-DFCB-ACFBB3A2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4DC17-92CC-A63D-D67B-46E5C45D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503F-92A6-D476-2453-11E66244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3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0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2010-68F1-A180-169E-7C03F1F7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BD383-9AD1-AC94-8132-4193F2672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D0D07-B3A7-433B-AEF4-420EF67D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9455E-F994-C46B-3AC4-8507865F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A476F-3580-3B91-AFF0-24E0FDAC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04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3DDB-2E3A-EBB9-E36D-1594F570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BA8CB-31D9-8297-2720-15E33AE6E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0C448-8B8F-993C-6554-D2776B73D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00812-7535-AEC0-C305-0EB30E33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DA51A-B741-A3BE-3063-C20378C1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355D5-04E3-3F4B-B68E-0D103C48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4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4010-5C55-17A4-4F22-D6C0DE64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0A868-34F3-1A9D-2BC9-80E56CFA3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C3F6F-239B-487B-A3FA-9FB8DAE7A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127AD5-A025-99D6-05D1-0B7EB4CDB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4BF54-1244-BB1D-6E70-1B0ED5ECD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D9843D-764E-5D34-C9E6-2A59E9A6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50AA2-B01C-F8FD-903D-4A74906E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558FEC-4765-74AE-CD77-F767B001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71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A07D-543F-1EDF-B2FE-5C130DA27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B7AB80-8C15-A70D-C96D-C96F4312F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8EDAB-5499-37AF-1298-7BB3101B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02F6D-380C-8B1C-BF9A-81723E78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37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B0FBB-26B6-7DC3-99CB-070496BB4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F23AC-C99D-03FB-92FB-21BAADDB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674AD-AECB-9F22-1668-8BFD4278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46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61A5-1364-27B3-7C72-2F15EE30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4BF82-D5DC-FA8E-4749-4E531C5A3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E8BDB-8630-C5FD-60D7-E63586B40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549A4-C766-1ED7-06E4-653ED6A7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8354B-2846-4D8C-1B34-C92EE9DC5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0AB2E-AE79-BDF9-6119-7F933205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8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B416-FC85-3364-7E45-E7F7161E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8375C3-420B-6F67-E7EA-75E22B5EA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0357B-E220-FC9D-B044-DEA271992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97BD8-E280-E499-DDD3-CDBE3AC9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51727-DFC1-17E9-C845-EEC6F0C5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636B5-6828-2FAF-3DFF-A8240CAE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95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BEDF-F3BC-3A4A-8DC5-4B02E7192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5299C-F140-3A5E-A582-A876715A4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DE71-C406-6552-B4C7-FFAF1343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E073-F373-06A7-AF5B-3DDBBAAF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DA431-CA0A-24B0-7721-1132C7FB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90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F0A99B-4C6A-08F2-F4FE-6F37C9035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84172-4D17-5521-F0A8-CE9E3FF6A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274C-080F-5FF1-7CFC-F313C2897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036B5-9903-4CFB-985C-6A4B61284A3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DBB76-C176-1FDA-6238-7E22FA55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5D56D-D87F-6607-70F7-36EB3AEDD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2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4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2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1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0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1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FB95C3-3069-8F7C-CF35-2D1D2CF9509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7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4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1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6.GIF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6.GIF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8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5.jpeg"/><Relationship Id="rId4" Type="http://schemas.openxmlformats.org/officeDocument/2006/relationships/audio" Target="../media/media2.mp3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11" Type="http://schemas.openxmlformats.org/officeDocument/2006/relationships/image" Target="../media/image72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1668" y="737941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nhân phân số với số tự nhiên và nhân số tự nhiên với phân số.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 chắc cách nhân phân số và vận dụng giải các bài toán liên quan đến phép nhân hai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009512-30CF-ED27-7C7B-3D0CB9EA8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2457450"/>
            <a:ext cx="5052402" cy="2876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E1EA62F2-CE9F-3AA3-6816-3ECCFF759A2B}"/>
                  </a:ext>
                </a:extLst>
              </p:cNvPr>
              <p:cNvSpPr/>
              <p:nvPr/>
            </p:nvSpPr>
            <p:spPr>
              <a:xfrm>
                <a:off x="266699" y="942975"/>
                <a:ext cx="2819401" cy="1524000"/>
              </a:xfrm>
              <a:prstGeom prst="wedgeRoundRectCallout">
                <a:avLst>
                  <a:gd name="adj1" fmla="val 27180"/>
                  <a:gd name="adj2" fmla="val 75000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gắn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bảng</a:t>
                </a:r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E1EA62F2-CE9F-3AA3-6816-3ECCFF759A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9" y="942975"/>
                <a:ext cx="2819401" cy="1524000"/>
              </a:xfrm>
              <a:prstGeom prst="wedgeRoundRectCallout">
                <a:avLst>
                  <a:gd name="adj1" fmla="val 27180"/>
                  <a:gd name="adj2" fmla="val 7500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1D8FCE5F-CB9C-19AF-E802-E8AB3D9C0D7C}"/>
                  </a:ext>
                </a:extLst>
              </p:cNvPr>
              <p:cNvSpPr/>
              <p:nvPr/>
            </p:nvSpPr>
            <p:spPr>
              <a:xfrm>
                <a:off x="4762499" y="552450"/>
                <a:ext cx="2819401" cy="1524000"/>
              </a:xfrm>
              <a:prstGeom prst="wedgeRoundRectCallout">
                <a:avLst>
                  <a:gd name="adj1" fmla="val 3869"/>
                  <a:gd name="adj2" fmla="val 79375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gắn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bảng</a:t>
                </a:r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1D8FCE5F-CB9C-19AF-E802-E8AB3D9C0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499" y="552450"/>
                <a:ext cx="2819401" cy="1524000"/>
              </a:xfrm>
              <a:prstGeom prst="wedgeRoundRectCallout">
                <a:avLst>
                  <a:gd name="adj1" fmla="val 3869"/>
                  <a:gd name="adj2" fmla="val 7937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AB1A31A-7B7F-64CC-AB75-0CC91DE59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362" y="2252662"/>
            <a:ext cx="1076325" cy="301942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7D208CE-1864-D19D-4F33-415C22B25958}"/>
              </a:ext>
            </a:extLst>
          </p:cNvPr>
          <p:cNvSpPr/>
          <p:nvPr/>
        </p:nvSpPr>
        <p:spPr>
          <a:xfrm>
            <a:off x="8115299" y="133350"/>
            <a:ext cx="3448051" cy="1676400"/>
          </a:xfrm>
          <a:prstGeom prst="wedgeRoundRectCallout">
            <a:avLst>
              <a:gd name="adj1" fmla="val -13660"/>
              <a:gd name="adj2" fmla="val 750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3112CB0-356D-6C8B-9A6C-EAEA0A0FC611}"/>
              </a:ext>
            </a:extLst>
          </p:cNvPr>
          <p:cNvSpPr/>
          <p:nvPr/>
        </p:nvSpPr>
        <p:spPr>
          <a:xfrm>
            <a:off x="1447800" y="5400674"/>
            <a:ext cx="9867900" cy="10382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Muốn tính diện tích hình chữ nhật được gắn hoa ta làm như thế nào?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41C0C2-9FE2-AAC0-4695-19DF03C4ECFF}"/>
                  </a:ext>
                </a:extLst>
              </p:cNvPr>
              <p:cNvSpPr txBox="1"/>
              <p:nvPr/>
            </p:nvSpPr>
            <p:spPr>
              <a:xfrm>
                <a:off x="2117300" y="311688"/>
                <a:ext cx="7569625" cy="1067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41C0C2-9FE2-AAC0-4695-19DF03C4E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300" y="311688"/>
                <a:ext cx="7569625" cy="1067152"/>
              </a:xfrm>
              <a:prstGeom prst="rect">
                <a:avLst/>
              </a:prstGeom>
              <a:blipFill>
                <a:blip r:embed="rId3"/>
                <a:stretch>
                  <a:fillRect t="-457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23F823B-560F-2E88-2ED2-A7EEEE5CA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1581150"/>
            <a:ext cx="3467100" cy="1809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B9BBBF-2ECB-8CA6-BFDB-15594AF99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312" y="1462087"/>
            <a:ext cx="4829175" cy="4219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0ACF9F-C49B-C4D6-83E9-B3191FF017C9}"/>
                  </a:ext>
                </a:extLst>
              </p:cNvPr>
              <p:cNvSpPr txBox="1"/>
              <p:nvPr/>
            </p:nvSpPr>
            <p:spPr>
              <a:xfrm>
                <a:off x="621875" y="3512088"/>
                <a:ext cx="7569625" cy="889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0ACF9F-C49B-C4D6-83E9-B3191FF01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75" y="3512088"/>
                <a:ext cx="7569625" cy="889924"/>
              </a:xfrm>
              <a:prstGeom prst="rect">
                <a:avLst/>
              </a:prstGeom>
              <a:blipFill>
                <a:blip r:embed="rId6"/>
                <a:stretch>
                  <a:fillRect l="-2415" t="-4795"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4A29FC-DA28-DCCC-3015-724DF77872EF}"/>
                  </a:ext>
                </a:extLst>
              </p:cNvPr>
              <p:cNvSpPr txBox="1"/>
              <p:nvPr/>
            </p:nvSpPr>
            <p:spPr>
              <a:xfrm>
                <a:off x="621875" y="4426488"/>
                <a:ext cx="7569625" cy="889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Mặt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khác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4A29FC-DA28-DCCC-3015-724DF7787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75" y="4426488"/>
                <a:ext cx="7569625" cy="889924"/>
              </a:xfrm>
              <a:prstGeom prst="rect">
                <a:avLst/>
              </a:prstGeom>
              <a:blipFill>
                <a:blip r:embed="rId7"/>
                <a:stretch>
                  <a:fillRect l="-2415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A4412F-80F3-451D-8958-D0C474130780}"/>
                  </a:ext>
                </a:extLst>
              </p:cNvPr>
              <p:cNvSpPr txBox="1"/>
              <p:nvPr/>
            </p:nvSpPr>
            <p:spPr>
              <a:xfrm>
                <a:off x="621875" y="5388513"/>
                <a:ext cx="7569625" cy="889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3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A4412F-80F3-451D-8958-D0C474130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75" y="5388513"/>
                <a:ext cx="7569625" cy="889924"/>
              </a:xfrm>
              <a:prstGeom prst="rect">
                <a:avLst/>
              </a:prstGeom>
              <a:blipFill>
                <a:blip r:embed="rId8"/>
                <a:stretch>
                  <a:fillRect l="-2415" t="-4795"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2117300" y="311688"/>
            <a:ext cx="75696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4E92B4-CE66-D45A-7324-B4AC90C7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452562"/>
            <a:ext cx="11023968" cy="1176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A2C8B8-6981-3C48-0539-DDFA995F8A83}"/>
                  </a:ext>
                </a:extLst>
              </p:cNvPr>
              <p:cNvSpPr txBox="1"/>
              <p:nvPr/>
            </p:nvSpPr>
            <p:spPr>
              <a:xfrm>
                <a:off x="764750" y="2959638"/>
                <a:ext cx="10408075" cy="10703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Ví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dụ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×</a:t>
                </a:r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A2C8B8-6981-3C48-0539-DDFA995F8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50" y="2959638"/>
                <a:ext cx="10408075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71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A2486C-D70F-6431-42AE-DF0F1BC03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862" y="2568609"/>
            <a:ext cx="7242676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CED656C-E79A-79B5-4139-D5C4B07D5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49" y="2119312"/>
            <a:ext cx="11336769" cy="194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714C3C-6B31-63E2-3476-84D6EEC098BB}"/>
                  </a:ext>
                </a:extLst>
              </p:cNvPr>
              <p:cNvSpPr txBox="1"/>
              <p:nvPr/>
            </p:nvSpPr>
            <p:spPr>
              <a:xfrm>
                <a:off x="514350" y="4000500"/>
                <a:ext cx="1866900" cy="2170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4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7</m:t>
                          </m:r>
                        </m:den>
                      </m:f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714C3C-6B31-63E2-3476-84D6EEC0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4000500"/>
                <a:ext cx="1866900" cy="2170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4658E74-CEAD-2B3E-FB30-581027015ACC}"/>
                  </a:ext>
                </a:extLst>
              </p:cNvPr>
              <p:cNvSpPr txBox="1"/>
              <p:nvPr/>
            </p:nvSpPr>
            <p:spPr>
              <a:xfrm>
                <a:off x="5153025" y="3990975"/>
                <a:ext cx="1866900" cy="2217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4658E74-CEAD-2B3E-FB30-58102701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025" y="3990975"/>
                <a:ext cx="1866900" cy="22179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363367-C275-2EE6-B7A7-0BE5280F4BDE}"/>
                  </a:ext>
                </a:extLst>
              </p:cNvPr>
              <p:cNvSpPr txBox="1"/>
              <p:nvPr/>
            </p:nvSpPr>
            <p:spPr>
              <a:xfrm>
                <a:off x="9258300" y="3914775"/>
                <a:ext cx="1866900" cy="2217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363367-C275-2EE6-B7A7-0BE5280F4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8300" y="3914775"/>
                <a:ext cx="1866900" cy="22179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0F6F67-E87C-BD90-7058-CA56A3B72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4" y="1984491"/>
            <a:ext cx="11191875" cy="1122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8EF4F0-C343-0F27-F60A-56BC8AF81F97}"/>
                  </a:ext>
                </a:extLst>
              </p:cNvPr>
              <p:cNvSpPr txBox="1"/>
              <p:nvPr/>
            </p:nvSpPr>
            <p:spPr>
              <a:xfrm>
                <a:off x="428625" y="3076575"/>
                <a:ext cx="1866900" cy="327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8EF4F0-C343-0F27-F60A-56BC8AF81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3076575"/>
                <a:ext cx="1866900" cy="3270767"/>
              </a:xfrm>
              <a:prstGeom prst="rect">
                <a:avLst/>
              </a:prstGeom>
              <a:blipFill>
                <a:blip r:embed="rId6"/>
                <a:stretch>
                  <a:fillRect l="-9772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14B075-4609-90EA-5CFC-9D035EB9CDF7}"/>
                  </a:ext>
                </a:extLst>
              </p:cNvPr>
              <p:cNvSpPr txBox="1"/>
              <p:nvPr/>
            </p:nvSpPr>
            <p:spPr>
              <a:xfrm>
                <a:off x="3609975" y="3095625"/>
                <a:ext cx="2362200" cy="324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lang="en-US" sz="48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14B075-4609-90EA-5CFC-9D035EB9C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975" y="3095625"/>
                <a:ext cx="2362200" cy="32406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B99630-80F5-A768-3A69-8C10F4684521}"/>
                  </a:ext>
                </a:extLst>
              </p:cNvPr>
              <p:cNvSpPr txBox="1"/>
              <p:nvPr/>
            </p:nvSpPr>
            <p:spPr>
              <a:xfrm>
                <a:off x="6505575" y="3067050"/>
                <a:ext cx="2362200" cy="3288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B99630-80F5-A768-3A69-8C10F4684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575" y="3067050"/>
                <a:ext cx="2362200" cy="32884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6996B5-0576-A200-4C72-1B87E0419528}"/>
                  </a:ext>
                </a:extLst>
              </p:cNvPr>
              <p:cNvSpPr txBox="1"/>
              <p:nvPr/>
            </p:nvSpPr>
            <p:spPr>
              <a:xfrm>
                <a:off x="9553575" y="3000375"/>
                <a:ext cx="2362200" cy="3288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6996B5-0576-A200-4C72-1B87E0419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575" y="3000375"/>
                <a:ext cx="2362200" cy="32884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BD0AA05-DD54-709B-93CA-0A8899105516}"/>
              </a:ext>
            </a:extLst>
          </p:cNvPr>
          <p:cNvGrpSpPr/>
          <p:nvPr/>
        </p:nvGrpSpPr>
        <p:grpSpPr>
          <a:xfrm>
            <a:off x="1877135" y="2179408"/>
            <a:ext cx="8271291" cy="2520411"/>
            <a:chOff x="749508" y="2986094"/>
            <a:chExt cx="8180809" cy="3338372"/>
          </a:xfrm>
        </p:grpSpPr>
        <p:sp>
          <p:nvSpPr>
            <p:cNvPr id="29" name="Hình chữ nhật: Góc Tròn 6">
              <a:extLst>
                <a:ext uri="{FF2B5EF4-FFF2-40B4-BE49-F238E27FC236}">
                  <a16:creationId xmlns:a16="http://schemas.microsoft.com/office/drawing/2014/main" id="{34B3BB9B-1F72-3D27-DCA7-3A5C6ADE316E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8271291"/>
                        <a:gd name="connsiteY0" fmla="*/ 420076 h 2520411"/>
                        <a:gd name="connsiteX1" fmla="*/ 562560 w 8271291"/>
                        <a:gd name="connsiteY1" fmla="*/ 0 h 2520411"/>
                        <a:gd name="connsiteX2" fmla="*/ 7708730 w 8271291"/>
                        <a:gd name="connsiteY2" fmla="*/ 0 h 2520411"/>
                        <a:gd name="connsiteX3" fmla="*/ 8271291 w 8271291"/>
                        <a:gd name="connsiteY3" fmla="*/ 420076 h 2520411"/>
                        <a:gd name="connsiteX4" fmla="*/ 8271291 w 8271291"/>
                        <a:gd name="connsiteY4" fmla="*/ 2100334 h 2520411"/>
                        <a:gd name="connsiteX5" fmla="*/ 7708730 w 8271291"/>
                        <a:gd name="connsiteY5" fmla="*/ 2520411 h 2520411"/>
                        <a:gd name="connsiteX6" fmla="*/ 562560 w 8271291"/>
                        <a:gd name="connsiteY6" fmla="*/ 2520411 h 2520411"/>
                        <a:gd name="connsiteX7" fmla="*/ 0 w 8271291"/>
                        <a:gd name="connsiteY7" fmla="*/ 2100334 h 2520411"/>
                        <a:gd name="connsiteX8" fmla="*/ 0 w 8271291"/>
                        <a:gd name="connsiteY8" fmla="*/ 420076 h 2520411"/>
                        <a:gd name="connsiteX0" fmla="*/ 0 w 8271291"/>
                        <a:gd name="connsiteY0" fmla="*/ 420076 h 2520411"/>
                        <a:gd name="connsiteX1" fmla="*/ 562560 w 8271291"/>
                        <a:gd name="connsiteY1" fmla="*/ 0 h 2520411"/>
                        <a:gd name="connsiteX2" fmla="*/ 7708730 w 8271291"/>
                        <a:gd name="connsiteY2" fmla="*/ 0 h 2520411"/>
                        <a:gd name="connsiteX3" fmla="*/ 8271291 w 8271291"/>
                        <a:gd name="connsiteY3" fmla="*/ 420076 h 2520411"/>
                        <a:gd name="connsiteX4" fmla="*/ 8271291 w 8271291"/>
                        <a:gd name="connsiteY4" fmla="*/ 2100334 h 2520411"/>
                        <a:gd name="connsiteX5" fmla="*/ 7708730 w 8271291"/>
                        <a:gd name="connsiteY5" fmla="*/ 2520411 h 2520411"/>
                        <a:gd name="connsiteX6" fmla="*/ 562560 w 8271291"/>
                        <a:gd name="connsiteY6" fmla="*/ 2520411 h 2520411"/>
                        <a:gd name="connsiteX7" fmla="*/ 0 w 8271291"/>
                        <a:gd name="connsiteY7" fmla="*/ 2100334 h 2520411"/>
                        <a:gd name="connsiteX8" fmla="*/ 0 w 8271291"/>
                        <a:gd name="connsiteY8" fmla="*/ 420076 h 2520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271291" h="2520411" fill="none" extrusionOk="0">
                          <a:moveTo>
                            <a:pt x="0" y="420076"/>
                          </a:moveTo>
                          <a:cubicBezTo>
                            <a:pt x="-106085" y="193730"/>
                            <a:pt x="240676" y="56305"/>
                            <a:pt x="562560" y="0"/>
                          </a:cubicBezTo>
                          <a:cubicBezTo>
                            <a:pt x="1913050" y="131889"/>
                            <a:pt x="5729056" y="-274313"/>
                            <a:pt x="7708730" y="0"/>
                          </a:cubicBezTo>
                          <a:cubicBezTo>
                            <a:pt x="8055945" y="-39151"/>
                            <a:pt x="8326611" y="201250"/>
                            <a:pt x="8271291" y="420076"/>
                          </a:cubicBezTo>
                          <a:cubicBezTo>
                            <a:pt x="8339264" y="663467"/>
                            <a:pt x="8210344" y="1299763"/>
                            <a:pt x="8271291" y="2100334"/>
                          </a:cubicBezTo>
                          <a:cubicBezTo>
                            <a:pt x="8221257" y="2314347"/>
                            <a:pt x="7968694" y="2538775"/>
                            <a:pt x="7708730" y="2520411"/>
                          </a:cubicBezTo>
                          <a:cubicBezTo>
                            <a:pt x="4795642" y="2706778"/>
                            <a:pt x="3004611" y="2360797"/>
                            <a:pt x="562560" y="2520411"/>
                          </a:cubicBezTo>
                          <a:cubicBezTo>
                            <a:pt x="243753" y="2574603"/>
                            <a:pt x="-39668" y="2359983"/>
                            <a:pt x="0" y="2100334"/>
                          </a:cubicBezTo>
                          <a:cubicBezTo>
                            <a:pt x="56694" y="1869978"/>
                            <a:pt x="91145" y="998073"/>
                            <a:pt x="0" y="420076"/>
                          </a:cubicBezTo>
                          <a:close/>
                        </a:path>
                        <a:path w="8271291" h="2520411" stroke="0" extrusionOk="0">
                          <a:moveTo>
                            <a:pt x="0" y="420076"/>
                          </a:moveTo>
                          <a:cubicBezTo>
                            <a:pt x="26886" y="190222"/>
                            <a:pt x="283362" y="4772"/>
                            <a:pt x="562560" y="0"/>
                          </a:cubicBezTo>
                          <a:cubicBezTo>
                            <a:pt x="2124820" y="-248620"/>
                            <a:pt x="6559961" y="-37643"/>
                            <a:pt x="7708730" y="0"/>
                          </a:cubicBezTo>
                          <a:cubicBezTo>
                            <a:pt x="8024293" y="7953"/>
                            <a:pt x="8252482" y="215920"/>
                            <a:pt x="8271291" y="420076"/>
                          </a:cubicBezTo>
                          <a:cubicBezTo>
                            <a:pt x="8348391" y="1092007"/>
                            <a:pt x="8407425" y="1812055"/>
                            <a:pt x="8271291" y="2100334"/>
                          </a:cubicBezTo>
                          <a:cubicBezTo>
                            <a:pt x="8298787" y="2392127"/>
                            <a:pt x="8004169" y="2486434"/>
                            <a:pt x="7708730" y="2520411"/>
                          </a:cubicBezTo>
                          <a:cubicBezTo>
                            <a:pt x="4302091" y="2637278"/>
                            <a:pt x="1463564" y="2439993"/>
                            <a:pt x="562560" y="2520411"/>
                          </a:cubicBezTo>
                          <a:cubicBezTo>
                            <a:pt x="229995" y="2522302"/>
                            <a:pt x="-76437" y="2320277"/>
                            <a:pt x="0" y="2100334"/>
                          </a:cubicBezTo>
                          <a:cubicBezTo>
                            <a:pt x="-156532" y="1699080"/>
                            <a:pt x="-79537" y="962730"/>
                            <a:pt x="0" y="420076"/>
                          </a:cubicBezTo>
                          <a:close/>
                        </a:path>
                        <a:path w="8271291" h="2520411" fill="none" stroke="0" extrusionOk="0">
                          <a:moveTo>
                            <a:pt x="0" y="420076"/>
                          </a:moveTo>
                          <a:cubicBezTo>
                            <a:pt x="2162" y="183775"/>
                            <a:pt x="282853" y="18935"/>
                            <a:pt x="562560" y="0"/>
                          </a:cubicBezTo>
                          <a:cubicBezTo>
                            <a:pt x="2002386" y="-40331"/>
                            <a:pt x="5939163" y="12260"/>
                            <a:pt x="7708730" y="0"/>
                          </a:cubicBezTo>
                          <a:cubicBezTo>
                            <a:pt x="8040765" y="-44705"/>
                            <a:pt x="8307756" y="227436"/>
                            <a:pt x="8271291" y="420076"/>
                          </a:cubicBezTo>
                          <a:cubicBezTo>
                            <a:pt x="8383498" y="567618"/>
                            <a:pt x="8189567" y="1258546"/>
                            <a:pt x="8271291" y="2100334"/>
                          </a:cubicBezTo>
                          <a:cubicBezTo>
                            <a:pt x="8263081" y="2344061"/>
                            <a:pt x="7938884" y="2547405"/>
                            <a:pt x="7708730" y="2520411"/>
                          </a:cubicBezTo>
                          <a:cubicBezTo>
                            <a:pt x="4993736" y="2312435"/>
                            <a:pt x="3261214" y="2381921"/>
                            <a:pt x="562560" y="2520411"/>
                          </a:cubicBezTo>
                          <a:cubicBezTo>
                            <a:pt x="245326" y="2535217"/>
                            <a:pt x="-53481" y="2346060"/>
                            <a:pt x="0" y="2100334"/>
                          </a:cubicBezTo>
                          <a:cubicBezTo>
                            <a:pt x="23074" y="1788419"/>
                            <a:pt x="76379" y="1013125"/>
                            <a:pt x="0" y="42007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Hộp Văn bản 25">
              <a:extLst>
                <a:ext uri="{FF2B5EF4-FFF2-40B4-BE49-F238E27FC236}">
                  <a16:creationId xmlns:a16="http://schemas.microsoft.com/office/drawing/2014/main" id="{D4FD5736-A11B-396B-C850-BC8A8EDB2FBB}"/>
                </a:ext>
              </a:extLst>
            </p:cNvPr>
            <p:cNvSpPr txBox="1"/>
            <p:nvPr/>
          </p:nvSpPr>
          <p:spPr>
            <a:xfrm>
              <a:off x="941146" y="3133192"/>
              <a:ext cx="7938697" cy="28740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5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971F2A8-61AA-6522-530C-DA58D29FF8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077326" y="2493752"/>
            <a:ext cx="3033570" cy="4443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C17DFD-4279-593F-CD1B-E650EA246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-542925" y="2398508"/>
            <a:ext cx="2615147" cy="4652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B1A3E2-D2DE-E480-9038-0B269B1D2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18" y="278628"/>
            <a:ext cx="11485859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6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2" name="Picture 3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24645585-E819-6650-0E96-806FFB94D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1" y="2011895"/>
            <a:ext cx="6479654" cy="5180454"/>
          </a:xfrm>
          <a:prstGeom prst="rect">
            <a:avLst/>
          </a:prstGeom>
        </p:spPr>
      </p:pic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5FFD2D-4E7C-F113-4B04-480A93AFCEC8}"/>
                  </a:ext>
                </a:extLst>
              </p:cNvPr>
              <p:cNvSpPr txBox="1"/>
              <p:nvPr/>
            </p:nvSpPr>
            <p:spPr>
              <a:xfrm>
                <a:off x="1857375" y="3381375"/>
                <a:ext cx="4972050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FFFF00"/>
                    </a:solidFill>
                  </a:rPr>
                  <a:t>Ví </a:t>
                </a:r>
                <a:r>
                  <a:rPr lang="en-US" sz="6000" b="1" dirty="0" err="1">
                    <a:solidFill>
                      <a:srgbClr val="FFFF00"/>
                    </a:solidFill>
                  </a:rPr>
                  <a:t>d</a:t>
                </a:r>
                <a:r>
                  <a:rPr lang="en-US" sz="6000" b="1" dirty="0">
                    <a:solidFill>
                      <a:srgbClr val="FFFF00"/>
                    </a:solidFill>
                  </a:rPr>
                  <a:t>ụ: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FFF00"/>
                    </a:solidFill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FFF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5FFD2D-4E7C-F113-4B04-480A93AFC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375" y="3381375"/>
                <a:ext cx="4972050" cy="1425968"/>
              </a:xfrm>
              <a:prstGeom prst="rect">
                <a:avLst/>
              </a:prstGeom>
              <a:blipFill>
                <a:blip r:embed="rId6"/>
                <a:stretch>
                  <a:fillRect l="-7485"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2456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rPr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53A68-1BFA-A913-7944-B8EFFF41E1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0645" y="2899290"/>
            <a:ext cx="8236410" cy="2773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630</Words>
  <Application>Microsoft Office PowerPoint</Application>
  <PresentationFormat>Widescreen</PresentationFormat>
  <Paragraphs>69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等线 Light</vt:lpstr>
      <vt:lpstr>DFPOP1-W9</vt:lpstr>
      <vt:lpstr>杨任东竹石体-Medium</vt:lpstr>
      <vt:lpstr>Arial</vt:lpstr>
      <vt:lpstr>Calibri</vt:lpstr>
      <vt:lpstr>Calibri Light</vt:lpstr>
      <vt:lpstr>Cambria</vt:lpstr>
      <vt:lpstr>Cambria Math</vt:lpstr>
      <vt:lpstr>SVN-Cookies</vt:lpstr>
      <vt:lpstr>Office 主题​​</vt:lpstr>
      <vt:lpstr>6_Office Theme</vt:lpstr>
      <vt:lpstr>2_Office Theme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2024-03-02T03:17:37Z</dcterms:created>
  <dcterms:modified xsi:type="dcterms:W3CDTF">2024-03-02T10:20:46Z</dcterms:modified>
</cp:coreProperties>
</file>