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2"/>
  </p:notesMasterIdLst>
  <p:sldIdLst>
    <p:sldId id="256" r:id="rId2"/>
    <p:sldId id="257" r:id="rId3"/>
    <p:sldId id="312" r:id="rId4"/>
    <p:sldId id="314" r:id="rId5"/>
    <p:sldId id="315" r:id="rId6"/>
    <p:sldId id="259" r:id="rId7"/>
    <p:sldId id="261" r:id="rId8"/>
    <p:sldId id="316" r:id="rId9"/>
    <p:sldId id="266" r:id="rId10"/>
    <p:sldId id="267" r:id="rId11"/>
    <p:sldId id="262" r:id="rId12"/>
    <p:sldId id="318" r:id="rId13"/>
    <p:sldId id="269" r:id="rId14"/>
    <p:sldId id="270" r:id="rId15"/>
    <p:sldId id="271" r:id="rId16"/>
    <p:sldId id="279" r:id="rId17"/>
    <p:sldId id="280" r:id="rId18"/>
    <p:sldId id="274" r:id="rId19"/>
    <p:sldId id="275" r:id="rId20"/>
    <p:sldId id="319" r:id="rId21"/>
  </p:sldIdLst>
  <p:sldSz cx="6858000" cy="5143500"/>
  <p:notesSz cx="6858000" cy="9144000"/>
  <p:embeddedFontLst>
    <p:embeddedFont>
      <p:font typeface="Lora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Mansalva" panose="020B0604020202020204" charset="0"/>
      <p:regular r:id="rId35"/>
    </p:embeddedFont>
    <p:embeddedFont>
      <p:font typeface="Londrina Solid" panose="020B0604020202020204" charset="0"/>
      <p:regular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12"/>
            <p14:sldId id="314"/>
            <p14:sldId id="315"/>
            <p14:sldId id="259"/>
            <p14:sldId id="261"/>
            <p14:sldId id="316"/>
            <p14:sldId id="266"/>
            <p14:sldId id="267"/>
            <p14:sldId id="262"/>
            <p14:sldId id="318"/>
            <p14:sldId id="269"/>
            <p14:sldId id="270"/>
            <p14:sldId id="271"/>
            <p14:sldId id="279"/>
            <p14:sldId id="280"/>
            <p14:sldId id="274"/>
            <p14:sldId id="275"/>
            <p14:sldId id="31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5256" autoAdjust="0"/>
  </p:normalViewPr>
  <p:slideViewPr>
    <p:cSldViewPr snapToGrid="0">
      <p:cViewPr varScale="1">
        <p:scale>
          <a:sx n="90" d="100"/>
          <a:sy n="90" d="100"/>
        </p:scale>
        <p:origin x="-132" y="-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261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8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68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17" r:id="rId2"/>
    <p:sldLayoutId id="2147483685" r:id="rId3"/>
    <p:sldLayoutId id="2147483650" r:id="rId4"/>
    <p:sldLayoutId id="2147483714" r:id="rId5"/>
    <p:sldLayoutId id="2147483682" r:id="rId6"/>
    <p:sldLayoutId id="2147483681" r:id="rId7"/>
    <p:sldLayoutId id="2147483720" r:id="rId8"/>
    <p:sldLayoutId id="2147483686" r:id="rId9"/>
    <p:sldLayoutId id="2147483652" r:id="rId10"/>
    <p:sldLayoutId id="2147483716" r:id="rId11"/>
    <p:sldLayoutId id="2147483684" r:id="rId12"/>
    <p:sldLayoutId id="2147483655" r:id="rId13"/>
    <p:sldLayoutId id="2147483722" r:id="rId14"/>
    <p:sldLayoutId id="2147483719" r:id="rId15"/>
    <p:sldLayoutId id="2147483715" r:id="rId16"/>
    <p:sldLayoutId id="2147483683" r:id="rId17"/>
    <p:sldLayoutId id="2147483658" r:id="rId18"/>
    <p:sldLayoutId id="2147483659" r:id="rId19"/>
    <p:sldLayoutId id="2147483724" r:id="rId20"/>
    <p:sldLayoutId id="2147483723" r:id="rId21"/>
    <p:sldLayoutId id="2147483721" r:id="rId22"/>
    <p:sldLayoutId id="2147483688" r:id="rId23"/>
    <p:sldLayoutId id="2147483687" r:id="rId24"/>
    <p:sldLayoutId id="2147483664" r:id="rId25"/>
    <p:sldLayoutId id="2147483701" r:id="rId26"/>
    <p:sldLayoutId id="2147483669" r:id="rId27"/>
    <p:sldLayoutId id="2147483718" r:id="rId28"/>
    <p:sldLayoutId id="2147483676" r:id="rId29"/>
    <p:sldLayoutId id="2147483677" r:id="rId30"/>
    <p:sldLayoutId id="2147483725" r:id="rId31"/>
    <p:sldLayoutId id="214748372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vụ đắm tàu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-1339959" y="653016"/>
            <a:ext cx="98236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</a:t>
            </a:r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RƯỜNG </a:t>
            </a:r>
            <a:r>
              <a:rPr lang="en-US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</a:rPr>
              <a:t>TIỂU HỌC ÁI MỘ A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4707" y="3174728"/>
            <a:ext cx="2729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Giáo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viên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</a:rPr>
              <a:t>Phạm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Thúy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Hồng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254"/>
            <a:ext cx="6858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8850" y="257175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62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</a:t>
              </a:r>
              <a:r>
                <a:rPr lang="vi-VN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đọc nhóm</a:t>
              </a:r>
              <a:endParaRPr lang="en-US" sz="28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2 phút</a:t>
              </a:r>
              <a:endParaRPr lang="vi-VN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562100" y="1813677"/>
            <a:ext cx="3931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B19C8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12786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980385" y="8141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53729" y="1570221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90737" y="2465571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39504" y="173214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29879" y="1895262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834264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0" y="1971290"/>
            <a:ext cx="685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98898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174503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264038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190695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0700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486887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33446" y="1479466"/>
            <a:ext cx="689144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5210" y="1275606"/>
            <a:ext cx="6873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15210" y="1928716"/>
            <a:ext cx="687321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>
                <a:solidFill>
                  <a:srgbClr val="0033CC"/>
                </a:solidFill>
              </a:rPr>
              <a:t>  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89402" y="0"/>
            <a:ext cx="704740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5303" y="1286210"/>
            <a:ext cx="685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85180" y="3006856"/>
            <a:ext cx="685269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-27276" y="4138047"/>
            <a:ext cx="6879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88640" y="959"/>
            <a:ext cx="6669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3000" b="1" dirty="0"/>
              <a:t>  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0" y="993538"/>
            <a:ext cx="6858000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725" y="450828"/>
            <a:ext cx="40335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-114022" y="1554781"/>
            <a:ext cx="31234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0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7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659" y="1111347"/>
            <a:ext cx="6822524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ngợi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76" y="2085696"/>
            <a:ext cx="6795903" cy="2006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ta;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33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47522" y="87474"/>
            <a:ext cx="2667568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03" y="480486"/>
            <a:ext cx="662213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43623" y="1126568"/>
            <a:ext cx="86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700777" y="1126568"/>
            <a:ext cx="17145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289744" y="1448039"/>
            <a:ext cx="1017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2863616" y="1769510"/>
            <a:ext cx="8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35968" y="2090981"/>
            <a:ext cx="857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035909" y="2401901"/>
            <a:ext cx="7500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343719" y="2401901"/>
            <a:ext cx="11787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46604" y="2733923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21654" y="1449850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450876" y="3055394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243606" y="3376865"/>
            <a:ext cx="67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4647198" y="3698336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4540865" y="4019807"/>
            <a:ext cx="110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1914695" y="4341278"/>
            <a:ext cx="197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307340" y="4640823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1573548" y="1565671"/>
            <a:ext cx="3939291" cy="1311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EDB01E6-578A-462F-BF32-C2C3AA7DEEA1}"/>
              </a:ext>
            </a:extLst>
          </p:cNvPr>
          <p:cNvGrpSpPr/>
          <p:nvPr/>
        </p:nvGrpSpPr>
        <p:grpSpPr>
          <a:xfrm>
            <a:off x="3887452" y="1586190"/>
            <a:ext cx="572112" cy="68347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88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xmlns="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BF4C2A-841A-41B9-98BA-B1B6BCBD9E47}"/>
              </a:ext>
            </a:extLst>
          </p:cNvPr>
          <p:cNvGrpSpPr/>
          <p:nvPr/>
        </p:nvGrpSpPr>
        <p:grpSpPr>
          <a:xfrm>
            <a:off x="3316503" y="1148046"/>
            <a:ext cx="585193" cy="1508614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A54AB28-9F5A-48C0-A57A-AE3E743FFDE1}"/>
              </a:ext>
            </a:extLst>
          </p:cNvPr>
          <p:cNvGrpSpPr/>
          <p:nvPr/>
        </p:nvGrpSpPr>
        <p:grpSpPr>
          <a:xfrm>
            <a:off x="2030121" y="1975995"/>
            <a:ext cx="2439112" cy="912634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8DB6FFD-AFE5-43BD-ABD6-00113C4BD74C}"/>
              </a:ext>
            </a:extLst>
          </p:cNvPr>
          <p:cNvSpPr/>
          <p:nvPr/>
        </p:nvSpPr>
        <p:spPr>
          <a:xfrm>
            <a:off x="0" y="2979399"/>
            <a:ext cx="6858000" cy="7769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FBB36C2-2713-4D8A-BA46-DEEB982E310F}"/>
              </a:ext>
            </a:extLst>
          </p:cNvPr>
          <p:cNvGrpSpPr/>
          <p:nvPr/>
        </p:nvGrpSpPr>
        <p:grpSpPr>
          <a:xfrm>
            <a:off x="2055036" y="1704412"/>
            <a:ext cx="869712" cy="28413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542FDA-6944-41BC-817D-DE672C425147}"/>
              </a:ext>
            </a:extLst>
          </p:cNvPr>
          <p:cNvSpPr txBox="1"/>
          <p:nvPr/>
        </p:nvSpPr>
        <p:spPr>
          <a:xfrm>
            <a:off x="5715" y="3081772"/>
            <a:ext cx="6775471" cy="5598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3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303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ko-KR" altLang="en-US" sz="30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E61A478B-62D4-4072-997E-3837B16B99F0}"/>
              </a:ext>
            </a:extLst>
          </p:cNvPr>
          <p:cNvSpPr/>
          <p:nvPr/>
        </p:nvSpPr>
        <p:spPr>
          <a:xfrm>
            <a:off x="4619246" y="1898796"/>
            <a:ext cx="434965" cy="434965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E0A05C90-FC07-4A23-B3F3-F2271CDD452A}"/>
              </a:ext>
            </a:extLst>
          </p:cNvPr>
          <p:cNvSpPr/>
          <p:nvPr/>
        </p:nvSpPr>
        <p:spPr>
          <a:xfrm>
            <a:off x="6129276" y="2350526"/>
            <a:ext cx="284846" cy="28484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4654E7D2-C455-48AD-9072-7C9F160565B1}"/>
              </a:ext>
            </a:extLst>
          </p:cNvPr>
          <p:cNvSpPr/>
          <p:nvPr/>
        </p:nvSpPr>
        <p:spPr>
          <a:xfrm>
            <a:off x="5490803" y="1082359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C3AEA43F-7102-4622-863C-29B6D6394F72}"/>
              </a:ext>
            </a:extLst>
          </p:cNvPr>
          <p:cNvSpPr/>
          <p:nvPr/>
        </p:nvSpPr>
        <p:spPr>
          <a:xfrm>
            <a:off x="5735988" y="2301958"/>
            <a:ext cx="507126" cy="5071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47E0538-A412-4387-94A5-2B342C0A2E77}"/>
              </a:ext>
            </a:extLst>
          </p:cNvPr>
          <p:cNvSpPr/>
          <p:nvPr/>
        </p:nvSpPr>
        <p:spPr>
          <a:xfrm>
            <a:off x="1368393" y="1664210"/>
            <a:ext cx="541298" cy="54129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3425CA9-3BFA-4533-A436-6EF7335C439C}"/>
              </a:ext>
            </a:extLst>
          </p:cNvPr>
          <p:cNvSpPr/>
          <p:nvPr/>
        </p:nvSpPr>
        <p:spPr>
          <a:xfrm>
            <a:off x="1500894" y="1117807"/>
            <a:ext cx="369340" cy="3693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16E02D60-ECA5-447C-A132-55E2E0516A52}"/>
              </a:ext>
            </a:extLst>
          </p:cNvPr>
          <p:cNvSpPr/>
          <p:nvPr/>
        </p:nvSpPr>
        <p:spPr>
          <a:xfrm>
            <a:off x="3829537" y="991172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A4C073D-E698-4E29-BC83-EF46F8AA0768}"/>
              </a:ext>
            </a:extLst>
          </p:cNvPr>
          <p:cNvSpPr/>
          <p:nvPr/>
        </p:nvSpPr>
        <p:spPr>
          <a:xfrm>
            <a:off x="2870693" y="1231405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D816EC0B-289D-45DB-BA2A-2D5774E94545}"/>
              </a:ext>
            </a:extLst>
          </p:cNvPr>
          <p:cNvSpPr/>
          <p:nvPr/>
        </p:nvSpPr>
        <p:spPr>
          <a:xfrm>
            <a:off x="1321101" y="2050897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3E9C167-3E74-444B-BBF1-A9F4B19A0035}"/>
              </a:ext>
            </a:extLst>
          </p:cNvPr>
          <p:cNvSpPr/>
          <p:nvPr/>
        </p:nvSpPr>
        <p:spPr>
          <a:xfrm>
            <a:off x="763783" y="1996668"/>
            <a:ext cx="280590" cy="28059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9F287556-555D-45F7-91BA-127AA0690FDF}"/>
              </a:ext>
            </a:extLst>
          </p:cNvPr>
          <p:cNvSpPr/>
          <p:nvPr/>
        </p:nvSpPr>
        <p:spPr>
          <a:xfrm>
            <a:off x="21269" y="1923209"/>
            <a:ext cx="756432" cy="75643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83C54042-12EC-4257-9472-65969213694F}"/>
              </a:ext>
            </a:extLst>
          </p:cNvPr>
          <p:cNvSpPr/>
          <p:nvPr/>
        </p:nvSpPr>
        <p:spPr>
          <a:xfrm>
            <a:off x="6152880" y="1041619"/>
            <a:ext cx="622591" cy="6225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3C1D6E05-CC0A-452F-A74B-FE5A4584A4DF}"/>
              </a:ext>
            </a:extLst>
          </p:cNvPr>
          <p:cNvSpPr/>
          <p:nvPr/>
        </p:nvSpPr>
        <p:spPr>
          <a:xfrm>
            <a:off x="1380828" y="1138230"/>
            <a:ext cx="186403" cy="1864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14D98F1-76F8-41BF-A12D-78A5C07503ED}"/>
              </a:ext>
            </a:extLst>
          </p:cNvPr>
          <p:cNvSpPr/>
          <p:nvPr/>
        </p:nvSpPr>
        <p:spPr>
          <a:xfrm>
            <a:off x="81639" y="798905"/>
            <a:ext cx="461744" cy="4617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EAC5C74-3392-4FBA-8A2D-E2B9483F00A2}"/>
              </a:ext>
            </a:extLst>
          </p:cNvPr>
          <p:cNvSpPr/>
          <p:nvPr/>
        </p:nvSpPr>
        <p:spPr>
          <a:xfrm>
            <a:off x="270632" y="3140140"/>
            <a:ext cx="428730" cy="42873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0952C6B5-0003-48C7-9E41-46727D58D262}"/>
              </a:ext>
            </a:extLst>
          </p:cNvPr>
          <p:cNvSpPr/>
          <p:nvPr/>
        </p:nvSpPr>
        <p:spPr>
          <a:xfrm>
            <a:off x="5917502" y="3513800"/>
            <a:ext cx="261074" cy="26107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AACC6F48-963A-4D2D-891F-B11C324665FB}"/>
              </a:ext>
            </a:extLst>
          </p:cNvPr>
          <p:cNvSpPr/>
          <p:nvPr/>
        </p:nvSpPr>
        <p:spPr>
          <a:xfrm>
            <a:off x="5207028" y="4108171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2209FB43-BBDD-41E0-8C0A-051FAD8F47E4}"/>
              </a:ext>
            </a:extLst>
          </p:cNvPr>
          <p:cNvSpPr/>
          <p:nvPr/>
        </p:nvSpPr>
        <p:spPr>
          <a:xfrm>
            <a:off x="6108026" y="3522759"/>
            <a:ext cx="464803" cy="4648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67878697-B718-4D49-B8FC-454C280C8238}"/>
              </a:ext>
            </a:extLst>
          </p:cNvPr>
          <p:cNvSpPr/>
          <p:nvPr/>
        </p:nvSpPr>
        <p:spPr>
          <a:xfrm>
            <a:off x="4644853" y="3455515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37F3F48-FCE9-4756-8242-6F96B485530D}"/>
              </a:ext>
            </a:extLst>
          </p:cNvPr>
          <p:cNvSpPr/>
          <p:nvPr/>
        </p:nvSpPr>
        <p:spPr>
          <a:xfrm>
            <a:off x="1815477" y="3664295"/>
            <a:ext cx="161280" cy="161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EBC5EA47-AF78-4443-A1B8-3559FF601647}"/>
              </a:ext>
            </a:extLst>
          </p:cNvPr>
          <p:cNvSpPr/>
          <p:nvPr/>
        </p:nvSpPr>
        <p:spPr>
          <a:xfrm>
            <a:off x="1525874" y="3795445"/>
            <a:ext cx="369340" cy="36934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C34BC9F-65C8-4978-80DA-4ECADB737858}"/>
              </a:ext>
            </a:extLst>
          </p:cNvPr>
          <p:cNvSpPr/>
          <p:nvPr/>
        </p:nvSpPr>
        <p:spPr>
          <a:xfrm>
            <a:off x="985264" y="3352098"/>
            <a:ext cx="384103" cy="38410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B02291E0-B99B-4495-92DE-EB42A6C69230}"/>
              </a:ext>
            </a:extLst>
          </p:cNvPr>
          <p:cNvSpPr/>
          <p:nvPr/>
        </p:nvSpPr>
        <p:spPr>
          <a:xfrm>
            <a:off x="2690461" y="4076614"/>
            <a:ext cx="436694" cy="43669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A36D0159-0FBC-4B08-91FD-B5D892CA7BA3}"/>
              </a:ext>
            </a:extLst>
          </p:cNvPr>
          <p:cNvSpPr/>
          <p:nvPr/>
        </p:nvSpPr>
        <p:spPr>
          <a:xfrm>
            <a:off x="3854517" y="3668810"/>
            <a:ext cx="136676" cy="13667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7FBC0625-FE03-4E22-B678-3B0096C355B8}"/>
              </a:ext>
            </a:extLst>
          </p:cNvPr>
          <p:cNvSpPr/>
          <p:nvPr/>
        </p:nvSpPr>
        <p:spPr>
          <a:xfrm>
            <a:off x="3334533" y="3936240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15E7D22D-22B1-48B6-93B4-4286CC271BFD}"/>
              </a:ext>
            </a:extLst>
          </p:cNvPr>
          <p:cNvSpPr/>
          <p:nvPr/>
        </p:nvSpPr>
        <p:spPr>
          <a:xfrm>
            <a:off x="658712" y="4333968"/>
            <a:ext cx="123529" cy="123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D33C6072-A605-45F7-93C8-93173206E614}"/>
              </a:ext>
            </a:extLst>
          </p:cNvPr>
          <p:cNvSpPr/>
          <p:nvPr/>
        </p:nvSpPr>
        <p:spPr>
          <a:xfrm>
            <a:off x="1831336" y="2568196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380D9025-E8B8-4F96-843E-FFA4DFCBA173}"/>
              </a:ext>
            </a:extLst>
          </p:cNvPr>
          <p:cNvSpPr/>
          <p:nvPr/>
        </p:nvSpPr>
        <p:spPr>
          <a:xfrm>
            <a:off x="4728869" y="2887819"/>
            <a:ext cx="267939" cy="26793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96FBA6-7A99-48F4-8983-BC71C3991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024" y="1481928"/>
            <a:ext cx="5795100" cy="3416400"/>
          </a:xfrm>
        </p:spPr>
        <p:txBody>
          <a:bodyPr/>
          <a:lstStyle/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5240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1C2FF3-DBC2-445A-B5EA-2DBD81B96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nam va nu">
            <a:extLst>
              <a:ext uri="{FF2B5EF4-FFF2-40B4-BE49-F238E27FC236}">
                <a16:creationId xmlns:a16="http://schemas.microsoft.com/office/drawing/2014/main" xmlns="" id="{F7F66FF8-40DE-4872-92A0-CC2DBA4A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00" y="366922"/>
            <a:ext cx="6196435" cy="4331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B5A58A-3B26-4A21-B1F5-58FB87CBF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9" descr="dam tau">
            <a:extLst>
              <a:ext uri="{FF2B5EF4-FFF2-40B4-BE49-F238E27FC236}">
                <a16:creationId xmlns:a16="http://schemas.microsoft.com/office/drawing/2014/main" xmlns="" id="{3D7E7D14-A2A4-48E4-AD17-640E7F70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930" y="242094"/>
            <a:ext cx="5795100" cy="465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9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1522239" y="3253192"/>
            <a:ext cx="4422825" cy="6895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386632" y="1368292"/>
            <a:ext cx="5585704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68006" y="286638"/>
            <a:ext cx="4692724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2016865" y="3098215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00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433037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xmlns="" id="{AF5222A7-9B0A-43CB-A03B-D23D30DF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27" y="868736"/>
            <a:ext cx="9144000" cy="3170099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73709" y="1281533"/>
            <a:ext cx="24494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696891" y="1446610"/>
            <a:ext cx="31611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9340" y="1739920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9340" y="2104522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9339" y="2482163"/>
            <a:ext cx="24076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96891" y="1972205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3238325" y="1311376"/>
            <a:ext cx="34289" cy="316842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 sz="1800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5797" y="240973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89340" y="148753"/>
            <a:ext cx="5582840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850043" y="999043"/>
            <a:ext cx="2197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89339" y="3275134"/>
            <a:ext cx="264898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89339" y="3693781"/>
            <a:ext cx="23338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89340" y="2871661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38820" y="286107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>
                <a:solidFill>
                  <a:srgbClr val="002060"/>
                </a:solidFill>
              </a:rPr>
              <a:t>- </a:t>
            </a:r>
            <a:r>
              <a:rPr lang="en-US" sz="27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63" y="0"/>
            <a:ext cx="6858000" cy="51435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01108" y="4461960"/>
            <a:ext cx="20522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746</Words>
  <Application>Microsoft Office PowerPoint</Application>
  <PresentationFormat>Custom</PresentationFormat>
  <Paragraphs>63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Lora</vt:lpstr>
      <vt:lpstr>Lato</vt:lpstr>
      <vt:lpstr>Open Sans</vt:lpstr>
      <vt:lpstr>Mansalva</vt:lpstr>
      <vt:lpstr>Times New Roman</vt:lpstr>
      <vt:lpstr>Londrina Solid</vt:lpstr>
      <vt:lpstr>Psychedelic Tape Scrapbook School Center by Slidesgo</vt:lpstr>
      <vt:lpstr> Tập đọc  Một vụ đắm tàu</vt:lpstr>
      <vt:lpstr>KHỞI ĐỘNG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M0</cp:lastModifiedBy>
  <cp:revision>19</cp:revision>
  <dcterms:modified xsi:type="dcterms:W3CDTF">2023-04-03T05:02:47Z</dcterms:modified>
</cp:coreProperties>
</file>