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61" r:id="rId3"/>
    <p:sldId id="263" r:id="rId4"/>
    <p:sldId id="260" r:id="rId5"/>
    <p:sldId id="285" r:id="rId6"/>
    <p:sldId id="271" r:id="rId7"/>
    <p:sldId id="272" r:id="rId8"/>
    <p:sldId id="275" r:id="rId9"/>
    <p:sldId id="265" r:id="rId10"/>
    <p:sldId id="286" r:id="rId11"/>
    <p:sldId id="273" r:id="rId12"/>
    <p:sldId id="274" r:id="rId13"/>
    <p:sldId id="289" r:id="rId14"/>
    <p:sldId id="762" r:id="rId15"/>
    <p:sldId id="267" r:id="rId16"/>
    <p:sldId id="276" r:id="rId17"/>
    <p:sldId id="268" r:id="rId18"/>
    <p:sldId id="291" r:id="rId19"/>
    <p:sldId id="292" r:id="rId20"/>
    <p:sldId id="293" r:id="rId21"/>
    <p:sldId id="277" r:id="rId22"/>
    <p:sldId id="294" r:id="rId23"/>
    <p:sldId id="295" r:id="rId24"/>
    <p:sldId id="296" r:id="rId25"/>
    <p:sldId id="282" r:id="rId26"/>
    <p:sldId id="278" r:id="rId27"/>
    <p:sldId id="266" r:id="rId28"/>
    <p:sldId id="279" r:id="rId29"/>
    <p:sldId id="763" r:id="rId30"/>
    <p:sldId id="270" r:id="rId31"/>
    <p:sldId id="7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49109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9083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96133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113577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41824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5610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2366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65155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1172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45601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4938683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3.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04602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62.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7E152-794E-0E29-76B5-D9918AD96464}"/>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3C9E3E88-9D12-70FC-9221-F6EEFD681128}"/>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EF8A1057-5FAA-2CAC-9734-F029EA73E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946373B3-A237-56A6-E241-786CF855243A}"/>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060BD7F9-9203-AFBD-79DC-8E80A316E648}"/>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sắc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Cao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đỉnh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746BCD4D-06DC-F86B-8C4A-7DA77CF3A7AB}"/>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nặng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Bập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Ngọt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sữa</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81846C88-D410-B394-01BA-8B10795C2789}"/>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võng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ngã</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Kẽo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kẹt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suốt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hè</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đềm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ve</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3208E48F-1F6C-9A35-27E7-E34A5C9BDB5B}"/>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huyền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7CB91A9-BA7D-971D-B2BB-B7796CC526E4}"/>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chọi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gà</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ca. </a:t>
            </a:r>
          </a:p>
          <a:p>
            <a:pPr algn="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Lâm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2AC042A3-C95D-6938-637A-13AD19F082DA}"/>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7EAA4708-F4FF-D68C-7CF3-3D8A2A5C3C79}"/>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16C04366-9180-63DC-E884-3D5BCE918CDA}"/>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DB0B6F29-B3F6-EA84-A044-58B1A818E360}"/>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22646C28-1634-A8D8-1190-E661E4A17B24}"/>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23555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mj-lt"/>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572325"/>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615344"/>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dirty="0">
                <a:effectLst/>
                <a:latin typeface="Times New Roman" panose="02020603050405020304" pitchFamily="18" charset="0"/>
                <a:ea typeface="Arial-Rounded" panose="020B0500000000000000" pitchFamily="34" charset="0"/>
                <a:cs typeface="Times New Roman" panose="02020603050405020304" pitchFamily="18" charset="0"/>
              </a:rPr>
              <a:t>- Đọc đúng từ ngữ, câu, đoạn và toàn bộ bài thơ Tiếng nước mình.</a:t>
            </a:r>
            <a:endParaRPr lang="en-US" sz="24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dirty="0">
                <a:effectLst/>
                <a:latin typeface="Times New Roman" panose="02020603050405020304" pitchFamily="18" charset="0"/>
                <a:ea typeface="Arial-Rounded" panose="020B0500000000000000" pitchFamily="34" charset="0"/>
                <a:cs typeface="Times New Roman" panose="02020603050405020304" pitchFamily="18" charset="0"/>
              </a:rPr>
              <a:t>- Bước đầu thể hiện tâm trạng, cảm xúc qua giọng đọc</a:t>
            </a:r>
            <a:endParaRPr lang="en-US" sz="24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dirty="0">
                <a:effectLst/>
                <a:latin typeface="Times New Roman" panose="02020603050405020304" pitchFamily="18" charset="0"/>
                <a:ea typeface="Arial-Rounded" panose="020B0500000000000000" pitchFamily="34" charset="0"/>
                <a:cs typeface="Times New Roman" panose="02020603050405020304" pitchFamily="18" charset="0"/>
              </a:rPr>
              <a:t>- Biết nghỉ hơi ở chỗ có dấu câu.</a:t>
            </a:r>
            <a:endParaRPr lang="en-US" sz="24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dirty="0">
                <a:effectLst/>
                <a:latin typeface="Times New Roman" panose="02020603050405020304" pitchFamily="18" charset="0"/>
                <a:ea typeface="Arial-Rounded" panose="020B0500000000000000" pitchFamily="34" charset="0"/>
                <a:cs typeface="Times New Roman" panose="02020603050405020304" pitchFamily="18" charset="0"/>
              </a:rPr>
              <a:t>- Nhận biết được những dấu thanh trong tiếng Việt. Hiểu được dấu thanh là đặc trưng riêng của tiếng Việt. </a:t>
            </a:r>
            <a:endParaRPr lang="en-US" sz="24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dirty="0">
                <a:effectLst/>
                <a:latin typeface="Times New Roman" panose="02020603050405020304" pitchFamily="18" charset="0"/>
                <a:ea typeface="Arial-Rounded" panose="020B0500000000000000" pitchFamily="34" charset="0"/>
                <a:cs typeface="Times New Roman" panose="02020603050405020304" pitchFamily="18"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69130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840790"/>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grpSp>
        <p:nvGrpSpPr>
          <p:cNvPr id="24" name="Group 23">
            <a:extLst>
              <a:ext uri="{FF2B5EF4-FFF2-40B4-BE49-F238E27FC236}">
                <a16:creationId xmlns:a16="http://schemas.microsoft.com/office/drawing/2014/main" id="{77D6D7EC-5D9B-4AE9-2991-4A85240A79AD}"/>
              </a:ext>
            </a:extLst>
          </p:cNvPr>
          <p:cNvGrpSpPr/>
          <p:nvPr/>
        </p:nvGrpSpPr>
        <p:grpSpPr>
          <a:xfrm>
            <a:off x="3255967" y="2187529"/>
            <a:ext cx="7421558" cy="614080"/>
            <a:chOff x="1717200" y="5177038"/>
            <a:chExt cx="11669307" cy="614080"/>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177038"/>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02680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872581"/>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840786"/>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grpSp>
        <p:nvGrpSpPr>
          <p:cNvPr id="24" name="Group 23">
            <a:extLst>
              <a:ext uri="{FF2B5EF4-FFF2-40B4-BE49-F238E27FC236}">
                <a16:creationId xmlns:a16="http://schemas.microsoft.com/office/drawing/2014/main" id="{77D6D7EC-5D9B-4AE9-2991-4A85240A79AD}"/>
              </a:ext>
            </a:extLst>
          </p:cNvPr>
          <p:cNvGrpSpPr/>
          <p:nvPr/>
        </p:nvGrpSpPr>
        <p:grpSpPr>
          <a:xfrm>
            <a:off x="2646367" y="2116861"/>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2941376"/>
            <a:ext cx="10977770" cy="3050458"/>
            <a:chOff x="1717200" y="5206536"/>
            <a:chExt cx="7177140" cy="160636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1932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754599"/>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885032"/>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grpSp>
        <p:nvGrpSpPr>
          <p:cNvPr id="24" name="Group 23">
            <a:extLst>
              <a:ext uri="{FF2B5EF4-FFF2-40B4-BE49-F238E27FC236}">
                <a16:creationId xmlns:a16="http://schemas.microsoft.com/office/drawing/2014/main" id="{77D6D7EC-5D9B-4AE9-2991-4A85240A79AD}"/>
              </a:ext>
            </a:extLst>
          </p:cNvPr>
          <p:cNvGrpSpPr/>
          <p:nvPr/>
        </p:nvGrpSpPr>
        <p:grpSpPr>
          <a:xfrm>
            <a:off x="2646367" y="2072615"/>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0003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62957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mj-lt"/>
                    <a:ea typeface="Arial-Rounded" panose="020B0500000000000000" pitchFamily="34" charset="0"/>
                    <a:cs typeface="Arial-Rounded" panose="020B0500000000000000" pitchFamily="34" charset="0"/>
                  </a:rPr>
                  <a:t>Bài đọc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a:t>
                </a:r>
                <a:r>
                  <a:rPr lang="vi-VN" sz="3600" b="1" dirty="0">
                    <a:solidFill>
                      <a:srgbClr val="FF0000"/>
                    </a:solidFill>
                    <a:effectLst/>
                    <a:latin typeface="+mj-lt"/>
                    <a:ea typeface="Arial-Rounded" panose="020B0500000000000000" pitchFamily="34" charset="0"/>
                    <a:cs typeface="Arial-Rounded" panose="020B0500000000000000" pitchFamily="34" charset="0"/>
                  </a:rPr>
                  <a:t>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B2AC-C18D-733E-D202-62B9FF7AB162}"/>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E9722643-DE76-DBCF-F631-6FC2A69EF52E}"/>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8B266A43-50A9-2C90-7D0F-C3343598E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FE8601C4-80FE-CE0D-6F61-436BEDB15CC2}"/>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F2C283EE-8F6A-3ADD-772E-FE802AEA0B2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sắc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Cao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đỉnh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8446209-9548-B15E-5FBA-AC04BCE063D6}"/>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nặng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Bập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Ngọt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sữa</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2FEA05EC-38D7-7DB6-E9B2-779998129226}"/>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võng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ngã</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Kẽo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kẹt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suốt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hè</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đềm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ve</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D46D6860-88A0-1BF2-33B6-8FB5147BEFD2}"/>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huyền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61222E06-B069-2742-DC11-7AF0885B4FF1}"/>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chọi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gà</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ca. </a:t>
            </a:r>
          </a:p>
          <a:p>
            <a:pPr algn="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Lâm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F4115B5-CFA3-5D38-4F1E-CB9C2FD60496}"/>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7AA10D36-3823-6D1F-4B47-9448040D114A}"/>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B532163E-BB4B-4C5C-5353-D069B352EF3D}"/>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E33F429B-C198-AF64-2083-5A81D548FE81}"/>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40EA6DFD-7F5B-728A-94DB-A70684F0A079}"/>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218745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mj-lt"/>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mj-lt"/>
                <a:ea typeface="Arial-Rounded" panose="020B0500000000000000" pitchFamily="34" charset="0"/>
                <a:cs typeface="Arial-Rounded" panose="020B0500000000000000" pitchFamily="34" charset="0"/>
              </a:rPr>
              <a:t>.</a:t>
            </a:r>
            <a:endParaRPr lang="en-US" sz="3200" b="1" dirty="0">
              <a:latin typeface="+mj-lt"/>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sắc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Cao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đỉnh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nặng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Bập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Ngọt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sữa</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võng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ngã</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Kẽo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kẹt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suốt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hè</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đềm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ve</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huyền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chọi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gà</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ca. </a:t>
            </a:r>
          </a:p>
          <a:p>
            <a:pPr algn="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Lâm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599" y="1876425"/>
            <a:ext cx="6427839"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609122"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1295</Words>
  <Application>Microsoft Office PowerPoint</Application>
  <PresentationFormat>Widescreen</PresentationFormat>
  <Paragraphs>155</Paragraphs>
  <Slides>30</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#9Slide05 Phobia</vt:lpstr>
      <vt:lpstr>Arial</vt:lpstr>
      <vt:lpstr>Arial-Rounded</vt:lpstr>
      <vt:lpstr>Calibri</vt:lpstr>
      <vt:lpstr>Cambria</vt:lpstr>
      <vt:lpstr>OpenSans</vt:lpstr>
      <vt:lpstr>Times New Roman</vt:lpstr>
      <vt:lpstr>UTM Cookies</vt:lpstr>
      <vt:lpstr>UVN Banh Mi</vt:lpstr>
      <vt:lpstr>Wingdings</vt:lpstr>
      <vt:lpstr>思源宋体 CN Light</vt:lpstr>
      <vt:lpstr>思源黑体 CN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2023-01-29T07:16:11Z</dcterms:created>
  <dcterms:modified xsi:type="dcterms:W3CDTF">2024-02-05T04:57:06Z</dcterms:modified>
</cp:coreProperties>
</file>