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6" r:id="rId2"/>
    <p:sldMasterId id="2147483728" r:id="rId3"/>
    <p:sldMasterId id="2147483742" r:id="rId4"/>
    <p:sldMasterId id="2147483753" r:id="rId5"/>
  </p:sldMasterIdLst>
  <p:notesMasterIdLst>
    <p:notesMasterId r:id="rId32"/>
  </p:notesMasterIdLst>
  <p:sldIdLst>
    <p:sldId id="3265" r:id="rId6"/>
    <p:sldId id="262" r:id="rId7"/>
    <p:sldId id="294" r:id="rId8"/>
    <p:sldId id="2635" r:id="rId9"/>
    <p:sldId id="286" r:id="rId10"/>
    <p:sldId id="3244" r:id="rId11"/>
    <p:sldId id="291" r:id="rId12"/>
    <p:sldId id="2641" r:id="rId13"/>
    <p:sldId id="2645" r:id="rId14"/>
    <p:sldId id="2642" r:id="rId15"/>
    <p:sldId id="3270" r:id="rId16"/>
    <p:sldId id="2643" r:id="rId17"/>
    <p:sldId id="2644" r:id="rId18"/>
    <p:sldId id="3251" r:id="rId19"/>
    <p:sldId id="3272" r:id="rId20"/>
    <p:sldId id="3273" r:id="rId21"/>
    <p:sldId id="3274" r:id="rId22"/>
    <p:sldId id="2651" r:id="rId23"/>
    <p:sldId id="2652" r:id="rId24"/>
    <p:sldId id="2653" r:id="rId25"/>
    <p:sldId id="2654" r:id="rId26"/>
    <p:sldId id="3275" r:id="rId27"/>
    <p:sldId id="2656" r:id="rId28"/>
    <p:sldId id="306" r:id="rId29"/>
    <p:sldId id="3276" r:id="rId30"/>
    <p:sldId id="326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2" d="100"/>
          <a:sy n="62" d="100"/>
        </p:scale>
        <p:origin x="1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3ED4E-F2A0-4CBB-AB9C-F79F69EC7CCC}"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09A-2E83-4C1B-9830-99B0564F781A}" type="slidenum">
              <a:rPr lang="en-US" smtClean="0"/>
              <a:t>‹#›</a:t>
            </a:fld>
            <a:endParaRPr lang="en-US"/>
          </a:p>
        </p:txBody>
      </p:sp>
    </p:spTree>
    <p:extLst>
      <p:ext uri="{BB962C8B-B14F-4D97-AF65-F5344CB8AC3E}">
        <p14:creationId xmlns:p14="http://schemas.microsoft.com/office/powerpoint/2010/main" val="25177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473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dirty="0"/>
          </a:p>
        </p:txBody>
      </p:sp>
      <p:sp>
        <p:nvSpPr>
          <p:cNvPr id="4" name="Slide Number Placeholder 3"/>
          <p:cNvSpPr>
            <a:spLocks noGrp="1"/>
          </p:cNvSpPr>
          <p:nvPr>
            <p:ph type="sldNum" sz="quarter" idx="5"/>
          </p:nvPr>
        </p:nvSpPr>
        <p:spPr/>
        <p:txBody>
          <a:bodyPr/>
          <a:lstStyle/>
          <a:p>
            <a:fld id="{FF40A09A-2E83-4C1B-9830-99B0564F781A}" type="slidenum">
              <a:rPr lang="en-US" smtClean="0"/>
              <a:t>14</a:t>
            </a:fld>
            <a:endParaRPr lang="en-US"/>
          </a:p>
        </p:txBody>
      </p:sp>
    </p:spTree>
    <p:extLst>
      <p:ext uri="{BB962C8B-B14F-4D97-AF65-F5344CB8AC3E}">
        <p14:creationId xmlns:p14="http://schemas.microsoft.com/office/powerpoint/2010/main" val="259693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08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image" Target="../media/image18.jp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37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634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1745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257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59212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1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83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3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35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026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12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92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452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278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960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05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945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49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500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8153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54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072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57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691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20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8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49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431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62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0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14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02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720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420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749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92545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860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470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3425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30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9223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032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8572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499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0459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096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606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454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946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21960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3899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812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528387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183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443278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1/24/2024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6524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1/24/2024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78000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1/24/2024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5143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1/24/2024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17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85399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4097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2854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4027713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16323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1936427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1/24/2024</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15207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1/24/2024</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13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1/24/2024</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9276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1/24/2024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7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78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4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7497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3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30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34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05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4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6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3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57485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0.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jp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2.jp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3.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2.jp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4.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0.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5.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0527040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39" r:id="rId11"/>
    <p:sldLayoutId id="2147483740" r:id="rId12"/>
    <p:sldLayoutId id="2147483741" r:id="rId13"/>
    <p:sldLayoutId id="2147483661" r:id="rId14"/>
    <p:sldLayoutId id="2147483662" r:id="rId15"/>
    <p:sldLayoutId id="2147483663"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5" r:id="rId45"/>
    <p:sldLayoutId id="2147483704"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EC406B1-64D5-3A02-F1A4-AE5B93CA512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3122941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193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088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2024/1/24</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826240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2.jp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3.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6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3.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6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67.png"/><Relationship Id="rId4"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8.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9.jpg"/><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8.xml"/><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0.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 Id="rId9"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0.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0.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63.xml"/><Relationship Id="rId5" Type="http://schemas.openxmlformats.org/officeDocument/2006/relationships/image" Target="../media/image7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73.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84.xml"/><Relationship Id="rId1" Type="http://schemas.openxmlformats.org/officeDocument/2006/relationships/tags" Target="../tags/tag2.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38.png"/><Relationship Id="rId7" Type="http://schemas.openxmlformats.org/officeDocument/2006/relationships/image" Target="../media/image74.png"/><Relationship Id="rId2" Type="http://schemas.openxmlformats.org/officeDocument/2006/relationships/image" Target="../media/image37.gif"/><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gif"/><Relationship Id="rId1" Type="http://schemas.openxmlformats.org/officeDocument/2006/relationships/slideLayout" Target="../slideLayouts/slideLayout12.xml"/><Relationship Id="rId6" Type="http://schemas.openxmlformats.org/officeDocument/2006/relationships/image" Target="../media/image40.svg"/><Relationship Id="rId5" Type="http://schemas.openxmlformats.org/officeDocument/2006/relationships/image" Target="../media/image39.png"/><Relationship Id="rId4" Type="http://schemas.microsoft.com/office/2007/relationships/hdphoto" Target="../media/hdphoto2.wdp"/><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3.xml"/><Relationship Id="rId1" Type="http://schemas.openxmlformats.org/officeDocument/2006/relationships/tags" Target="../tags/tag1.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3.xml"/><Relationship Id="rId5" Type="http://schemas.openxmlformats.org/officeDocument/2006/relationships/image" Target="../media/image59.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17453" y="-15136"/>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4515729"/>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91CC2F35-EE76-9A4E-24C4-0620F01D98F2}"/>
              </a:ext>
            </a:extLst>
          </p:cNvPr>
          <p:cNvPicPr>
            <a:picLocks noChangeAspect="1"/>
          </p:cNvPicPr>
          <p:nvPr/>
        </p:nvPicPr>
        <p:blipFill>
          <a:blip r:embed="rId3"/>
          <a:stretch>
            <a:fillRect/>
          </a:stretch>
        </p:blipFill>
        <p:spPr>
          <a:xfrm>
            <a:off x="4781788" y="2660645"/>
            <a:ext cx="6358679" cy="646232"/>
          </a:xfrm>
          <a:prstGeom prst="rect">
            <a:avLst/>
          </a:prstGeom>
        </p:spPr>
      </p:pic>
      <p:pic>
        <p:nvPicPr>
          <p:cNvPr id="15" name="Picture 14">
            <a:extLst>
              <a:ext uri="{FF2B5EF4-FFF2-40B4-BE49-F238E27FC236}">
                <a16:creationId xmlns:a16="http://schemas.microsoft.com/office/drawing/2014/main" id="{7069C444-EFEF-5C16-40E0-4A5FF62732CE}"/>
              </a:ext>
            </a:extLst>
          </p:cNvPr>
          <p:cNvPicPr>
            <a:picLocks noChangeAspect="1"/>
          </p:cNvPicPr>
          <p:nvPr/>
        </p:nvPicPr>
        <p:blipFill>
          <a:blip r:embed="rId4"/>
          <a:stretch>
            <a:fillRect/>
          </a:stretch>
        </p:blipFill>
        <p:spPr>
          <a:xfrm>
            <a:off x="4835924" y="3505309"/>
            <a:ext cx="6346486" cy="2072820"/>
          </a:xfrm>
          <a:prstGeom prst="rect">
            <a:avLst/>
          </a:prstGeom>
        </p:spPr>
      </p:pic>
      <p:pic>
        <p:nvPicPr>
          <p:cNvPr id="16" name="Picture 15">
            <a:extLst>
              <a:ext uri="{FF2B5EF4-FFF2-40B4-BE49-F238E27FC236}">
                <a16:creationId xmlns:a16="http://schemas.microsoft.com/office/drawing/2014/main" id="{9D17CB78-637C-C8B4-03BA-EBB0E219DF7B}"/>
              </a:ext>
            </a:extLst>
          </p:cNvPr>
          <p:cNvPicPr>
            <a:picLocks noChangeAspect="1"/>
          </p:cNvPicPr>
          <p:nvPr/>
        </p:nvPicPr>
        <p:blipFill>
          <a:blip r:embed="rId5"/>
          <a:stretch>
            <a:fillRect/>
          </a:stretch>
        </p:blipFill>
        <p:spPr>
          <a:xfrm rot="20113073">
            <a:off x="3789813" y="2732298"/>
            <a:ext cx="3304318" cy="235326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6BC27865-8180-155D-7259-EF0AF27721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051" y="276224"/>
            <a:ext cx="1285875" cy="1285875"/>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6268378"/>
          </a:xfrm>
          <a:custGeom>
            <a:avLst/>
            <a:gdLst>
              <a:gd name="connsiteX0" fmla="*/ 0 w 11371382"/>
              <a:gd name="connsiteY0" fmla="*/ 785490 h 6268378"/>
              <a:gd name="connsiteX1" fmla="*/ 785490 w 11371382"/>
              <a:gd name="connsiteY1" fmla="*/ 0 h 6268378"/>
              <a:gd name="connsiteX2" fmla="*/ 1340846 w 11371382"/>
              <a:gd name="connsiteY2" fmla="*/ 0 h 6268378"/>
              <a:gd name="connsiteX3" fmla="*/ 1994206 w 11371382"/>
              <a:gd name="connsiteY3" fmla="*/ 0 h 6268378"/>
              <a:gd name="connsiteX4" fmla="*/ 2549562 w 11371382"/>
              <a:gd name="connsiteY4" fmla="*/ 0 h 6268378"/>
              <a:gd name="connsiteX5" fmla="*/ 2908910 w 11371382"/>
              <a:gd name="connsiteY5" fmla="*/ 0 h 6268378"/>
              <a:gd name="connsiteX6" fmla="*/ 3464267 w 11371382"/>
              <a:gd name="connsiteY6" fmla="*/ 0 h 6268378"/>
              <a:gd name="connsiteX7" fmla="*/ 4019623 w 11371382"/>
              <a:gd name="connsiteY7" fmla="*/ 0 h 6268378"/>
              <a:gd name="connsiteX8" fmla="*/ 4378971 w 11371382"/>
              <a:gd name="connsiteY8" fmla="*/ 0 h 6268378"/>
              <a:gd name="connsiteX9" fmla="*/ 4836323 w 11371382"/>
              <a:gd name="connsiteY9" fmla="*/ 0 h 6268378"/>
              <a:gd name="connsiteX10" fmla="*/ 5195671 w 11371382"/>
              <a:gd name="connsiteY10" fmla="*/ 0 h 6268378"/>
              <a:gd name="connsiteX11" fmla="*/ 6045039 w 11371382"/>
              <a:gd name="connsiteY11" fmla="*/ 0 h 6268378"/>
              <a:gd name="connsiteX12" fmla="*/ 6502391 w 11371382"/>
              <a:gd name="connsiteY12" fmla="*/ 0 h 6268378"/>
              <a:gd name="connsiteX13" fmla="*/ 6959743 w 11371382"/>
              <a:gd name="connsiteY13" fmla="*/ 0 h 6268378"/>
              <a:gd name="connsiteX14" fmla="*/ 7809111 w 11371382"/>
              <a:gd name="connsiteY14" fmla="*/ 0 h 6268378"/>
              <a:gd name="connsiteX15" fmla="*/ 8168460 w 11371382"/>
              <a:gd name="connsiteY15" fmla="*/ 0 h 6268378"/>
              <a:gd name="connsiteX16" fmla="*/ 8919824 w 11371382"/>
              <a:gd name="connsiteY16" fmla="*/ 0 h 6268378"/>
              <a:gd name="connsiteX17" fmla="*/ 9573184 w 11371382"/>
              <a:gd name="connsiteY17" fmla="*/ 0 h 6268378"/>
              <a:gd name="connsiteX18" fmla="*/ 10585892 w 11371382"/>
              <a:gd name="connsiteY18" fmla="*/ 0 h 6268378"/>
              <a:gd name="connsiteX19" fmla="*/ 11371382 w 11371382"/>
              <a:gd name="connsiteY19" fmla="*/ 785490 h 6268378"/>
              <a:gd name="connsiteX20" fmla="*/ 11371382 w 11371382"/>
              <a:gd name="connsiteY20" fmla="*/ 1315625 h 6268378"/>
              <a:gd name="connsiteX21" fmla="*/ 11371382 w 11371382"/>
              <a:gd name="connsiteY21" fmla="*/ 2080630 h 6268378"/>
              <a:gd name="connsiteX22" fmla="*/ 11371382 w 11371382"/>
              <a:gd name="connsiteY22" fmla="*/ 2704713 h 6268378"/>
              <a:gd name="connsiteX23" fmla="*/ 11371382 w 11371382"/>
              <a:gd name="connsiteY23" fmla="*/ 3328795 h 6268378"/>
              <a:gd name="connsiteX24" fmla="*/ 11371382 w 11371382"/>
              <a:gd name="connsiteY24" fmla="*/ 3999852 h 6268378"/>
              <a:gd name="connsiteX25" fmla="*/ 11371382 w 11371382"/>
              <a:gd name="connsiteY25" fmla="*/ 4764857 h 6268378"/>
              <a:gd name="connsiteX26" fmla="*/ 11371382 w 11371382"/>
              <a:gd name="connsiteY26" fmla="*/ 5482888 h 6268378"/>
              <a:gd name="connsiteX27" fmla="*/ 10585892 w 11371382"/>
              <a:gd name="connsiteY27" fmla="*/ 6268378 h 6268378"/>
              <a:gd name="connsiteX28" fmla="*/ 10226544 w 11371382"/>
              <a:gd name="connsiteY28" fmla="*/ 6268378 h 6268378"/>
              <a:gd name="connsiteX29" fmla="*/ 9475180 w 11371382"/>
              <a:gd name="connsiteY29" fmla="*/ 6268378 h 6268378"/>
              <a:gd name="connsiteX30" fmla="*/ 8919824 w 11371382"/>
              <a:gd name="connsiteY30" fmla="*/ 6268378 h 6268378"/>
              <a:gd name="connsiteX31" fmla="*/ 8070455 w 11371382"/>
              <a:gd name="connsiteY31" fmla="*/ 6268378 h 6268378"/>
              <a:gd name="connsiteX32" fmla="*/ 7417095 w 11371382"/>
              <a:gd name="connsiteY32" fmla="*/ 6268378 h 6268378"/>
              <a:gd name="connsiteX33" fmla="*/ 6959743 w 11371382"/>
              <a:gd name="connsiteY33" fmla="*/ 6268378 h 6268378"/>
              <a:gd name="connsiteX34" fmla="*/ 6110375 w 11371382"/>
              <a:gd name="connsiteY34" fmla="*/ 6268378 h 6268378"/>
              <a:gd name="connsiteX35" fmla="*/ 5261007 w 11371382"/>
              <a:gd name="connsiteY35" fmla="*/ 6268378 h 6268378"/>
              <a:gd name="connsiteX36" fmla="*/ 4803655 w 11371382"/>
              <a:gd name="connsiteY36" fmla="*/ 6268378 h 6268378"/>
              <a:gd name="connsiteX37" fmla="*/ 4248299 w 11371382"/>
              <a:gd name="connsiteY37" fmla="*/ 6268378 h 6268378"/>
              <a:gd name="connsiteX38" fmla="*/ 3496935 w 11371382"/>
              <a:gd name="connsiteY38" fmla="*/ 6268378 h 6268378"/>
              <a:gd name="connsiteX39" fmla="*/ 2745570 w 11371382"/>
              <a:gd name="connsiteY39" fmla="*/ 6268378 h 6268378"/>
              <a:gd name="connsiteX40" fmla="*/ 1896202 w 11371382"/>
              <a:gd name="connsiteY40" fmla="*/ 6268378 h 6268378"/>
              <a:gd name="connsiteX41" fmla="*/ 1536854 w 11371382"/>
              <a:gd name="connsiteY41" fmla="*/ 6268378 h 6268378"/>
              <a:gd name="connsiteX42" fmla="*/ 785490 w 11371382"/>
              <a:gd name="connsiteY42" fmla="*/ 6268378 h 6268378"/>
              <a:gd name="connsiteX43" fmla="*/ 0 w 11371382"/>
              <a:gd name="connsiteY43" fmla="*/ 5482888 h 6268378"/>
              <a:gd name="connsiteX44" fmla="*/ 0 w 11371382"/>
              <a:gd name="connsiteY44" fmla="*/ 4952753 h 6268378"/>
              <a:gd name="connsiteX45" fmla="*/ 0 w 11371382"/>
              <a:gd name="connsiteY45" fmla="*/ 4375644 h 6268378"/>
              <a:gd name="connsiteX46" fmla="*/ 0 w 11371382"/>
              <a:gd name="connsiteY46" fmla="*/ 3657613 h 6268378"/>
              <a:gd name="connsiteX47" fmla="*/ 0 w 11371382"/>
              <a:gd name="connsiteY47" fmla="*/ 2986556 h 6268378"/>
              <a:gd name="connsiteX48" fmla="*/ 0 w 11371382"/>
              <a:gd name="connsiteY48" fmla="*/ 2456422 h 6268378"/>
              <a:gd name="connsiteX49" fmla="*/ 0 w 11371382"/>
              <a:gd name="connsiteY49" fmla="*/ 1738391 h 6268378"/>
              <a:gd name="connsiteX50" fmla="*/ 0 w 11371382"/>
              <a:gd name="connsiteY50" fmla="*/ 785490 h 626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268378" fill="none" extrusionOk="0">
                <a:moveTo>
                  <a:pt x="0" y="785490"/>
                </a:moveTo>
                <a:cubicBezTo>
                  <a:pt x="-31841" y="354382"/>
                  <a:pt x="386031" y="7359"/>
                  <a:pt x="785490" y="0"/>
                </a:cubicBezTo>
                <a:cubicBezTo>
                  <a:pt x="903304" y="-20119"/>
                  <a:pt x="1171864" y="-4805"/>
                  <a:pt x="1340846" y="0"/>
                </a:cubicBezTo>
                <a:cubicBezTo>
                  <a:pt x="1509828" y="4805"/>
                  <a:pt x="1828856" y="-23191"/>
                  <a:pt x="1994206" y="0"/>
                </a:cubicBezTo>
                <a:cubicBezTo>
                  <a:pt x="2159556" y="23191"/>
                  <a:pt x="2432687" y="-11762"/>
                  <a:pt x="2549562" y="0"/>
                </a:cubicBezTo>
                <a:cubicBezTo>
                  <a:pt x="2666437" y="11762"/>
                  <a:pt x="2760611" y="-983"/>
                  <a:pt x="2908910" y="0"/>
                </a:cubicBezTo>
                <a:cubicBezTo>
                  <a:pt x="3057209" y="983"/>
                  <a:pt x="3301854" y="-4747"/>
                  <a:pt x="3464267" y="0"/>
                </a:cubicBezTo>
                <a:cubicBezTo>
                  <a:pt x="3626680" y="4747"/>
                  <a:pt x="3879783" y="-6873"/>
                  <a:pt x="4019623" y="0"/>
                </a:cubicBezTo>
                <a:cubicBezTo>
                  <a:pt x="4159463" y="6873"/>
                  <a:pt x="4209716" y="-8903"/>
                  <a:pt x="4378971" y="0"/>
                </a:cubicBezTo>
                <a:cubicBezTo>
                  <a:pt x="4548226" y="8903"/>
                  <a:pt x="4701046" y="-16188"/>
                  <a:pt x="4836323" y="0"/>
                </a:cubicBezTo>
                <a:cubicBezTo>
                  <a:pt x="4971600" y="16188"/>
                  <a:pt x="5017750" y="-11991"/>
                  <a:pt x="5195671" y="0"/>
                </a:cubicBezTo>
                <a:cubicBezTo>
                  <a:pt x="5373592" y="11991"/>
                  <a:pt x="5731508" y="-33781"/>
                  <a:pt x="6045039" y="0"/>
                </a:cubicBezTo>
                <a:cubicBezTo>
                  <a:pt x="6358570" y="33781"/>
                  <a:pt x="6313246" y="-19026"/>
                  <a:pt x="6502391" y="0"/>
                </a:cubicBezTo>
                <a:cubicBezTo>
                  <a:pt x="6691536" y="19026"/>
                  <a:pt x="6759717" y="4763"/>
                  <a:pt x="6959743" y="0"/>
                </a:cubicBezTo>
                <a:cubicBezTo>
                  <a:pt x="7159769" y="-4763"/>
                  <a:pt x="7452117" y="-31247"/>
                  <a:pt x="7809111" y="0"/>
                </a:cubicBezTo>
                <a:cubicBezTo>
                  <a:pt x="8166105" y="31247"/>
                  <a:pt x="8083043" y="-5278"/>
                  <a:pt x="8168460" y="0"/>
                </a:cubicBezTo>
                <a:cubicBezTo>
                  <a:pt x="8253877" y="5278"/>
                  <a:pt x="8580011" y="28964"/>
                  <a:pt x="8919824" y="0"/>
                </a:cubicBezTo>
                <a:cubicBezTo>
                  <a:pt x="9259637" y="-28964"/>
                  <a:pt x="9377460" y="12072"/>
                  <a:pt x="9573184" y="0"/>
                </a:cubicBezTo>
                <a:cubicBezTo>
                  <a:pt x="9768908" y="-12072"/>
                  <a:pt x="10110739" y="-17753"/>
                  <a:pt x="10585892" y="0"/>
                </a:cubicBezTo>
                <a:cubicBezTo>
                  <a:pt x="11016826" y="92094"/>
                  <a:pt x="11357271" y="355096"/>
                  <a:pt x="11371382" y="785490"/>
                </a:cubicBezTo>
                <a:cubicBezTo>
                  <a:pt x="11395865" y="1005262"/>
                  <a:pt x="11349396" y="1184217"/>
                  <a:pt x="11371382" y="1315625"/>
                </a:cubicBezTo>
                <a:cubicBezTo>
                  <a:pt x="11393368" y="1447033"/>
                  <a:pt x="11344947" y="1725763"/>
                  <a:pt x="11371382" y="2080630"/>
                </a:cubicBezTo>
                <a:cubicBezTo>
                  <a:pt x="11397817" y="2435497"/>
                  <a:pt x="11353229" y="2422964"/>
                  <a:pt x="11371382" y="2704713"/>
                </a:cubicBezTo>
                <a:cubicBezTo>
                  <a:pt x="11389535" y="2986462"/>
                  <a:pt x="11368170" y="3080092"/>
                  <a:pt x="11371382" y="3328795"/>
                </a:cubicBezTo>
                <a:cubicBezTo>
                  <a:pt x="11374594" y="3577498"/>
                  <a:pt x="11364525" y="3676998"/>
                  <a:pt x="11371382" y="3999852"/>
                </a:cubicBezTo>
                <a:cubicBezTo>
                  <a:pt x="11378239" y="4322706"/>
                  <a:pt x="11362672" y="4414664"/>
                  <a:pt x="11371382" y="4764857"/>
                </a:cubicBezTo>
                <a:cubicBezTo>
                  <a:pt x="11380092" y="5115050"/>
                  <a:pt x="11360527" y="5137134"/>
                  <a:pt x="11371382" y="5482888"/>
                </a:cubicBezTo>
                <a:cubicBezTo>
                  <a:pt x="11427994" y="5880096"/>
                  <a:pt x="11025350" y="6342654"/>
                  <a:pt x="10585892" y="6268378"/>
                </a:cubicBezTo>
                <a:cubicBezTo>
                  <a:pt x="10478248" y="6263405"/>
                  <a:pt x="10365281" y="6269803"/>
                  <a:pt x="10226544" y="6268378"/>
                </a:cubicBezTo>
                <a:cubicBezTo>
                  <a:pt x="10087807" y="6266953"/>
                  <a:pt x="9784709" y="6282649"/>
                  <a:pt x="9475180" y="6268378"/>
                </a:cubicBezTo>
                <a:cubicBezTo>
                  <a:pt x="9165651" y="6254107"/>
                  <a:pt x="9171407" y="6294746"/>
                  <a:pt x="8919824" y="6268378"/>
                </a:cubicBezTo>
                <a:cubicBezTo>
                  <a:pt x="8668241" y="6242010"/>
                  <a:pt x="8439731" y="6240395"/>
                  <a:pt x="8070455" y="6268378"/>
                </a:cubicBezTo>
                <a:cubicBezTo>
                  <a:pt x="7701179" y="6296361"/>
                  <a:pt x="7557726" y="6289181"/>
                  <a:pt x="7417095" y="6268378"/>
                </a:cubicBezTo>
                <a:cubicBezTo>
                  <a:pt x="7276464" y="6247575"/>
                  <a:pt x="7148237" y="6271418"/>
                  <a:pt x="6959743" y="6268378"/>
                </a:cubicBezTo>
                <a:cubicBezTo>
                  <a:pt x="6771249" y="6265338"/>
                  <a:pt x="6471133" y="6304826"/>
                  <a:pt x="6110375" y="6268378"/>
                </a:cubicBezTo>
                <a:cubicBezTo>
                  <a:pt x="5749617" y="6231930"/>
                  <a:pt x="5595254" y="6293043"/>
                  <a:pt x="5261007" y="6268378"/>
                </a:cubicBezTo>
                <a:cubicBezTo>
                  <a:pt x="4926760" y="6243713"/>
                  <a:pt x="4969332" y="6275866"/>
                  <a:pt x="4803655" y="6268378"/>
                </a:cubicBezTo>
                <a:cubicBezTo>
                  <a:pt x="4637978" y="6260890"/>
                  <a:pt x="4470667" y="6246763"/>
                  <a:pt x="4248299" y="6268378"/>
                </a:cubicBezTo>
                <a:cubicBezTo>
                  <a:pt x="4025931" y="6289993"/>
                  <a:pt x="3670770" y="6234429"/>
                  <a:pt x="3496935" y="6268378"/>
                </a:cubicBezTo>
                <a:cubicBezTo>
                  <a:pt x="3323100" y="6302327"/>
                  <a:pt x="2978191" y="6290176"/>
                  <a:pt x="2745570" y="6268378"/>
                </a:cubicBezTo>
                <a:cubicBezTo>
                  <a:pt x="2512950" y="6246580"/>
                  <a:pt x="2114841" y="6260035"/>
                  <a:pt x="1896202" y="6268378"/>
                </a:cubicBezTo>
                <a:cubicBezTo>
                  <a:pt x="1677563" y="6276721"/>
                  <a:pt x="1612044" y="6275220"/>
                  <a:pt x="1536854" y="6268378"/>
                </a:cubicBezTo>
                <a:cubicBezTo>
                  <a:pt x="1461664" y="6261536"/>
                  <a:pt x="1025103" y="6236402"/>
                  <a:pt x="785490" y="6268378"/>
                </a:cubicBezTo>
                <a:cubicBezTo>
                  <a:pt x="353400" y="6301703"/>
                  <a:pt x="-60025" y="5997167"/>
                  <a:pt x="0" y="5482888"/>
                </a:cubicBezTo>
                <a:cubicBezTo>
                  <a:pt x="22578" y="5318765"/>
                  <a:pt x="-15812" y="5066756"/>
                  <a:pt x="0" y="4952753"/>
                </a:cubicBezTo>
                <a:cubicBezTo>
                  <a:pt x="15812" y="4838751"/>
                  <a:pt x="4647" y="4657489"/>
                  <a:pt x="0" y="4375644"/>
                </a:cubicBezTo>
                <a:cubicBezTo>
                  <a:pt x="-4647" y="4093799"/>
                  <a:pt x="-11276" y="3992575"/>
                  <a:pt x="0" y="3657613"/>
                </a:cubicBezTo>
                <a:cubicBezTo>
                  <a:pt x="11276" y="3322651"/>
                  <a:pt x="-6187" y="3296989"/>
                  <a:pt x="0" y="2986556"/>
                </a:cubicBezTo>
                <a:cubicBezTo>
                  <a:pt x="6187" y="2676123"/>
                  <a:pt x="13867" y="2634921"/>
                  <a:pt x="0" y="2456422"/>
                </a:cubicBezTo>
                <a:cubicBezTo>
                  <a:pt x="-13867" y="2277923"/>
                  <a:pt x="-16796" y="1964031"/>
                  <a:pt x="0" y="1738391"/>
                </a:cubicBezTo>
                <a:cubicBezTo>
                  <a:pt x="16796" y="1512751"/>
                  <a:pt x="-21767" y="1235996"/>
                  <a:pt x="0" y="785490"/>
                </a:cubicBezTo>
                <a:close/>
              </a:path>
              <a:path w="11371382" h="6268378" stroke="0" extrusionOk="0">
                <a:moveTo>
                  <a:pt x="0" y="785490"/>
                </a:moveTo>
                <a:cubicBezTo>
                  <a:pt x="3312" y="452937"/>
                  <a:pt x="395585" y="78461"/>
                  <a:pt x="785490" y="0"/>
                </a:cubicBezTo>
                <a:cubicBezTo>
                  <a:pt x="994379" y="27800"/>
                  <a:pt x="1271224" y="-21020"/>
                  <a:pt x="1536854" y="0"/>
                </a:cubicBezTo>
                <a:cubicBezTo>
                  <a:pt x="1802484" y="21020"/>
                  <a:pt x="1832769" y="20271"/>
                  <a:pt x="1994206" y="0"/>
                </a:cubicBezTo>
                <a:cubicBezTo>
                  <a:pt x="2155643" y="-20271"/>
                  <a:pt x="2306554" y="5162"/>
                  <a:pt x="2451558" y="0"/>
                </a:cubicBezTo>
                <a:cubicBezTo>
                  <a:pt x="2596562" y="-5162"/>
                  <a:pt x="2868067" y="-32347"/>
                  <a:pt x="3202922" y="0"/>
                </a:cubicBezTo>
                <a:cubicBezTo>
                  <a:pt x="3537777" y="32347"/>
                  <a:pt x="3625624" y="-12722"/>
                  <a:pt x="3758279" y="0"/>
                </a:cubicBezTo>
                <a:cubicBezTo>
                  <a:pt x="3890934" y="12722"/>
                  <a:pt x="4388862" y="-8926"/>
                  <a:pt x="4607647" y="0"/>
                </a:cubicBezTo>
                <a:cubicBezTo>
                  <a:pt x="4826432" y="8926"/>
                  <a:pt x="5208339" y="40017"/>
                  <a:pt x="5457015" y="0"/>
                </a:cubicBezTo>
                <a:cubicBezTo>
                  <a:pt x="5705691" y="-40017"/>
                  <a:pt x="5883052" y="-29708"/>
                  <a:pt x="6208379" y="0"/>
                </a:cubicBezTo>
                <a:cubicBezTo>
                  <a:pt x="6533706" y="29708"/>
                  <a:pt x="6466241" y="16084"/>
                  <a:pt x="6665731" y="0"/>
                </a:cubicBezTo>
                <a:cubicBezTo>
                  <a:pt x="6865221" y="-16084"/>
                  <a:pt x="6951574" y="-5857"/>
                  <a:pt x="7025079" y="0"/>
                </a:cubicBezTo>
                <a:cubicBezTo>
                  <a:pt x="7098584" y="5857"/>
                  <a:pt x="7461860" y="-4547"/>
                  <a:pt x="7874447" y="0"/>
                </a:cubicBezTo>
                <a:cubicBezTo>
                  <a:pt x="8287034" y="4547"/>
                  <a:pt x="8351343" y="20766"/>
                  <a:pt x="8527808" y="0"/>
                </a:cubicBezTo>
                <a:cubicBezTo>
                  <a:pt x="8704273" y="-20766"/>
                  <a:pt x="9000385" y="-7083"/>
                  <a:pt x="9181168" y="0"/>
                </a:cubicBezTo>
                <a:cubicBezTo>
                  <a:pt x="9361951" y="7083"/>
                  <a:pt x="9524898" y="-19817"/>
                  <a:pt x="9638520" y="0"/>
                </a:cubicBezTo>
                <a:cubicBezTo>
                  <a:pt x="9752142" y="19817"/>
                  <a:pt x="10126932" y="41024"/>
                  <a:pt x="10585892" y="0"/>
                </a:cubicBezTo>
                <a:cubicBezTo>
                  <a:pt x="11057008" y="8465"/>
                  <a:pt x="11309661" y="331247"/>
                  <a:pt x="11371382" y="785490"/>
                </a:cubicBezTo>
                <a:cubicBezTo>
                  <a:pt x="11345379" y="938715"/>
                  <a:pt x="11343180" y="1155842"/>
                  <a:pt x="11371382" y="1362599"/>
                </a:cubicBezTo>
                <a:cubicBezTo>
                  <a:pt x="11399584" y="1569356"/>
                  <a:pt x="11398115" y="1851841"/>
                  <a:pt x="11371382" y="2127604"/>
                </a:cubicBezTo>
                <a:cubicBezTo>
                  <a:pt x="11344649" y="2403368"/>
                  <a:pt x="11376982" y="2609766"/>
                  <a:pt x="11371382" y="2845635"/>
                </a:cubicBezTo>
                <a:cubicBezTo>
                  <a:pt x="11365782" y="3081504"/>
                  <a:pt x="11359712" y="3230678"/>
                  <a:pt x="11371382" y="3469717"/>
                </a:cubicBezTo>
                <a:cubicBezTo>
                  <a:pt x="11383052" y="3708756"/>
                  <a:pt x="11379087" y="3819997"/>
                  <a:pt x="11371382" y="4046826"/>
                </a:cubicBezTo>
                <a:cubicBezTo>
                  <a:pt x="11363677" y="4273655"/>
                  <a:pt x="11374338" y="4398679"/>
                  <a:pt x="11371382" y="4623935"/>
                </a:cubicBezTo>
                <a:cubicBezTo>
                  <a:pt x="11368426" y="4849191"/>
                  <a:pt x="11349735" y="5121227"/>
                  <a:pt x="11371382" y="5482888"/>
                </a:cubicBezTo>
                <a:cubicBezTo>
                  <a:pt x="11416525" y="5980645"/>
                  <a:pt x="10970555" y="6313365"/>
                  <a:pt x="10585892" y="6268378"/>
                </a:cubicBezTo>
                <a:cubicBezTo>
                  <a:pt x="10426336" y="6288037"/>
                  <a:pt x="10210241" y="6249060"/>
                  <a:pt x="10030536" y="6268378"/>
                </a:cubicBezTo>
                <a:cubicBezTo>
                  <a:pt x="9850831" y="6287696"/>
                  <a:pt x="9667736" y="6255251"/>
                  <a:pt x="9475180" y="6268378"/>
                </a:cubicBezTo>
                <a:cubicBezTo>
                  <a:pt x="9282624" y="6281505"/>
                  <a:pt x="9243086" y="6269671"/>
                  <a:pt x="9115832" y="6268378"/>
                </a:cubicBezTo>
                <a:cubicBezTo>
                  <a:pt x="8988578" y="6267085"/>
                  <a:pt x="8762372" y="6275659"/>
                  <a:pt x="8658480" y="6268378"/>
                </a:cubicBezTo>
                <a:cubicBezTo>
                  <a:pt x="8554588" y="6261097"/>
                  <a:pt x="8366116" y="6288116"/>
                  <a:pt x="8201128" y="6268378"/>
                </a:cubicBezTo>
                <a:cubicBezTo>
                  <a:pt x="8036140" y="6248640"/>
                  <a:pt x="7604880" y="6247072"/>
                  <a:pt x="7449763" y="6268378"/>
                </a:cubicBezTo>
                <a:cubicBezTo>
                  <a:pt x="7294646" y="6289684"/>
                  <a:pt x="7241554" y="6270380"/>
                  <a:pt x="7090415" y="6268378"/>
                </a:cubicBezTo>
                <a:cubicBezTo>
                  <a:pt x="6939276" y="6266376"/>
                  <a:pt x="6731064" y="6266810"/>
                  <a:pt x="6633063" y="6268378"/>
                </a:cubicBezTo>
                <a:cubicBezTo>
                  <a:pt x="6535062" y="6269946"/>
                  <a:pt x="6004946" y="6254494"/>
                  <a:pt x="5783695" y="6268378"/>
                </a:cubicBezTo>
                <a:cubicBezTo>
                  <a:pt x="5562444" y="6282262"/>
                  <a:pt x="5589155" y="6266955"/>
                  <a:pt x="5424347" y="6268378"/>
                </a:cubicBezTo>
                <a:cubicBezTo>
                  <a:pt x="5259539" y="6269801"/>
                  <a:pt x="5159564" y="6280806"/>
                  <a:pt x="5064999" y="6268378"/>
                </a:cubicBezTo>
                <a:cubicBezTo>
                  <a:pt x="4970434" y="6255950"/>
                  <a:pt x="4863125" y="6273414"/>
                  <a:pt x="4705651" y="6268378"/>
                </a:cubicBezTo>
                <a:cubicBezTo>
                  <a:pt x="4548177" y="6263342"/>
                  <a:pt x="4317015" y="6273644"/>
                  <a:pt x="4052291" y="6268378"/>
                </a:cubicBezTo>
                <a:cubicBezTo>
                  <a:pt x="3787567" y="6263112"/>
                  <a:pt x="3621732" y="6259905"/>
                  <a:pt x="3398931" y="6268378"/>
                </a:cubicBezTo>
                <a:cubicBezTo>
                  <a:pt x="3176130" y="6276851"/>
                  <a:pt x="2935989" y="6250012"/>
                  <a:pt x="2745570" y="6268378"/>
                </a:cubicBezTo>
                <a:cubicBezTo>
                  <a:pt x="2555151" y="6286744"/>
                  <a:pt x="2311016" y="6308473"/>
                  <a:pt x="1896202" y="6268378"/>
                </a:cubicBezTo>
                <a:cubicBezTo>
                  <a:pt x="1481388" y="6228283"/>
                  <a:pt x="1197933" y="6225450"/>
                  <a:pt x="785490" y="6268378"/>
                </a:cubicBezTo>
                <a:cubicBezTo>
                  <a:pt x="399843" y="6270500"/>
                  <a:pt x="-13769" y="5940457"/>
                  <a:pt x="0" y="5482888"/>
                </a:cubicBezTo>
                <a:cubicBezTo>
                  <a:pt x="26524" y="5358759"/>
                  <a:pt x="23261" y="5024652"/>
                  <a:pt x="0" y="4905779"/>
                </a:cubicBezTo>
                <a:cubicBezTo>
                  <a:pt x="-23261" y="4786906"/>
                  <a:pt x="30677" y="4471604"/>
                  <a:pt x="0" y="4281696"/>
                </a:cubicBezTo>
                <a:cubicBezTo>
                  <a:pt x="-30677" y="4091788"/>
                  <a:pt x="23623" y="3900637"/>
                  <a:pt x="0" y="3657613"/>
                </a:cubicBezTo>
                <a:cubicBezTo>
                  <a:pt x="-23623" y="3414589"/>
                  <a:pt x="-16287" y="3370218"/>
                  <a:pt x="0" y="3127478"/>
                </a:cubicBezTo>
                <a:cubicBezTo>
                  <a:pt x="16287" y="2884739"/>
                  <a:pt x="20256" y="2753509"/>
                  <a:pt x="0" y="2503396"/>
                </a:cubicBezTo>
                <a:cubicBezTo>
                  <a:pt x="-20256" y="2253283"/>
                  <a:pt x="22742" y="2134073"/>
                  <a:pt x="0" y="1926287"/>
                </a:cubicBezTo>
                <a:cubicBezTo>
                  <a:pt x="-22742" y="1718501"/>
                  <a:pt x="-15060" y="1591025"/>
                  <a:pt x="0" y="1396152"/>
                </a:cubicBezTo>
                <a:cubicBezTo>
                  <a:pt x="15060" y="1201280"/>
                  <a:pt x="19355" y="1060755"/>
                  <a:pt x="0" y="78549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grpSp>
        <p:nvGrpSpPr>
          <p:cNvPr id="14" name="Group 13">
            <a:extLst>
              <a:ext uri="{FF2B5EF4-FFF2-40B4-BE49-F238E27FC236}">
                <a16:creationId xmlns:a16="http://schemas.microsoft.com/office/drawing/2014/main"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a16="http://schemas.microsoft.com/office/drawing/2014/main"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Rounded Corners 15">
              <a:extLst>
                <a:ext uri="{FF2B5EF4-FFF2-40B4-BE49-F238E27FC236}">
                  <a16:creationId xmlns:a16="http://schemas.microsoft.com/office/drawing/2014/main"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D0EDFB1C-AA35-42DB-943D-4CC11CD7E7B5}"/>
                </a:ext>
              </a:extLst>
            </p:cNvPr>
            <p:cNvPicPr>
              <a:picLocks noChangeAspect="1"/>
            </p:cNvPicPr>
            <p:nvPr/>
          </p:nvPicPr>
          <p:blipFill>
            <a:blip r:embed="rId5"/>
            <a:stretch>
              <a:fillRect/>
            </a:stretch>
          </p:blipFill>
          <p:spPr>
            <a:xfrm flipH="1">
              <a:off x="3125129" y="2211512"/>
              <a:ext cx="609091" cy="609091"/>
            </a:xfrm>
            <a:prstGeom prst="rect">
              <a:avLst/>
            </a:prstGeom>
          </p:spPr>
        </p:pic>
        <p:pic>
          <p:nvPicPr>
            <p:cNvPr id="18" name="Picture 17">
              <a:extLst>
                <a:ext uri="{FF2B5EF4-FFF2-40B4-BE49-F238E27FC236}">
                  <a16:creationId xmlns:a16="http://schemas.microsoft.com/office/drawing/2014/main" id="{528F3702-3DA7-4C71-AA27-161553EDDDC0}"/>
                </a:ext>
              </a:extLst>
            </p:cNvPr>
            <p:cNvPicPr>
              <a:picLocks noChangeAspect="1"/>
            </p:cNvPicPr>
            <p:nvPr/>
          </p:nvPicPr>
          <p:blipFill>
            <a:blip r:embed="rId5"/>
            <a:stretch>
              <a:fillRect/>
            </a:stretch>
          </p:blipFill>
          <p:spPr>
            <a:xfrm flipH="1">
              <a:off x="3105250" y="2852990"/>
              <a:ext cx="609091" cy="609091"/>
            </a:xfrm>
            <a:prstGeom prst="rect">
              <a:avLst/>
            </a:prstGeom>
          </p:spPr>
        </p:pic>
        <p:pic>
          <p:nvPicPr>
            <p:cNvPr id="19" name="Picture 18">
              <a:extLst>
                <a:ext uri="{FF2B5EF4-FFF2-40B4-BE49-F238E27FC236}">
                  <a16:creationId xmlns:a16="http://schemas.microsoft.com/office/drawing/2014/main" id="{78AAC1D9-934A-4D08-9631-3B3A7191B102}"/>
                </a:ext>
              </a:extLst>
            </p:cNvPr>
            <p:cNvPicPr>
              <a:picLocks noChangeAspect="1"/>
            </p:cNvPicPr>
            <p:nvPr/>
          </p:nvPicPr>
          <p:blipFill>
            <a:blip r:embed="rId5"/>
            <a:stretch>
              <a:fillRect/>
            </a:stretch>
          </p:blipFill>
          <p:spPr>
            <a:xfrm flipH="1">
              <a:off x="3135068" y="3543025"/>
              <a:ext cx="609091" cy="609091"/>
            </a:xfrm>
            <a:prstGeom prst="rect">
              <a:avLst/>
            </a:prstGeom>
          </p:spPr>
        </p:pic>
      </p:grpSp>
      <p:grpSp>
        <p:nvGrpSpPr>
          <p:cNvPr id="20" name="Group 19">
            <a:extLst>
              <a:ext uri="{FF2B5EF4-FFF2-40B4-BE49-F238E27FC236}">
                <a16:creationId xmlns:a16="http://schemas.microsoft.com/office/drawing/2014/main" id="{5BEAABC5-6AFE-4683-93F3-683B42EC3A57}"/>
              </a:ext>
            </a:extLst>
          </p:cNvPr>
          <p:cNvGrpSpPr/>
          <p:nvPr/>
        </p:nvGrpSpPr>
        <p:grpSpPr>
          <a:xfrm>
            <a:off x="4929809" y="4005469"/>
            <a:ext cx="6851882" cy="2594114"/>
            <a:chOff x="4841104" y="3817600"/>
            <a:chExt cx="7073839" cy="2842692"/>
          </a:xfrm>
        </p:grpSpPr>
        <p:grpSp>
          <p:nvGrpSpPr>
            <p:cNvPr id="21" name="Group 20">
              <a:extLst>
                <a:ext uri="{FF2B5EF4-FFF2-40B4-BE49-F238E27FC236}">
                  <a16:creationId xmlns:a16="http://schemas.microsoft.com/office/drawing/2014/main"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a16="http://schemas.microsoft.com/office/drawing/2014/main"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Rectangle: Rounded Corners 31">
                <a:extLst>
                  <a:ext uri="{FF2B5EF4-FFF2-40B4-BE49-F238E27FC236}">
                    <a16:creationId xmlns:a16="http://schemas.microsoft.com/office/drawing/2014/main"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id="{E5DD9ED8-EE29-483E-A360-10A2AC39F677}"/>
                </a:ext>
              </a:extLst>
            </p:cNvPr>
            <p:cNvPicPr>
              <a:picLocks noChangeAspect="1"/>
            </p:cNvPicPr>
            <p:nvPr/>
          </p:nvPicPr>
          <p:blipFill>
            <a:blip r:embed="rId6"/>
            <a:stretch>
              <a:fillRect/>
            </a:stretch>
          </p:blipFill>
          <p:spPr>
            <a:xfrm>
              <a:off x="7517898" y="5113724"/>
              <a:ext cx="469963" cy="469963"/>
            </a:xfrm>
            <a:prstGeom prst="rect">
              <a:avLst/>
            </a:prstGeom>
          </p:spPr>
        </p:pic>
        <p:pic>
          <p:nvPicPr>
            <p:cNvPr id="23" name="Picture 22">
              <a:extLst>
                <a:ext uri="{FF2B5EF4-FFF2-40B4-BE49-F238E27FC236}">
                  <a16:creationId xmlns:a16="http://schemas.microsoft.com/office/drawing/2014/main" id="{24851B29-6194-494E-A3EB-C92103463E60}"/>
                </a:ext>
              </a:extLst>
            </p:cNvPr>
            <p:cNvPicPr>
              <a:picLocks noChangeAspect="1"/>
            </p:cNvPicPr>
            <p:nvPr/>
          </p:nvPicPr>
          <p:blipFill>
            <a:blip r:embed="rId7"/>
            <a:stretch>
              <a:fillRect/>
            </a:stretch>
          </p:blipFill>
          <p:spPr>
            <a:xfrm>
              <a:off x="6961224" y="5113724"/>
              <a:ext cx="469963" cy="469963"/>
            </a:xfrm>
            <a:prstGeom prst="rect">
              <a:avLst/>
            </a:prstGeom>
          </p:spPr>
        </p:pic>
        <p:pic>
          <p:nvPicPr>
            <p:cNvPr id="24" name="Picture 23">
              <a:extLst>
                <a:ext uri="{FF2B5EF4-FFF2-40B4-BE49-F238E27FC236}">
                  <a16:creationId xmlns:a16="http://schemas.microsoft.com/office/drawing/2014/main" id="{331E6562-4F1F-45ED-B7FE-DBD4F31C1A87}"/>
                </a:ext>
              </a:extLst>
            </p:cNvPr>
            <p:cNvPicPr>
              <a:picLocks noChangeAspect="1"/>
            </p:cNvPicPr>
            <p:nvPr/>
          </p:nvPicPr>
          <p:blipFill>
            <a:blip r:embed="rId8"/>
            <a:stretch>
              <a:fillRect/>
            </a:stretch>
          </p:blipFill>
          <p:spPr>
            <a:xfrm>
              <a:off x="8074572" y="5113724"/>
              <a:ext cx="469963" cy="469963"/>
            </a:xfrm>
            <a:prstGeom prst="rect">
              <a:avLst/>
            </a:prstGeom>
          </p:spPr>
        </p:pic>
        <p:pic>
          <p:nvPicPr>
            <p:cNvPr id="25" name="Picture 24">
              <a:extLst>
                <a:ext uri="{FF2B5EF4-FFF2-40B4-BE49-F238E27FC236}">
                  <a16:creationId xmlns:a16="http://schemas.microsoft.com/office/drawing/2014/main" id="{29142CEE-958B-439F-858C-B920C8C3A86D}"/>
                </a:ext>
              </a:extLst>
            </p:cNvPr>
            <p:cNvPicPr>
              <a:picLocks noChangeAspect="1"/>
            </p:cNvPicPr>
            <p:nvPr/>
          </p:nvPicPr>
          <p:blipFill>
            <a:blip r:embed="rId6"/>
            <a:stretch>
              <a:fillRect/>
            </a:stretch>
          </p:blipFill>
          <p:spPr>
            <a:xfrm>
              <a:off x="7524280" y="5613741"/>
              <a:ext cx="469963" cy="469963"/>
            </a:xfrm>
            <a:prstGeom prst="rect">
              <a:avLst/>
            </a:prstGeom>
          </p:spPr>
        </p:pic>
        <p:pic>
          <p:nvPicPr>
            <p:cNvPr id="26" name="Picture 25">
              <a:extLst>
                <a:ext uri="{FF2B5EF4-FFF2-40B4-BE49-F238E27FC236}">
                  <a16:creationId xmlns:a16="http://schemas.microsoft.com/office/drawing/2014/main" id="{7BCB0FFD-99B4-4F3D-BD9B-8DB3E8C7B6A5}"/>
                </a:ext>
              </a:extLst>
            </p:cNvPr>
            <p:cNvPicPr>
              <a:picLocks noChangeAspect="1"/>
            </p:cNvPicPr>
            <p:nvPr/>
          </p:nvPicPr>
          <p:blipFill>
            <a:blip r:embed="rId7"/>
            <a:stretch>
              <a:fillRect/>
            </a:stretch>
          </p:blipFill>
          <p:spPr>
            <a:xfrm>
              <a:off x="6967606" y="5613741"/>
              <a:ext cx="469963" cy="469963"/>
            </a:xfrm>
            <a:prstGeom prst="rect">
              <a:avLst/>
            </a:prstGeom>
          </p:spPr>
        </p:pic>
        <p:pic>
          <p:nvPicPr>
            <p:cNvPr id="27" name="Picture 26">
              <a:extLst>
                <a:ext uri="{FF2B5EF4-FFF2-40B4-BE49-F238E27FC236}">
                  <a16:creationId xmlns:a16="http://schemas.microsoft.com/office/drawing/2014/main" id="{60CEF8C2-8C22-4773-9542-9D58B49E67AC}"/>
                </a:ext>
              </a:extLst>
            </p:cNvPr>
            <p:cNvPicPr>
              <a:picLocks noChangeAspect="1"/>
            </p:cNvPicPr>
            <p:nvPr/>
          </p:nvPicPr>
          <p:blipFill>
            <a:blip r:embed="rId8"/>
            <a:stretch>
              <a:fillRect/>
            </a:stretch>
          </p:blipFill>
          <p:spPr>
            <a:xfrm>
              <a:off x="8080954" y="5613741"/>
              <a:ext cx="469963" cy="469963"/>
            </a:xfrm>
            <a:prstGeom prst="rect">
              <a:avLst/>
            </a:prstGeom>
          </p:spPr>
        </p:pic>
        <p:pic>
          <p:nvPicPr>
            <p:cNvPr id="28" name="Picture 27">
              <a:extLst>
                <a:ext uri="{FF2B5EF4-FFF2-40B4-BE49-F238E27FC236}">
                  <a16:creationId xmlns:a16="http://schemas.microsoft.com/office/drawing/2014/main" id="{20B9DBE0-70D5-44A1-A9B2-9296E7C8943B}"/>
                </a:ext>
              </a:extLst>
            </p:cNvPr>
            <p:cNvPicPr>
              <a:picLocks noChangeAspect="1"/>
            </p:cNvPicPr>
            <p:nvPr/>
          </p:nvPicPr>
          <p:blipFill>
            <a:blip r:embed="rId6"/>
            <a:stretch>
              <a:fillRect/>
            </a:stretch>
          </p:blipFill>
          <p:spPr>
            <a:xfrm>
              <a:off x="9767008" y="5998501"/>
              <a:ext cx="469963" cy="469963"/>
            </a:xfrm>
            <a:prstGeom prst="rect">
              <a:avLst/>
            </a:prstGeom>
          </p:spPr>
        </p:pic>
        <p:pic>
          <p:nvPicPr>
            <p:cNvPr id="29" name="Picture 28">
              <a:extLst>
                <a:ext uri="{FF2B5EF4-FFF2-40B4-BE49-F238E27FC236}">
                  <a16:creationId xmlns:a16="http://schemas.microsoft.com/office/drawing/2014/main" id="{2272E01F-F0F6-43E2-B407-FFDCD7685FC8}"/>
                </a:ext>
              </a:extLst>
            </p:cNvPr>
            <p:cNvPicPr>
              <a:picLocks noChangeAspect="1"/>
            </p:cNvPicPr>
            <p:nvPr/>
          </p:nvPicPr>
          <p:blipFill>
            <a:blip r:embed="rId7"/>
            <a:stretch>
              <a:fillRect/>
            </a:stretch>
          </p:blipFill>
          <p:spPr>
            <a:xfrm>
              <a:off x="9210334" y="5998501"/>
              <a:ext cx="469963" cy="469963"/>
            </a:xfrm>
            <a:prstGeom prst="rect">
              <a:avLst/>
            </a:prstGeom>
          </p:spPr>
        </p:pic>
        <p:pic>
          <p:nvPicPr>
            <p:cNvPr id="30" name="Picture 29">
              <a:extLst>
                <a:ext uri="{FF2B5EF4-FFF2-40B4-BE49-F238E27FC236}">
                  <a16:creationId xmlns:a16="http://schemas.microsoft.com/office/drawing/2014/main" id="{C3D8C100-04FF-4516-8AB0-1EE37E0515AF}"/>
                </a:ext>
              </a:extLst>
            </p:cNvPr>
            <p:cNvPicPr>
              <a:picLocks noChangeAspect="1"/>
            </p:cNvPicPr>
            <p:nvPr/>
          </p:nvPicPr>
          <p:blipFill>
            <a:blip r:embed="rId8"/>
            <a:stretch>
              <a:fillRect/>
            </a:stretch>
          </p:blipFill>
          <p:spPr>
            <a:xfrm>
              <a:off x="10323682" y="5998501"/>
              <a:ext cx="469963" cy="469963"/>
            </a:xfrm>
            <a:prstGeom prst="rect">
              <a:avLst/>
            </a:prstGeom>
          </p:spPr>
        </p:pic>
      </p:grpSp>
      <p:pic>
        <p:nvPicPr>
          <p:cNvPr id="2" name="Picture 1">
            <a:extLst>
              <a:ext uri="{FF2B5EF4-FFF2-40B4-BE49-F238E27FC236}">
                <a16:creationId xmlns:a16="http://schemas.microsoft.com/office/drawing/2014/main" id="{E45621EB-2459-3570-CD1F-ECDB41C922C4}"/>
              </a:ext>
            </a:extLst>
          </p:cNvPr>
          <p:cNvPicPr>
            <a:picLocks noChangeAspect="1"/>
          </p:cNvPicPr>
          <p:nvPr/>
        </p:nvPicPr>
        <p:blipFill>
          <a:blip r:embed="rId9"/>
          <a:stretch>
            <a:fillRect/>
          </a:stretch>
        </p:blipFill>
        <p:spPr>
          <a:xfrm>
            <a:off x="3001617" y="416541"/>
            <a:ext cx="6979202" cy="733517"/>
          </a:xfrm>
          <a:prstGeom prst="rect">
            <a:avLst/>
          </a:prstGeom>
        </p:spPr>
      </p:pic>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946919624"/>
      </p:ext>
    </p:extLst>
  </p:cSld>
  <p:clrMapOvr>
    <a:masterClrMapping/>
  </p:clrMapOvr>
  <p:transition spd="slow" advClick="0">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4410246" y="5100589"/>
            <a:ext cx="3261720" cy="2016482"/>
          </a:xfrm>
          <a:prstGeom prst="rect">
            <a:avLst/>
          </a:prstGeom>
        </p:spPr>
      </p:pic>
      <p:grpSp>
        <p:nvGrpSpPr>
          <p:cNvPr id="33" name="Group 32">
            <a:extLst>
              <a:ext uri="{FF2B5EF4-FFF2-40B4-BE49-F238E27FC236}">
                <a16:creationId xmlns:a16="http://schemas.microsoft.com/office/drawing/2014/main" id="{3E6370E4-C523-4A3A-BD33-362106E7D184}"/>
              </a:ext>
            </a:extLst>
          </p:cNvPr>
          <p:cNvGrpSpPr/>
          <p:nvPr/>
        </p:nvGrpSpPr>
        <p:grpSpPr>
          <a:xfrm>
            <a:off x="1534608" y="1760025"/>
            <a:ext cx="9122782" cy="3666080"/>
            <a:chOff x="4841104" y="3817600"/>
            <a:chExt cx="7073839" cy="2842692"/>
          </a:xfrm>
        </p:grpSpPr>
        <p:grpSp>
          <p:nvGrpSpPr>
            <p:cNvPr id="34" name="Group 33">
              <a:extLst>
                <a:ext uri="{FF2B5EF4-FFF2-40B4-BE49-F238E27FC236}">
                  <a16:creationId xmlns:a16="http://schemas.microsoft.com/office/drawing/2014/main" id="{F703DE1A-A0B4-4B93-A247-29C8B3A36C88}"/>
                </a:ext>
              </a:extLst>
            </p:cNvPr>
            <p:cNvGrpSpPr/>
            <p:nvPr/>
          </p:nvGrpSpPr>
          <p:grpSpPr>
            <a:xfrm>
              <a:off x="4841104" y="3817600"/>
              <a:ext cx="7073839" cy="2842692"/>
              <a:chOff x="2975204" y="1255651"/>
              <a:chExt cx="7073839" cy="2842692"/>
            </a:xfrm>
          </p:grpSpPr>
          <p:sp>
            <p:nvSpPr>
              <p:cNvPr id="44" name="Rectangle: Rounded Corners 43">
                <a:extLst>
                  <a:ext uri="{FF2B5EF4-FFF2-40B4-BE49-F238E27FC236}">
                    <a16:creationId xmlns:a16="http://schemas.microsoft.com/office/drawing/2014/main" id="{6D465188-6C3D-4F63-8E7E-F7A321C3A64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3.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Rectangle: Rounded Corners 44">
                <a:extLst>
                  <a:ext uri="{FF2B5EF4-FFF2-40B4-BE49-F238E27FC236}">
                    <a16:creationId xmlns:a16="http://schemas.microsoft.com/office/drawing/2014/main" id="{AE237DEC-67AE-4685-99B1-F39C6BB316A3}"/>
                  </a:ext>
                </a:extLst>
              </p:cNvPr>
              <p:cNvSpPr/>
              <p:nvPr/>
            </p:nvSpPr>
            <p:spPr>
              <a:xfrm>
                <a:off x="4201409" y="1255651"/>
                <a:ext cx="4621427"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5730BC58-EFE1-4DFF-8D40-714CE2E8FD73}"/>
                </a:ext>
              </a:extLst>
            </p:cNvPr>
            <p:cNvPicPr>
              <a:picLocks noChangeAspect="1"/>
            </p:cNvPicPr>
            <p:nvPr/>
          </p:nvPicPr>
          <p:blipFill>
            <a:blip r:embed="rId5"/>
            <a:stretch>
              <a:fillRect/>
            </a:stretch>
          </p:blipFill>
          <p:spPr>
            <a:xfrm>
              <a:off x="7794631" y="4832545"/>
              <a:ext cx="469963" cy="469963"/>
            </a:xfrm>
            <a:prstGeom prst="rect">
              <a:avLst/>
            </a:prstGeom>
          </p:spPr>
        </p:pic>
        <p:pic>
          <p:nvPicPr>
            <p:cNvPr id="36" name="Picture 35">
              <a:extLst>
                <a:ext uri="{FF2B5EF4-FFF2-40B4-BE49-F238E27FC236}">
                  <a16:creationId xmlns:a16="http://schemas.microsoft.com/office/drawing/2014/main" id="{ABE1C028-A56F-4131-846A-F658FA4FE261}"/>
                </a:ext>
              </a:extLst>
            </p:cNvPr>
            <p:cNvPicPr>
              <a:picLocks noChangeAspect="1"/>
            </p:cNvPicPr>
            <p:nvPr/>
          </p:nvPicPr>
          <p:blipFill>
            <a:blip r:embed="rId6"/>
            <a:stretch>
              <a:fillRect/>
            </a:stretch>
          </p:blipFill>
          <p:spPr>
            <a:xfrm>
              <a:off x="7237957" y="4832545"/>
              <a:ext cx="469963" cy="469963"/>
            </a:xfrm>
            <a:prstGeom prst="rect">
              <a:avLst/>
            </a:prstGeom>
          </p:spPr>
        </p:pic>
        <p:pic>
          <p:nvPicPr>
            <p:cNvPr id="37" name="Picture 36">
              <a:extLst>
                <a:ext uri="{FF2B5EF4-FFF2-40B4-BE49-F238E27FC236}">
                  <a16:creationId xmlns:a16="http://schemas.microsoft.com/office/drawing/2014/main" id="{7A6D1765-CB88-42D9-AAAE-5E7519358118}"/>
                </a:ext>
              </a:extLst>
            </p:cNvPr>
            <p:cNvPicPr>
              <a:picLocks noChangeAspect="1"/>
            </p:cNvPicPr>
            <p:nvPr/>
          </p:nvPicPr>
          <p:blipFill>
            <a:blip r:embed="rId7"/>
            <a:stretch>
              <a:fillRect/>
            </a:stretch>
          </p:blipFill>
          <p:spPr>
            <a:xfrm>
              <a:off x="8351305" y="4832545"/>
              <a:ext cx="469963" cy="469963"/>
            </a:xfrm>
            <a:prstGeom prst="rect">
              <a:avLst/>
            </a:prstGeom>
          </p:spPr>
        </p:pic>
        <p:pic>
          <p:nvPicPr>
            <p:cNvPr id="38" name="Picture 37">
              <a:extLst>
                <a:ext uri="{FF2B5EF4-FFF2-40B4-BE49-F238E27FC236}">
                  <a16:creationId xmlns:a16="http://schemas.microsoft.com/office/drawing/2014/main" id="{F9DCA03B-801C-4B2B-B56D-790888EC5A37}"/>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9" name="Picture 38">
              <a:extLst>
                <a:ext uri="{FF2B5EF4-FFF2-40B4-BE49-F238E27FC236}">
                  <a16:creationId xmlns:a16="http://schemas.microsoft.com/office/drawing/2014/main" id="{7A80557B-8706-4E4E-AAEB-9CA11C39ADB5}"/>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40" name="Picture 39">
              <a:extLst>
                <a:ext uri="{FF2B5EF4-FFF2-40B4-BE49-F238E27FC236}">
                  <a16:creationId xmlns:a16="http://schemas.microsoft.com/office/drawing/2014/main" id="{04BC7A5B-2264-474B-94AF-A466085B2993}"/>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1" name="Picture 40">
              <a:extLst>
                <a:ext uri="{FF2B5EF4-FFF2-40B4-BE49-F238E27FC236}">
                  <a16:creationId xmlns:a16="http://schemas.microsoft.com/office/drawing/2014/main" id="{A7A9BBAC-57B2-4494-BE7D-8E3BEA83D0E2}"/>
                </a:ext>
              </a:extLst>
            </p:cNvPr>
            <p:cNvPicPr>
              <a:picLocks noChangeAspect="1"/>
            </p:cNvPicPr>
            <p:nvPr/>
          </p:nvPicPr>
          <p:blipFill>
            <a:blip r:embed="rId5"/>
            <a:stretch>
              <a:fillRect/>
            </a:stretch>
          </p:blipFill>
          <p:spPr>
            <a:xfrm>
              <a:off x="10363395" y="5950269"/>
              <a:ext cx="469963" cy="469963"/>
            </a:xfrm>
            <a:prstGeom prst="rect">
              <a:avLst/>
            </a:prstGeom>
          </p:spPr>
        </p:pic>
        <p:pic>
          <p:nvPicPr>
            <p:cNvPr id="42" name="Picture 41">
              <a:extLst>
                <a:ext uri="{FF2B5EF4-FFF2-40B4-BE49-F238E27FC236}">
                  <a16:creationId xmlns:a16="http://schemas.microsoft.com/office/drawing/2014/main" id="{6CD072FC-C6D2-4823-8D0D-6257920B3905}"/>
                </a:ext>
              </a:extLst>
            </p:cNvPr>
            <p:cNvPicPr>
              <a:picLocks noChangeAspect="1"/>
            </p:cNvPicPr>
            <p:nvPr/>
          </p:nvPicPr>
          <p:blipFill>
            <a:blip r:embed="rId6"/>
            <a:stretch>
              <a:fillRect/>
            </a:stretch>
          </p:blipFill>
          <p:spPr>
            <a:xfrm>
              <a:off x="9806721" y="5950269"/>
              <a:ext cx="469963" cy="469963"/>
            </a:xfrm>
            <a:prstGeom prst="rect">
              <a:avLst/>
            </a:prstGeom>
          </p:spPr>
        </p:pic>
        <p:pic>
          <p:nvPicPr>
            <p:cNvPr id="43" name="Picture 42">
              <a:extLst>
                <a:ext uri="{FF2B5EF4-FFF2-40B4-BE49-F238E27FC236}">
                  <a16:creationId xmlns:a16="http://schemas.microsoft.com/office/drawing/2014/main" id="{B538078B-F491-4418-9C3A-6178AC83541E}"/>
                </a:ext>
              </a:extLst>
            </p:cNvPr>
            <p:cNvPicPr>
              <a:picLocks noChangeAspect="1"/>
            </p:cNvPicPr>
            <p:nvPr/>
          </p:nvPicPr>
          <p:blipFill>
            <a:blip r:embed="rId7"/>
            <a:stretch>
              <a:fillRect/>
            </a:stretch>
          </p:blipFill>
          <p:spPr>
            <a:xfrm>
              <a:off x="10920070" y="5950269"/>
              <a:ext cx="469963" cy="469963"/>
            </a:xfrm>
            <a:prstGeom prst="rect">
              <a:avLst/>
            </a:prstGeom>
          </p:spPr>
        </p:pic>
      </p:grpSp>
      <p:pic>
        <p:nvPicPr>
          <p:cNvPr id="2" name="Picture 1">
            <a:extLst>
              <a:ext uri="{FF2B5EF4-FFF2-40B4-BE49-F238E27FC236}">
                <a16:creationId xmlns:a16="http://schemas.microsoft.com/office/drawing/2014/main" id="{B5CBD20E-A6F3-AEFE-807D-E8330C1DD2B9}"/>
              </a:ext>
            </a:extLst>
          </p:cNvPr>
          <p:cNvPicPr>
            <a:picLocks noChangeAspect="1"/>
          </p:cNvPicPr>
          <p:nvPr/>
        </p:nvPicPr>
        <p:blipFill>
          <a:blip r:embed="rId8"/>
          <a:stretch>
            <a:fillRect/>
          </a:stretch>
        </p:blipFill>
        <p:spPr>
          <a:xfrm>
            <a:off x="2151546" y="688680"/>
            <a:ext cx="7888908" cy="829128"/>
          </a:xfrm>
          <a:prstGeom prst="rect">
            <a:avLst/>
          </a:prstGeom>
        </p:spPr>
      </p:pic>
    </p:spTree>
    <p:extLst>
      <p:ext uri="{BB962C8B-B14F-4D97-AF65-F5344CB8AC3E}">
        <p14:creationId xmlns:p14="http://schemas.microsoft.com/office/powerpoint/2010/main" val="3984670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8" name="TextBox 7">
            <a:extLst>
              <a:ext uri="{FF2B5EF4-FFF2-40B4-BE49-F238E27FC236}">
                <a16:creationId xmlns:a16="http://schemas.microsoft.com/office/drawing/2014/main" id="{3E65B8AD-6481-4E2F-BD87-D056B0417C96}"/>
              </a:ext>
            </a:extLst>
          </p:cNvPr>
          <p:cNvSpPr txBox="1"/>
          <p:nvPr/>
        </p:nvSpPr>
        <p:spPr>
          <a:xfrm>
            <a:off x="2096123" y="552043"/>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LUYỆN </a:t>
            </a:r>
            <a:r>
              <a:rPr kumimoji="0" lang="en-US" sz="48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rPr>
              <a:t>ĐỌC HIỂU</a:t>
            </a:r>
            <a:endParaRPr kumimoji="0" lang="en-US" sz="48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Cookies" panose="02040603050506020204" pitchFamily="18" charset="0"/>
              <a:cs typeface="+mn-cs"/>
            </a:endParaRPr>
          </a:p>
        </p:txBody>
      </p:sp>
      <p:sp>
        <p:nvSpPr>
          <p:cNvPr id="20" name="TextBox 19">
            <a:extLst>
              <a:ext uri="{FF2B5EF4-FFF2-40B4-BE49-F238E27FC236}">
                <a16:creationId xmlns:a16="http://schemas.microsoft.com/office/drawing/2014/main" id="{53A4E24E-F69B-42CE-B971-827849208008}"/>
              </a:ext>
            </a:extLst>
          </p:cNvPr>
          <p:cNvSpPr txBox="1"/>
          <p:nvPr/>
        </p:nvSpPr>
        <p:spPr>
          <a:xfrm>
            <a:off x="3097028" y="1874837"/>
            <a:ext cx="6218422"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Trong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bài</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lang="en-US" sz="3600" kern="0" dirty="0">
                <a:solidFill>
                  <a:srgbClr val="000000"/>
                </a:solidFill>
                <a:latin typeface="Calibri" panose="020F0502020204030204" pitchFamily="34" charset="0"/>
                <a:cs typeface="Calibri" panose="020F0502020204030204" pitchFamily="34" charset="0"/>
                <a:sym typeface="Arial"/>
              </a:rPr>
              <a:t>S</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ông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Hương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có</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từ nào em chưa hiểu nghĩa</a:t>
            </a:r>
            <a:r>
              <a:rPr kumimoji="0" lang="pt-BR"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97756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Huế: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 phố thuộc tỉnh Thừa Thiên Huế, từng là kinh độ của Việt Nam thời nhà Nguyễn.</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47631" y="2440288"/>
            <a:ext cx="476250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4"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Thạch xương bồ: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loài cỏ có hương thơm dìu dịu, dân gian thường dùng để chữa bệnh.</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47631" y="2545676"/>
            <a:ext cx="4762500"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297098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Sông Hương (Hương Giang):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 con sông nổi tiếng ở Huế.</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96040" y="2545676"/>
            <a:ext cx="406568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90899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610495" y="2819400"/>
            <a:ext cx="5972904" cy="1714500"/>
          </a:xfrm>
          <a:custGeom>
            <a:avLst/>
            <a:gdLst>
              <a:gd name="connsiteX0" fmla="*/ 0 w 5972904"/>
              <a:gd name="connsiteY0" fmla="*/ 418698 h 1714500"/>
              <a:gd name="connsiteX1" fmla="*/ 418698 w 5972904"/>
              <a:gd name="connsiteY1" fmla="*/ 0 h 1714500"/>
              <a:gd name="connsiteX2" fmla="*/ 5554206 w 5972904"/>
              <a:gd name="connsiteY2" fmla="*/ 0 h 1714500"/>
              <a:gd name="connsiteX3" fmla="*/ 5972904 w 5972904"/>
              <a:gd name="connsiteY3" fmla="*/ 418698 h 1714500"/>
              <a:gd name="connsiteX4" fmla="*/ 5972904 w 5972904"/>
              <a:gd name="connsiteY4" fmla="*/ 1295802 h 1714500"/>
              <a:gd name="connsiteX5" fmla="*/ 5554206 w 5972904"/>
              <a:gd name="connsiteY5" fmla="*/ 1714500 h 1714500"/>
              <a:gd name="connsiteX6" fmla="*/ 418698 w 5972904"/>
              <a:gd name="connsiteY6" fmla="*/ 1714500 h 1714500"/>
              <a:gd name="connsiteX7" fmla="*/ 0 w 5972904"/>
              <a:gd name="connsiteY7" fmla="*/ 1295802 h 1714500"/>
              <a:gd name="connsiteX8" fmla="*/ 0 w 5972904"/>
              <a:gd name="connsiteY8" fmla="*/ 418698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1714500" fill="none" extrusionOk="0">
                <a:moveTo>
                  <a:pt x="0" y="418698"/>
                </a:moveTo>
                <a:cubicBezTo>
                  <a:pt x="-2002" y="194473"/>
                  <a:pt x="169274" y="-12220"/>
                  <a:pt x="418698" y="0"/>
                </a:cubicBezTo>
                <a:cubicBezTo>
                  <a:pt x="2889131" y="-35273"/>
                  <a:pt x="3671079" y="-144294"/>
                  <a:pt x="5554206" y="0"/>
                </a:cubicBezTo>
                <a:cubicBezTo>
                  <a:pt x="5796509" y="3367"/>
                  <a:pt x="5948150" y="166586"/>
                  <a:pt x="5972904" y="418698"/>
                </a:cubicBezTo>
                <a:cubicBezTo>
                  <a:pt x="5926981" y="687000"/>
                  <a:pt x="5950790" y="958184"/>
                  <a:pt x="5972904" y="1295802"/>
                </a:cubicBezTo>
                <a:cubicBezTo>
                  <a:pt x="5992595" y="1512153"/>
                  <a:pt x="5803043" y="1695425"/>
                  <a:pt x="5554206" y="1714500"/>
                </a:cubicBezTo>
                <a:cubicBezTo>
                  <a:pt x="4934028" y="1792025"/>
                  <a:pt x="2073925" y="1670797"/>
                  <a:pt x="418698" y="1714500"/>
                </a:cubicBezTo>
                <a:cubicBezTo>
                  <a:pt x="172639" y="1710394"/>
                  <a:pt x="-16710" y="1526815"/>
                  <a:pt x="0" y="1295802"/>
                </a:cubicBezTo>
                <a:cubicBezTo>
                  <a:pt x="36974" y="1102826"/>
                  <a:pt x="50989" y="522835"/>
                  <a:pt x="0" y="418698"/>
                </a:cubicBezTo>
                <a:close/>
              </a:path>
              <a:path w="5972904" h="1714500" stroke="0" extrusionOk="0">
                <a:moveTo>
                  <a:pt x="0" y="418698"/>
                </a:moveTo>
                <a:cubicBezTo>
                  <a:pt x="-12581" y="143986"/>
                  <a:pt x="171447" y="12967"/>
                  <a:pt x="418698" y="0"/>
                </a:cubicBezTo>
                <a:cubicBezTo>
                  <a:pt x="2309998" y="-95379"/>
                  <a:pt x="4914532" y="58096"/>
                  <a:pt x="5554206" y="0"/>
                </a:cubicBezTo>
                <a:cubicBezTo>
                  <a:pt x="5760958" y="-17239"/>
                  <a:pt x="5967623" y="183662"/>
                  <a:pt x="5972904" y="418698"/>
                </a:cubicBezTo>
                <a:cubicBezTo>
                  <a:pt x="5952007" y="631365"/>
                  <a:pt x="6021187" y="946137"/>
                  <a:pt x="5972904" y="1295802"/>
                </a:cubicBezTo>
                <a:cubicBezTo>
                  <a:pt x="5993854" y="1502141"/>
                  <a:pt x="5777822" y="1706904"/>
                  <a:pt x="5554206" y="1714500"/>
                </a:cubicBezTo>
                <a:cubicBezTo>
                  <a:pt x="3155637" y="1654594"/>
                  <a:pt x="2454301" y="1797014"/>
                  <a:pt x="418698" y="1714500"/>
                </a:cubicBezTo>
                <a:cubicBezTo>
                  <a:pt x="177454" y="1716973"/>
                  <a:pt x="-17906" y="1545216"/>
                  <a:pt x="0" y="1295802"/>
                </a:cubicBezTo>
                <a:cubicBezTo>
                  <a:pt x="42634" y="1012469"/>
                  <a:pt x="-75587" y="800695"/>
                  <a:pt x="0" y="4186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Đặc ân: ơn đặc biệt. </a:t>
            </a:r>
            <a:endParaRPr kumimoji="0" lang="vi-VN" sz="40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608201" y="45495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305568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 Bài đọc đã giúp em hiểu điều gì về tên gọi của sông Hương?</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Sông Hương là một dòng sông chảy qua một cánh rừng có cỏ thạch xương bồ. Đến mùa, hoa thạch xương bồ nở trắng hai bên bờ, tỏa mùi thơm dịu nhẹ.</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78704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a16="http://schemas.microsoft.com/office/drawing/2014/main" id="{771D0387-3B19-4673-861E-46F728B923EC}"/>
              </a:ext>
            </a:extLst>
          </p:cNvPr>
          <p:cNvSpPr/>
          <p:nvPr/>
        </p:nvSpPr>
        <p:spPr>
          <a:xfrm>
            <a:off x="1316295" y="1434163"/>
            <a:ext cx="111420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rPr>
              <a:t>Tác giả muốn khẳng định điều gì khi nói sông Hương là một bức tranh khổ dài?</a:t>
            </a:r>
            <a:endParaRPr kumimoji="0" lang="en-US"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endParaRPr>
          </a:p>
        </p:txBody>
      </p:sp>
      <p:grpSp>
        <p:nvGrpSpPr>
          <p:cNvPr id="13" name="Group 12">
            <a:extLst>
              <a:ext uri="{FF2B5EF4-FFF2-40B4-BE49-F238E27FC236}">
                <a16:creationId xmlns:a16="http://schemas.microsoft.com/office/drawing/2014/main" id="{6C1767D4-329F-44EE-B982-E68C74980F4D}"/>
              </a:ext>
            </a:extLst>
          </p:cNvPr>
          <p:cNvGrpSpPr/>
          <p:nvPr/>
        </p:nvGrpSpPr>
        <p:grpSpPr>
          <a:xfrm>
            <a:off x="941392" y="2763944"/>
            <a:ext cx="10083915" cy="611193"/>
            <a:chOff x="1717200" y="5206535"/>
            <a:chExt cx="10083915" cy="611193"/>
          </a:xfrm>
        </p:grpSpPr>
        <p:sp>
          <p:nvSpPr>
            <p:cNvPr id="16" name="Rounded Rectangle 18">
              <a:extLst>
                <a:ext uri="{FF2B5EF4-FFF2-40B4-BE49-F238E27FC236}">
                  <a16:creationId xmlns:a16="http://schemas.microsoft.com/office/drawing/2014/main" id="{226B80DD-6377-4FD4-9396-5B1A8D3BEB37}"/>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7" name="Rectangle 16">
              <a:extLst>
                <a:ext uri="{FF2B5EF4-FFF2-40B4-BE49-F238E27FC236}">
                  <a16:creationId xmlns:a16="http://schemas.microsoft.com/office/drawing/2014/main" id="{A6D0F705-D76E-4988-BF93-1F6626170BE4}"/>
                </a:ext>
              </a:extLst>
            </p:cNvPr>
            <p:cNvSpPr/>
            <p:nvPr/>
          </p:nvSpPr>
          <p:spPr>
            <a:xfrm>
              <a:off x="2020874" y="5206535"/>
              <a:ext cx="978024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kĩ</a:t>
              </a:r>
              <a:r>
                <a:rPr lang="en-US" sz="3200" b="0" i="0" dirty="0">
                  <a:solidFill>
                    <a:srgbClr val="000000"/>
                  </a:solidFill>
                  <a:effectLst/>
                  <a:latin typeface="OpenSans"/>
                </a:rPr>
                <a:t> </a:t>
              </a:r>
              <a:r>
                <a:rPr lang="en-US" sz="3200" b="0" i="0" dirty="0" err="1">
                  <a:solidFill>
                    <a:srgbClr val="000000"/>
                  </a:solidFill>
                  <a:effectLst/>
                  <a:latin typeface="OpenSans"/>
                </a:rPr>
                <a:t>đoạn</a:t>
              </a:r>
              <a:r>
                <a:rPr lang="en-US" sz="3200" b="0" i="0" dirty="0">
                  <a:solidFill>
                    <a:srgbClr val="000000"/>
                  </a:solidFill>
                  <a:effectLst/>
                  <a:latin typeface="OpenSans"/>
                </a:rPr>
                <a:t> </a:t>
              </a:r>
              <a:r>
                <a:rPr lang="en-US" sz="3200" b="0" i="0" dirty="0" err="1">
                  <a:solidFill>
                    <a:srgbClr val="000000"/>
                  </a:solidFill>
                  <a:effectLst/>
                  <a:latin typeface="OpenSans"/>
                </a:rPr>
                <a:t>văn</a:t>
              </a:r>
              <a:r>
                <a:rPr lang="en-US" sz="3200" b="0" i="0" dirty="0">
                  <a:solidFill>
                    <a:srgbClr val="000000"/>
                  </a:solidFill>
                  <a:effectLst/>
                  <a:latin typeface="OpenSans"/>
                </a:rPr>
                <a:t> </a:t>
              </a:r>
              <a:r>
                <a:rPr lang="en-US" sz="3200" b="0" i="0" dirty="0" err="1">
                  <a:solidFill>
                    <a:srgbClr val="000000"/>
                  </a:solidFill>
                  <a:effectLst/>
                  <a:latin typeface="OpenSans"/>
                </a:rPr>
                <a:t>thứ</a:t>
              </a:r>
              <a:r>
                <a:rPr lang="en-US" sz="3200" b="0" i="0" dirty="0">
                  <a:solidFill>
                    <a:srgbClr val="000000"/>
                  </a:solidFill>
                  <a:effectLst/>
                  <a:latin typeface="OpenSans"/>
                </a:rPr>
                <a:t> 3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tìm</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cho</a:t>
              </a:r>
              <a:r>
                <a:rPr lang="en-US" sz="3200" b="0" i="0" dirty="0">
                  <a:solidFill>
                    <a:srgbClr val="000000"/>
                  </a:solidFill>
                  <a:effectLst/>
                  <a:latin typeface="OpenSans"/>
                </a:rPr>
                <a:t> </a:t>
              </a:r>
              <a:r>
                <a:rPr lang="en-US" sz="3200" b="0" i="0" dirty="0" err="1">
                  <a:solidFill>
                    <a:srgbClr val="000000"/>
                  </a:solidFill>
                  <a:effectLst/>
                  <a:latin typeface="OpenSans"/>
                </a:rPr>
                <a:t>phù</a:t>
              </a:r>
              <a:r>
                <a:rPr lang="en-US" sz="3200" b="0" i="0" dirty="0">
                  <a:solidFill>
                    <a:srgbClr val="000000"/>
                  </a:solidFill>
                  <a:effectLst/>
                  <a:latin typeface="OpenSans"/>
                </a:rPr>
                <a:t> </a:t>
              </a:r>
              <a:r>
                <a:rPr lang="en-US" sz="3200" b="0" i="0" dirty="0" err="1">
                  <a:solidFill>
                    <a:srgbClr val="000000"/>
                  </a:solidFill>
                  <a:effectLst/>
                  <a:latin typeface="OpenSans"/>
                </a:rPr>
                <a:t>hợp</a:t>
              </a:r>
              <a:r>
                <a:rPr lang="en-US" sz="3200" b="0" i="0" dirty="0">
                  <a:solidFill>
                    <a:srgbClr val="000000"/>
                  </a:solidFill>
                  <a:effectLst/>
                  <a:latin typeface="OpenSans"/>
                </a:rPr>
                <a:t>.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8" name="Group 17">
            <a:extLst>
              <a:ext uri="{FF2B5EF4-FFF2-40B4-BE49-F238E27FC236}">
                <a16:creationId xmlns:a16="http://schemas.microsoft.com/office/drawing/2014/main" id="{6AF51162-BC99-438D-99CC-7BB17141D76F}"/>
              </a:ext>
            </a:extLst>
          </p:cNvPr>
          <p:cNvGrpSpPr/>
          <p:nvPr/>
        </p:nvGrpSpPr>
        <p:grpSpPr>
          <a:xfrm>
            <a:off x="1023730" y="3518897"/>
            <a:ext cx="9988827" cy="2335251"/>
            <a:chOff x="1717200" y="5206535"/>
            <a:chExt cx="7177140" cy="2738092"/>
          </a:xfrm>
        </p:grpSpPr>
        <p:sp>
          <p:nvSpPr>
            <p:cNvPr id="19" name="Rounded Rectangle 18">
              <a:extLst>
                <a:ext uri="{FF2B5EF4-FFF2-40B4-BE49-F238E27FC236}">
                  <a16:creationId xmlns:a16="http://schemas.microsoft.com/office/drawing/2014/main"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id="{47B6BEC8-EFC9-4F7D-AB39-0FEE129145BC}"/>
                </a:ext>
              </a:extLst>
            </p:cNvPr>
            <p:cNvSpPr/>
            <p:nvPr/>
          </p:nvSpPr>
          <p:spPr>
            <a:xfrm>
              <a:off x="1993863" y="5258151"/>
              <a:ext cx="6873466" cy="264299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Tác giả muốn khẳng định điều gì khi nói sông Hương là một bức tranh phong cảnh gồm nhiều khúc, đoạn mà mỗi khúc đoạn đều có vẻ đẹp riêng của nó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395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a16="http://schemas.microsoft.com/office/drawing/2014/main" id="{45F0CF03-3E3D-418A-B6AA-90711FE29F8D}"/>
              </a:ext>
            </a:extLst>
          </p:cNvPr>
          <p:cNvSpPr/>
          <p:nvPr/>
        </p:nvSpPr>
        <p:spPr>
          <a:xfrm>
            <a:off x="205272" y="1337880"/>
            <a:ext cx="11781453" cy="5430668"/>
          </a:xfrm>
          <a:custGeom>
            <a:avLst/>
            <a:gdLst>
              <a:gd name="connsiteX0" fmla="*/ 0 w 11781453"/>
              <a:gd name="connsiteY0" fmla="*/ 736018 h 5430668"/>
              <a:gd name="connsiteX1" fmla="*/ 736018 w 11781453"/>
              <a:gd name="connsiteY1" fmla="*/ 0 h 5430668"/>
              <a:gd name="connsiteX2" fmla="*/ 11045435 w 11781453"/>
              <a:gd name="connsiteY2" fmla="*/ 0 h 5430668"/>
              <a:gd name="connsiteX3" fmla="*/ 11781453 w 11781453"/>
              <a:gd name="connsiteY3" fmla="*/ 736018 h 5430668"/>
              <a:gd name="connsiteX4" fmla="*/ 11781453 w 11781453"/>
              <a:gd name="connsiteY4" fmla="*/ 4694650 h 5430668"/>
              <a:gd name="connsiteX5" fmla="*/ 11045435 w 11781453"/>
              <a:gd name="connsiteY5" fmla="*/ 5430668 h 5430668"/>
              <a:gd name="connsiteX6" fmla="*/ 736018 w 11781453"/>
              <a:gd name="connsiteY6" fmla="*/ 5430668 h 5430668"/>
              <a:gd name="connsiteX7" fmla="*/ 0 w 11781453"/>
              <a:gd name="connsiteY7" fmla="*/ 4694650 h 5430668"/>
              <a:gd name="connsiteX8" fmla="*/ 0 w 11781453"/>
              <a:gd name="connsiteY8" fmla="*/ 736018 h 543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430668" fill="none" extrusionOk="0">
                <a:moveTo>
                  <a:pt x="0" y="736018"/>
                </a:moveTo>
                <a:cubicBezTo>
                  <a:pt x="1701" y="375557"/>
                  <a:pt x="366013" y="61236"/>
                  <a:pt x="736018" y="0"/>
                </a:cubicBezTo>
                <a:cubicBezTo>
                  <a:pt x="4115190" y="72427"/>
                  <a:pt x="8611225" y="61419"/>
                  <a:pt x="11045435" y="0"/>
                </a:cubicBezTo>
                <a:cubicBezTo>
                  <a:pt x="11448057" y="-26637"/>
                  <a:pt x="11710710" y="308128"/>
                  <a:pt x="11781453" y="736018"/>
                </a:cubicBezTo>
                <a:cubicBezTo>
                  <a:pt x="11882329" y="1853084"/>
                  <a:pt x="11674140" y="3433256"/>
                  <a:pt x="11781453" y="4694650"/>
                </a:cubicBezTo>
                <a:cubicBezTo>
                  <a:pt x="11783463" y="5090942"/>
                  <a:pt x="11444017" y="5421800"/>
                  <a:pt x="11045435" y="5430668"/>
                </a:cubicBezTo>
                <a:cubicBezTo>
                  <a:pt x="5893999" y="5460495"/>
                  <a:pt x="3497488" y="5351362"/>
                  <a:pt x="736018" y="5430668"/>
                </a:cubicBezTo>
                <a:cubicBezTo>
                  <a:pt x="368047" y="5426313"/>
                  <a:pt x="-37814" y="5108619"/>
                  <a:pt x="0" y="4694650"/>
                </a:cubicBezTo>
                <a:cubicBezTo>
                  <a:pt x="50037" y="2827504"/>
                  <a:pt x="770" y="1735178"/>
                  <a:pt x="0" y="736018"/>
                </a:cubicBezTo>
                <a:close/>
              </a:path>
              <a:path w="11781453" h="5430668" stroke="0" extrusionOk="0">
                <a:moveTo>
                  <a:pt x="0" y="736018"/>
                </a:moveTo>
                <a:cubicBezTo>
                  <a:pt x="48143" y="342649"/>
                  <a:pt x="340553" y="22975"/>
                  <a:pt x="736018" y="0"/>
                </a:cubicBezTo>
                <a:cubicBezTo>
                  <a:pt x="4508532" y="123000"/>
                  <a:pt x="9560056" y="-96860"/>
                  <a:pt x="11045435" y="0"/>
                </a:cubicBezTo>
                <a:cubicBezTo>
                  <a:pt x="11417496" y="-26241"/>
                  <a:pt x="11810459" y="271048"/>
                  <a:pt x="11781453" y="736018"/>
                </a:cubicBezTo>
                <a:cubicBezTo>
                  <a:pt x="11784626" y="1585429"/>
                  <a:pt x="11875720" y="3869296"/>
                  <a:pt x="11781453" y="4694650"/>
                </a:cubicBezTo>
                <a:cubicBezTo>
                  <a:pt x="11769207" y="5105578"/>
                  <a:pt x="11388545" y="5420295"/>
                  <a:pt x="11045435" y="5430668"/>
                </a:cubicBezTo>
                <a:cubicBezTo>
                  <a:pt x="6135802" y="5269961"/>
                  <a:pt x="2554492" y="5470335"/>
                  <a:pt x="736018" y="5430668"/>
                </a:cubicBezTo>
                <a:cubicBezTo>
                  <a:pt x="250233" y="5414653"/>
                  <a:pt x="-15763" y="5094001"/>
                  <a:pt x="0" y="4694650"/>
                </a:cubicBezTo>
                <a:cubicBezTo>
                  <a:pt x="32216" y="3822001"/>
                  <a:pt x="57206" y="2367599"/>
                  <a:pt x="0" y="7360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Đ</a:t>
            </a:r>
            <a:r>
              <a:rPr lang="vi-VN" sz="2400" dirty="0">
                <a:solidFill>
                  <a:prstClr val="black"/>
                </a:solidFill>
                <a:latin typeface="Calibri" panose="020F0502020204030204" pitchFamily="34" charset="0"/>
                <a:cs typeface="Calibri" panose="020F0502020204030204" pitchFamily="34" charset="0"/>
              </a:rPr>
              <a:t>ọc đúng từ câu, đoạn và toàn bộ văn bản Sông Hương.</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Bước đầu biết thể hiện ngữ điệu khi đọc bài văn miêu tả, biết nghỉ hơi ở chỗ có dấu câu</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vẻ đẹp của bức tranh phong cảnh sông Hương ở cái nhìn bao quát và từng thời điểm khác nhau (ban ngày, ban đêm, mùa hè và các mùa trong năm).</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Hiểu suy nghĩ, cảm xúc, sự gắn bó của tác giả với sông Hương ở những thời điểm khác nhau. </a:t>
            </a:r>
          </a:p>
          <a:p>
            <a:pPr marL="457200" lvl="0" algn="just">
              <a:spcBef>
                <a:spcPts val="1200"/>
              </a:spcBef>
            </a:pP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Hiểu nội dung bài: Sông Hương là một “đặc ân của thiên nhiên dành cho Huế”, tô điểm thêm vẻ đẹp của xứ Huế. </a:t>
            </a:r>
            <a:endParaRPr lang="en-US" sz="2400" dirty="0">
              <a:solidFill>
                <a:prstClr val="black"/>
              </a:solidFill>
              <a:latin typeface="Calibri" panose="020F0502020204030204" pitchFamily="34" charset="0"/>
              <a:cs typeface="Calibri" panose="020F0502020204030204" pitchFamily="34" charset="0"/>
            </a:endParaRP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những từ ngữ tả màu sắc, những câu văn có sử dụng biện pháp so sánh được tác giả  sử dụng để tả sông Hương.</a:t>
            </a:r>
          </a:p>
        </p:txBody>
      </p:sp>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98A879-70CE-9DCE-E215-514621357A1E}"/>
              </a:ext>
            </a:extLst>
          </p:cNvPr>
          <p:cNvPicPr>
            <a:picLocks noChangeAspect="1"/>
          </p:cNvPicPr>
          <p:nvPr/>
        </p:nvPicPr>
        <p:blipFill>
          <a:blip r:embed="rId9"/>
          <a:stretch>
            <a:fillRect/>
          </a:stretch>
        </p:blipFill>
        <p:spPr>
          <a:xfrm>
            <a:off x="3470263" y="142673"/>
            <a:ext cx="4993057" cy="1225402"/>
          </a:xfrm>
          <a:prstGeom prst="rect">
            <a:avLst/>
          </a:prstGeom>
        </p:spPr>
      </p:pic>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 calcmode="lin" valueType="num">
                                      <p:cBhvr>
                                        <p:cTn id="16"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3">
                                            <p:txEl>
                                              <p:pRg st="1" end="1"/>
                                            </p:txEl>
                                          </p:spTgt>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 calcmode="lin" valueType="num">
                                      <p:cBhvr>
                                        <p:cTn id="22"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3">
                                            <p:txEl>
                                              <p:pRg st="2" end="2"/>
                                            </p:txEl>
                                          </p:spTgt>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 calcmode="lin" valueType="num">
                                      <p:cBhvr>
                                        <p:cTn id="28"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
                                            <p:txEl>
                                              <p:pRg st="3" end="3"/>
                                            </p:txEl>
                                          </p:spTgt>
                                        </p:tgtEl>
                                      </p:cBhvr>
                                    </p:animEffect>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 calcmode="lin" valueType="num">
                                      <p:cBhvr>
                                        <p:cTn id="34"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3">
                                            <p:txEl>
                                              <p:pRg st="4" end="4"/>
                                            </p:txEl>
                                          </p:spTgt>
                                        </p:tgtEl>
                                      </p:cBhvr>
                                    </p:animEffec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 calcmode="lin" valueType="num">
                                      <p:cBhvr>
                                        <p:cTn id="40" dur="500" fill="hold"/>
                                        <p:tgtEl>
                                          <p:spTgt spid="2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198784"/>
            <a:ext cx="11371382" cy="6449174"/>
          </a:xfrm>
          <a:custGeom>
            <a:avLst/>
            <a:gdLst>
              <a:gd name="connsiteX0" fmla="*/ 0 w 11371382"/>
              <a:gd name="connsiteY0" fmla="*/ 808146 h 6449174"/>
              <a:gd name="connsiteX1" fmla="*/ 808146 w 11371382"/>
              <a:gd name="connsiteY1" fmla="*/ 0 h 6449174"/>
              <a:gd name="connsiteX2" fmla="*/ 1407387 w 11371382"/>
              <a:gd name="connsiteY2" fmla="*/ 0 h 6449174"/>
              <a:gd name="connsiteX3" fmla="*/ 2104179 w 11371382"/>
              <a:gd name="connsiteY3" fmla="*/ 0 h 6449174"/>
              <a:gd name="connsiteX4" fmla="*/ 2703421 w 11371382"/>
              <a:gd name="connsiteY4" fmla="*/ 0 h 6449174"/>
              <a:gd name="connsiteX5" fmla="*/ 3497764 w 11371382"/>
              <a:gd name="connsiteY5" fmla="*/ 0 h 6449174"/>
              <a:gd name="connsiteX6" fmla="*/ 4194556 w 11371382"/>
              <a:gd name="connsiteY6" fmla="*/ 0 h 6449174"/>
              <a:gd name="connsiteX7" fmla="*/ 4793797 w 11371382"/>
              <a:gd name="connsiteY7" fmla="*/ 0 h 6449174"/>
              <a:gd name="connsiteX8" fmla="*/ 5197936 w 11371382"/>
              <a:gd name="connsiteY8" fmla="*/ 0 h 6449174"/>
              <a:gd name="connsiteX9" fmla="*/ 5797178 w 11371382"/>
              <a:gd name="connsiteY9" fmla="*/ 0 h 6449174"/>
              <a:gd name="connsiteX10" fmla="*/ 6396419 w 11371382"/>
              <a:gd name="connsiteY10" fmla="*/ 0 h 6449174"/>
              <a:gd name="connsiteX11" fmla="*/ 6800558 w 11371382"/>
              <a:gd name="connsiteY11" fmla="*/ 0 h 6449174"/>
              <a:gd name="connsiteX12" fmla="*/ 7302249 w 11371382"/>
              <a:gd name="connsiteY12" fmla="*/ 0 h 6449174"/>
              <a:gd name="connsiteX13" fmla="*/ 7706388 w 11371382"/>
              <a:gd name="connsiteY13" fmla="*/ 0 h 6449174"/>
              <a:gd name="connsiteX14" fmla="*/ 8598282 w 11371382"/>
              <a:gd name="connsiteY14" fmla="*/ 0 h 6449174"/>
              <a:gd name="connsiteX15" fmla="*/ 9099972 w 11371382"/>
              <a:gd name="connsiteY15" fmla="*/ 0 h 6449174"/>
              <a:gd name="connsiteX16" fmla="*/ 9601663 w 11371382"/>
              <a:gd name="connsiteY16" fmla="*/ 0 h 6449174"/>
              <a:gd name="connsiteX17" fmla="*/ 10563236 w 11371382"/>
              <a:gd name="connsiteY17" fmla="*/ 0 h 6449174"/>
              <a:gd name="connsiteX18" fmla="*/ 11371382 w 11371382"/>
              <a:gd name="connsiteY18" fmla="*/ 808146 h 6449174"/>
              <a:gd name="connsiteX19" fmla="*/ 11371382 w 11371382"/>
              <a:gd name="connsiteY19" fmla="*/ 1595215 h 6449174"/>
              <a:gd name="connsiteX20" fmla="*/ 11371382 w 11371382"/>
              <a:gd name="connsiteY20" fmla="*/ 2333956 h 6449174"/>
              <a:gd name="connsiteX21" fmla="*/ 11371382 w 11371382"/>
              <a:gd name="connsiteY21" fmla="*/ 3072696 h 6449174"/>
              <a:gd name="connsiteX22" fmla="*/ 11371382 w 11371382"/>
              <a:gd name="connsiteY22" fmla="*/ 3666450 h 6449174"/>
              <a:gd name="connsiteX23" fmla="*/ 11371382 w 11371382"/>
              <a:gd name="connsiteY23" fmla="*/ 4211876 h 6449174"/>
              <a:gd name="connsiteX24" fmla="*/ 11371382 w 11371382"/>
              <a:gd name="connsiteY24" fmla="*/ 4998945 h 6449174"/>
              <a:gd name="connsiteX25" fmla="*/ 11371382 w 11371382"/>
              <a:gd name="connsiteY25" fmla="*/ 5641028 h 6449174"/>
              <a:gd name="connsiteX26" fmla="*/ 10563236 w 11371382"/>
              <a:gd name="connsiteY26" fmla="*/ 6449174 h 6449174"/>
              <a:gd name="connsiteX27" fmla="*/ 9671342 w 11371382"/>
              <a:gd name="connsiteY27" fmla="*/ 6449174 h 6449174"/>
              <a:gd name="connsiteX28" fmla="*/ 9072101 w 11371382"/>
              <a:gd name="connsiteY28" fmla="*/ 6449174 h 6449174"/>
              <a:gd name="connsiteX29" fmla="*/ 8375309 w 11371382"/>
              <a:gd name="connsiteY29" fmla="*/ 6449174 h 6449174"/>
              <a:gd name="connsiteX30" fmla="*/ 7776067 w 11371382"/>
              <a:gd name="connsiteY30" fmla="*/ 6449174 h 6449174"/>
              <a:gd name="connsiteX31" fmla="*/ 7079275 w 11371382"/>
              <a:gd name="connsiteY31" fmla="*/ 6449174 h 6449174"/>
              <a:gd name="connsiteX32" fmla="*/ 6284932 w 11371382"/>
              <a:gd name="connsiteY32" fmla="*/ 6449174 h 6449174"/>
              <a:gd name="connsiteX33" fmla="*/ 5685691 w 11371382"/>
              <a:gd name="connsiteY33" fmla="*/ 6449174 h 6449174"/>
              <a:gd name="connsiteX34" fmla="*/ 4793797 w 11371382"/>
              <a:gd name="connsiteY34" fmla="*/ 6449174 h 6449174"/>
              <a:gd name="connsiteX35" fmla="*/ 4097005 w 11371382"/>
              <a:gd name="connsiteY35" fmla="*/ 6449174 h 6449174"/>
              <a:gd name="connsiteX36" fmla="*/ 3595315 w 11371382"/>
              <a:gd name="connsiteY36" fmla="*/ 6449174 h 6449174"/>
              <a:gd name="connsiteX37" fmla="*/ 2703421 w 11371382"/>
              <a:gd name="connsiteY37" fmla="*/ 6449174 h 6449174"/>
              <a:gd name="connsiteX38" fmla="*/ 1811527 w 11371382"/>
              <a:gd name="connsiteY38" fmla="*/ 6449174 h 6449174"/>
              <a:gd name="connsiteX39" fmla="*/ 808146 w 11371382"/>
              <a:gd name="connsiteY39" fmla="*/ 6449174 h 6449174"/>
              <a:gd name="connsiteX40" fmla="*/ 0 w 11371382"/>
              <a:gd name="connsiteY40" fmla="*/ 5641028 h 6449174"/>
              <a:gd name="connsiteX41" fmla="*/ 0 w 11371382"/>
              <a:gd name="connsiteY41" fmla="*/ 5047274 h 6449174"/>
              <a:gd name="connsiteX42" fmla="*/ 0 w 11371382"/>
              <a:gd name="connsiteY42" fmla="*/ 4260205 h 6449174"/>
              <a:gd name="connsiteX43" fmla="*/ 0 w 11371382"/>
              <a:gd name="connsiteY43" fmla="*/ 3714779 h 6449174"/>
              <a:gd name="connsiteX44" fmla="*/ 0 w 11371382"/>
              <a:gd name="connsiteY44" fmla="*/ 3121025 h 6449174"/>
              <a:gd name="connsiteX45" fmla="*/ 0 w 11371382"/>
              <a:gd name="connsiteY45" fmla="*/ 2430614 h 6449174"/>
              <a:gd name="connsiteX46" fmla="*/ 0 w 11371382"/>
              <a:gd name="connsiteY46" fmla="*/ 1885188 h 6449174"/>
              <a:gd name="connsiteX47" fmla="*/ 0 w 11371382"/>
              <a:gd name="connsiteY47" fmla="*/ 808146 h 64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49174" fill="none" extrusionOk="0">
                <a:moveTo>
                  <a:pt x="0" y="808146"/>
                </a:moveTo>
                <a:cubicBezTo>
                  <a:pt x="-67098" y="392209"/>
                  <a:pt x="415280" y="-63990"/>
                  <a:pt x="808146" y="0"/>
                </a:cubicBezTo>
                <a:cubicBezTo>
                  <a:pt x="987716" y="10250"/>
                  <a:pt x="1199007" y="-25785"/>
                  <a:pt x="1407387" y="0"/>
                </a:cubicBezTo>
                <a:cubicBezTo>
                  <a:pt x="1615767" y="25785"/>
                  <a:pt x="1910610" y="-416"/>
                  <a:pt x="2104179" y="0"/>
                </a:cubicBezTo>
                <a:cubicBezTo>
                  <a:pt x="2297748" y="416"/>
                  <a:pt x="2473229" y="-24824"/>
                  <a:pt x="2703421" y="0"/>
                </a:cubicBezTo>
                <a:cubicBezTo>
                  <a:pt x="2933613" y="24824"/>
                  <a:pt x="3237532" y="23287"/>
                  <a:pt x="3497764" y="0"/>
                </a:cubicBezTo>
                <a:cubicBezTo>
                  <a:pt x="3757996" y="-23287"/>
                  <a:pt x="3976934" y="27252"/>
                  <a:pt x="4194556" y="0"/>
                </a:cubicBezTo>
                <a:cubicBezTo>
                  <a:pt x="4412178" y="-27252"/>
                  <a:pt x="4525302" y="8712"/>
                  <a:pt x="4793797" y="0"/>
                </a:cubicBezTo>
                <a:cubicBezTo>
                  <a:pt x="5062292" y="-8712"/>
                  <a:pt x="5018113" y="6957"/>
                  <a:pt x="5197936" y="0"/>
                </a:cubicBezTo>
                <a:cubicBezTo>
                  <a:pt x="5377759" y="-6957"/>
                  <a:pt x="5604816" y="11128"/>
                  <a:pt x="5797178" y="0"/>
                </a:cubicBezTo>
                <a:cubicBezTo>
                  <a:pt x="5989540" y="-11128"/>
                  <a:pt x="6226255" y="-3044"/>
                  <a:pt x="6396419" y="0"/>
                </a:cubicBezTo>
                <a:cubicBezTo>
                  <a:pt x="6566583" y="3044"/>
                  <a:pt x="6663695" y="2584"/>
                  <a:pt x="6800558" y="0"/>
                </a:cubicBezTo>
                <a:cubicBezTo>
                  <a:pt x="6937421" y="-2584"/>
                  <a:pt x="7076657" y="-189"/>
                  <a:pt x="7302249" y="0"/>
                </a:cubicBezTo>
                <a:cubicBezTo>
                  <a:pt x="7527841" y="189"/>
                  <a:pt x="7601300" y="15996"/>
                  <a:pt x="7706388" y="0"/>
                </a:cubicBezTo>
                <a:cubicBezTo>
                  <a:pt x="7811476" y="-15996"/>
                  <a:pt x="8277783" y="2574"/>
                  <a:pt x="8598282" y="0"/>
                </a:cubicBezTo>
                <a:cubicBezTo>
                  <a:pt x="8918781" y="-2574"/>
                  <a:pt x="8895277" y="23817"/>
                  <a:pt x="9099972" y="0"/>
                </a:cubicBezTo>
                <a:cubicBezTo>
                  <a:pt x="9304667" y="-23817"/>
                  <a:pt x="9470720" y="-22874"/>
                  <a:pt x="9601663" y="0"/>
                </a:cubicBezTo>
                <a:cubicBezTo>
                  <a:pt x="9732606" y="22874"/>
                  <a:pt x="10342852" y="-40687"/>
                  <a:pt x="10563236" y="0"/>
                </a:cubicBezTo>
                <a:cubicBezTo>
                  <a:pt x="10994164" y="-680"/>
                  <a:pt x="11349613" y="418717"/>
                  <a:pt x="11371382" y="808146"/>
                </a:cubicBezTo>
                <a:cubicBezTo>
                  <a:pt x="11337000" y="1114409"/>
                  <a:pt x="11372223" y="1372542"/>
                  <a:pt x="11371382" y="1595215"/>
                </a:cubicBezTo>
                <a:cubicBezTo>
                  <a:pt x="11370541" y="1817888"/>
                  <a:pt x="11367223" y="2095431"/>
                  <a:pt x="11371382" y="2333956"/>
                </a:cubicBezTo>
                <a:cubicBezTo>
                  <a:pt x="11375541" y="2572481"/>
                  <a:pt x="11402309" y="2883104"/>
                  <a:pt x="11371382" y="3072696"/>
                </a:cubicBezTo>
                <a:cubicBezTo>
                  <a:pt x="11340455" y="3262288"/>
                  <a:pt x="11349691" y="3478222"/>
                  <a:pt x="11371382" y="3666450"/>
                </a:cubicBezTo>
                <a:cubicBezTo>
                  <a:pt x="11393073" y="3854678"/>
                  <a:pt x="11389320" y="4078692"/>
                  <a:pt x="11371382" y="4211876"/>
                </a:cubicBezTo>
                <a:cubicBezTo>
                  <a:pt x="11353444" y="4345060"/>
                  <a:pt x="11369293" y="4790690"/>
                  <a:pt x="11371382" y="4998945"/>
                </a:cubicBezTo>
                <a:cubicBezTo>
                  <a:pt x="11373471" y="5207200"/>
                  <a:pt x="11392640" y="5345682"/>
                  <a:pt x="11371382" y="5641028"/>
                </a:cubicBezTo>
                <a:cubicBezTo>
                  <a:pt x="11263352" y="6065479"/>
                  <a:pt x="11031095" y="6357833"/>
                  <a:pt x="10563236" y="6449174"/>
                </a:cubicBezTo>
                <a:cubicBezTo>
                  <a:pt x="10183881" y="6488846"/>
                  <a:pt x="10007481" y="6434840"/>
                  <a:pt x="9671342" y="6449174"/>
                </a:cubicBezTo>
                <a:cubicBezTo>
                  <a:pt x="9335203" y="6463508"/>
                  <a:pt x="9369529" y="6470071"/>
                  <a:pt x="9072101" y="6449174"/>
                </a:cubicBezTo>
                <a:cubicBezTo>
                  <a:pt x="8774673" y="6428277"/>
                  <a:pt x="8583381" y="6438726"/>
                  <a:pt x="8375309" y="6449174"/>
                </a:cubicBezTo>
                <a:cubicBezTo>
                  <a:pt x="8167237" y="6459622"/>
                  <a:pt x="8004030" y="6466467"/>
                  <a:pt x="7776067" y="6449174"/>
                </a:cubicBezTo>
                <a:cubicBezTo>
                  <a:pt x="7548104" y="6431881"/>
                  <a:pt x="7288317" y="6467261"/>
                  <a:pt x="7079275" y="6449174"/>
                </a:cubicBezTo>
                <a:cubicBezTo>
                  <a:pt x="6870233" y="6431087"/>
                  <a:pt x="6654359" y="6411640"/>
                  <a:pt x="6284932" y="6449174"/>
                </a:cubicBezTo>
                <a:cubicBezTo>
                  <a:pt x="5915505" y="6486708"/>
                  <a:pt x="5933206" y="6446696"/>
                  <a:pt x="5685691" y="6449174"/>
                </a:cubicBezTo>
                <a:cubicBezTo>
                  <a:pt x="5438176" y="6451652"/>
                  <a:pt x="4995991" y="6454420"/>
                  <a:pt x="4793797" y="6449174"/>
                </a:cubicBezTo>
                <a:cubicBezTo>
                  <a:pt x="4591603" y="6443928"/>
                  <a:pt x="4409100" y="6449881"/>
                  <a:pt x="4097005" y="6449174"/>
                </a:cubicBezTo>
                <a:cubicBezTo>
                  <a:pt x="3784910" y="6448467"/>
                  <a:pt x="3839096" y="6474220"/>
                  <a:pt x="3595315" y="6449174"/>
                </a:cubicBezTo>
                <a:cubicBezTo>
                  <a:pt x="3351534" y="6424129"/>
                  <a:pt x="3035997" y="6471777"/>
                  <a:pt x="2703421" y="6449174"/>
                </a:cubicBezTo>
                <a:cubicBezTo>
                  <a:pt x="2370845" y="6426571"/>
                  <a:pt x="2200747" y="6420072"/>
                  <a:pt x="1811527" y="6449174"/>
                </a:cubicBezTo>
                <a:cubicBezTo>
                  <a:pt x="1422307" y="6478276"/>
                  <a:pt x="1263233" y="6450878"/>
                  <a:pt x="808146" y="6449174"/>
                </a:cubicBezTo>
                <a:cubicBezTo>
                  <a:pt x="426247" y="6474445"/>
                  <a:pt x="78240" y="6074335"/>
                  <a:pt x="0" y="5641028"/>
                </a:cubicBezTo>
                <a:cubicBezTo>
                  <a:pt x="-7739" y="5374037"/>
                  <a:pt x="12458" y="5251969"/>
                  <a:pt x="0" y="5047274"/>
                </a:cubicBezTo>
                <a:cubicBezTo>
                  <a:pt x="-12458" y="4842579"/>
                  <a:pt x="13528" y="4550870"/>
                  <a:pt x="0" y="4260205"/>
                </a:cubicBezTo>
                <a:cubicBezTo>
                  <a:pt x="-13528" y="3969540"/>
                  <a:pt x="12529" y="3870000"/>
                  <a:pt x="0" y="3714779"/>
                </a:cubicBezTo>
                <a:cubicBezTo>
                  <a:pt x="-12529" y="3559558"/>
                  <a:pt x="-24727" y="3369663"/>
                  <a:pt x="0" y="3121025"/>
                </a:cubicBezTo>
                <a:cubicBezTo>
                  <a:pt x="24727" y="2872387"/>
                  <a:pt x="-17146" y="2739652"/>
                  <a:pt x="0" y="2430614"/>
                </a:cubicBezTo>
                <a:cubicBezTo>
                  <a:pt x="17146" y="2121576"/>
                  <a:pt x="-9568" y="2130057"/>
                  <a:pt x="0" y="1885188"/>
                </a:cubicBezTo>
                <a:cubicBezTo>
                  <a:pt x="9568" y="1640319"/>
                  <a:pt x="6546" y="1291890"/>
                  <a:pt x="0" y="808146"/>
                </a:cubicBezTo>
                <a:close/>
              </a:path>
              <a:path w="11371382" h="6449174" stroke="0" extrusionOk="0">
                <a:moveTo>
                  <a:pt x="0" y="808146"/>
                </a:moveTo>
                <a:cubicBezTo>
                  <a:pt x="3250" y="461189"/>
                  <a:pt x="401730" y="71317"/>
                  <a:pt x="808146" y="0"/>
                </a:cubicBezTo>
                <a:cubicBezTo>
                  <a:pt x="1051192" y="11709"/>
                  <a:pt x="1345429" y="17032"/>
                  <a:pt x="1602489" y="0"/>
                </a:cubicBezTo>
                <a:cubicBezTo>
                  <a:pt x="1859549" y="-17032"/>
                  <a:pt x="1976821" y="-10785"/>
                  <a:pt x="2104179" y="0"/>
                </a:cubicBezTo>
                <a:cubicBezTo>
                  <a:pt x="2231537" y="10785"/>
                  <a:pt x="2374092" y="10612"/>
                  <a:pt x="2605870" y="0"/>
                </a:cubicBezTo>
                <a:cubicBezTo>
                  <a:pt x="2837648" y="-10612"/>
                  <a:pt x="3005351" y="-12164"/>
                  <a:pt x="3400213" y="0"/>
                </a:cubicBezTo>
                <a:cubicBezTo>
                  <a:pt x="3795075" y="12164"/>
                  <a:pt x="3822543" y="20073"/>
                  <a:pt x="3999454" y="0"/>
                </a:cubicBezTo>
                <a:cubicBezTo>
                  <a:pt x="4176365" y="-20073"/>
                  <a:pt x="4592771" y="-24746"/>
                  <a:pt x="4891348" y="0"/>
                </a:cubicBezTo>
                <a:cubicBezTo>
                  <a:pt x="5189925" y="24746"/>
                  <a:pt x="5547188" y="13622"/>
                  <a:pt x="5783242" y="0"/>
                </a:cubicBezTo>
                <a:cubicBezTo>
                  <a:pt x="6019296" y="-13622"/>
                  <a:pt x="6319748" y="-38165"/>
                  <a:pt x="6577585" y="0"/>
                </a:cubicBezTo>
                <a:cubicBezTo>
                  <a:pt x="6835422" y="38165"/>
                  <a:pt x="6884089" y="6554"/>
                  <a:pt x="7079275" y="0"/>
                </a:cubicBezTo>
                <a:cubicBezTo>
                  <a:pt x="7274461" y="-6554"/>
                  <a:pt x="7310319" y="3827"/>
                  <a:pt x="7483415" y="0"/>
                </a:cubicBezTo>
                <a:cubicBezTo>
                  <a:pt x="7656511" y="-3827"/>
                  <a:pt x="8085616" y="-8764"/>
                  <a:pt x="8375309" y="0"/>
                </a:cubicBezTo>
                <a:cubicBezTo>
                  <a:pt x="8665002" y="8764"/>
                  <a:pt x="8907008" y="-14858"/>
                  <a:pt x="9072101" y="0"/>
                </a:cubicBezTo>
                <a:cubicBezTo>
                  <a:pt x="9237194" y="14858"/>
                  <a:pt x="9570787" y="-32239"/>
                  <a:pt x="9768893" y="0"/>
                </a:cubicBezTo>
                <a:cubicBezTo>
                  <a:pt x="9966999" y="32239"/>
                  <a:pt x="10379137" y="38820"/>
                  <a:pt x="10563236" y="0"/>
                </a:cubicBezTo>
                <a:cubicBezTo>
                  <a:pt x="11031121" y="-6299"/>
                  <a:pt x="11377167" y="459793"/>
                  <a:pt x="11371382" y="808146"/>
                </a:cubicBezTo>
                <a:cubicBezTo>
                  <a:pt x="11407990" y="1168073"/>
                  <a:pt x="11392570" y="1306207"/>
                  <a:pt x="11371382" y="1595215"/>
                </a:cubicBezTo>
                <a:cubicBezTo>
                  <a:pt x="11350194" y="1884223"/>
                  <a:pt x="11389835" y="1943627"/>
                  <a:pt x="11371382" y="2237298"/>
                </a:cubicBezTo>
                <a:cubicBezTo>
                  <a:pt x="11352929" y="2530969"/>
                  <a:pt x="11374795" y="2653736"/>
                  <a:pt x="11371382" y="3024368"/>
                </a:cubicBezTo>
                <a:cubicBezTo>
                  <a:pt x="11367970" y="3395000"/>
                  <a:pt x="11399121" y="3531570"/>
                  <a:pt x="11371382" y="3763108"/>
                </a:cubicBezTo>
                <a:cubicBezTo>
                  <a:pt x="11343643" y="3994646"/>
                  <a:pt x="11377996" y="4117167"/>
                  <a:pt x="11371382" y="4405191"/>
                </a:cubicBezTo>
                <a:cubicBezTo>
                  <a:pt x="11364768" y="4693215"/>
                  <a:pt x="11379949" y="4854582"/>
                  <a:pt x="11371382" y="4998945"/>
                </a:cubicBezTo>
                <a:cubicBezTo>
                  <a:pt x="11362815" y="5143308"/>
                  <a:pt x="11362992" y="5367653"/>
                  <a:pt x="11371382" y="5641028"/>
                </a:cubicBezTo>
                <a:cubicBezTo>
                  <a:pt x="11403052" y="6051570"/>
                  <a:pt x="10977392" y="6540204"/>
                  <a:pt x="10563236" y="6449174"/>
                </a:cubicBezTo>
                <a:cubicBezTo>
                  <a:pt x="10305786" y="6479205"/>
                  <a:pt x="10058406" y="6408662"/>
                  <a:pt x="9671342" y="6449174"/>
                </a:cubicBezTo>
                <a:cubicBezTo>
                  <a:pt x="9284278" y="6489686"/>
                  <a:pt x="9223430" y="6406842"/>
                  <a:pt x="8779448" y="6449174"/>
                </a:cubicBezTo>
                <a:cubicBezTo>
                  <a:pt x="8335466" y="6491506"/>
                  <a:pt x="8439307" y="6455154"/>
                  <a:pt x="8180207" y="6449174"/>
                </a:cubicBezTo>
                <a:cubicBezTo>
                  <a:pt x="7921107" y="6443194"/>
                  <a:pt x="7908172" y="6436141"/>
                  <a:pt x="7776067" y="6449174"/>
                </a:cubicBezTo>
                <a:cubicBezTo>
                  <a:pt x="7643962" y="6462207"/>
                  <a:pt x="7445536" y="6455829"/>
                  <a:pt x="7274377" y="6449174"/>
                </a:cubicBezTo>
                <a:cubicBezTo>
                  <a:pt x="7103218" y="6442520"/>
                  <a:pt x="6957548" y="6460694"/>
                  <a:pt x="6772687" y="6449174"/>
                </a:cubicBezTo>
                <a:cubicBezTo>
                  <a:pt x="6587826" y="6437655"/>
                  <a:pt x="6256901" y="6446549"/>
                  <a:pt x="5978344" y="6449174"/>
                </a:cubicBezTo>
                <a:cubicBezTo>
                  <a:pt x="5699787" y="6451799"/>
                  <a:pt x="5741765" y="6438130"/>
                  <a:pt x="5574204" y="6449174"/>
                </a:cubicBezTo>
                <a:cubicBezTo>
                  <a:pt x="5406643" y="6460218"/>
                  <a:pt x="5278177" y="6440627"/>
                  <a:pt x="5072514" y="6449174"/>
                </a:cubicBezTo>
                <a:cubicBezTo>
                  <a:pt x="4866851" y="6457722"/>
                  <a:pt x="4550284" y="6409344"/>
                  <a:pt x="4180620" y="6449174"/>
                </a:cubicBezTo>
                <a:cubicBezTo>
                  <a:pt x="3810956" y="6489004"/>
                  <a:pt x="3911906" y="6434503"/>
                  <a:pt x="3776481" y="6449174"/>
                </a:cubicBezTo>
                <a:cubicBezTo>
                  <a:pt x="3641056" y="6463845"/>
                  <a:pt x="3468079" y="6437169"/>
                  <a:pt x="3372341" y="6449174"/>
                </a:cubicBezTo>
                <a:cubicBezTo>
                  <a:pt x="3276603" y="6461179"/>
                  <a:pt x="3168789" y="6454206"/>
                  <a:pt x="2968202" y="6449174"/>
                </a:cubicBezTo>
                <a:cubicBezTo>
                  <a:pt x="2767615" y="6444142"/>
                  <a:pt x="2420820" y="6434503"/>
                  <a:pt x="2271410" y="6449174"/>
                </a:cubicBezTo>
                <a:cubicBezTo>
                  <a:pt x="2122000" y="6463845"/>
                  <a:pt x="1880264" y="6459224"/>
                  <a:pt x="1574617" y="6449174"/>
                </a:cubicBezTo>
                <a:cubicBezTo>
                  <a:pt x="1268970" y="6439124"/>
                  <a:pt x="1146961" y="6421594"/>
                  <a:pt x="808146" y="6449174"/>
                </a:cubicBezTo>
                <a:cubicBezTo>
                  <a:pt x="386593" y="6395873"/>
                  <a:pt x="10359" y="6013162"/>
                  <a:pt x="0" y="5641028"/>
                </a:cubicBezTo>
                <a:cubicBezTo>
                  <a:pt x="-9753" y="5359818"/>
                  <a:pt x="-6333" y="5335923"/>
                  <a:pt x="0" y="5047274"/>
                </a:cubicBezTo>
                <a:cubicBezTo>
                  <a:pt x="6333" y="4758625"/>
                  <a:pt x="2836" y="4584760"/>
                  <a:pt x="0" y="4308533"/>
                </a:cubicBezTo>
                <a:cubicBezTo>
                  <a:pt x="-2836" y="4032306"/>
                  <a:pt x="3353" y="3809048"/>
                  <a:pt x="0" y="3618122"/>
                </a:cubicBezTo>
                <a:cubicBezTo>
                  <a:pt x="-3353" y="3427196"/>
                  <a:pt x="13324" y="3273234"/>
                  <a:pt x="0" y="2976039"/>
                </a:cubicBezTo>
                <a:cubicBezTo>
                  <a:pt x="-13324" y="2678844"/>
                  <a:pt x="11670" y="2619053"/>
                  <a:pt x="0" y="2333956"/>
                </a:cubicBezTo>
                <a:cubicBezTo>
                  <a:pt x="-11670" y="2048859"/>
                  <a:pt x="-23322" y="1916208"/>
                  <a:pt x="0" y="1788531"/>
                </a:cubicBezTo>
                <a:cubicBezTo>
                  <a:pt x="23322" y="1660854"/>
                  <a:pt x="48475" y="1092264"/>
                  <a:pt x="0" y="80814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26479" y="290512"/>
            <a:ext cx="6654164" cy="1121702"/>
          </a:xfrm>
          <a:prstGeom prst="rect">
            <a:avLst/>
          </a:prstGeom>
        </p:spPr>
      </p:pic>
      <p:sp>
        <p:nvSpPr>
          <p:cNvPr id="8" name="Oval 7">
            <a:extLst>
              <a:ext uri="{FF2B5EF4-FFF2-40B4-BE49-F238E27FC236}">
                <a16:creationId xmlns:a16="http://schemas.microsoft.com/office/drawing/2014/main" id="{01178477-168A-4F82-90C2-4EB0B452ED60}"/>
              </a:ext>
            </a:extLst>
          </p:cNvPr>
          <p:cNvSpPr/>
          <p:nvPr/>
        </p:nvSpPr>
        <p:spPr>
          <a:xfrm>
            <a:off x="420385" y="1264853"/>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a16="http://schemas.microsoft.com/office/drawing/2014/main" id="{8A107A9D-D01C-42EC-AA20-399D9CDEF4BF}"/>
              </a:ext>
            </a:extLst>
          </p:cNvPr>
          <p:cNvSpPr/>
          <p:nvPr/>
        </p:nvSpPr>
        <p:spPr>
          <a:xfrm>
            <a:off x="924196" y="1252015"/>
            <a:ext cx="11020430"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rPr>
              <a:t>Màu sắc của sông Hương thay đổi như thế nào? Vì sao có sự thay đổi như vậy? </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endParaRPr>
          </a:p>
        </p:txBody>
      </p:sp>
      <p:grpSp>
        <p:nvGrpSpPr>
          <p:cNvPr id="14" name="Group 13">
            <a:extLst>
              <a:ext uri="{FF2B5EF4-FFF2-40B4-BE49-F238E27FC236}">
                <a16:creationId xmlns:a16="http://schemas.microsoft.com/office/drawing/2014/main" id="{7DA0B1CB-4175-4BDE-B4E5-082AEBD94E90}"/>
              </a:ext>
            </a:extLst>
          </p:cNvPr>
          <p:cNvGrpSpPr/>
          <p:nvPr/>
        </p:nvGrpSpPr>
        <p:grpSpPr>
          <a:xfrm>
            <a:off x="2073812" y="2312971"/>
            <a:ext cx="7177140" cy="599459"/>
            <a:chOff x="1717200" y="5206535"/>
            <a:chExt cx="7177140" cy="599459"/>
          </a:xfrm>
        </p:grpSpPr>
        <p:sp>
          <p:nvSpPr>
            <p:cNvPr id="15" name="Rounded Rectangle 18">
              <a:extLst>
                <a:ext uri="{FF2B5EF4-FFF2-40B4-BE49-F238E27FC236}">
                  <a16:creationId xmlns:a16="http://schemas.microsoft.com/office/drawing/2014/main" id="{FD40B3BD-08AA-428C-BE06-972385521E4C}"/>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6" name="Rectangle 15">
              <a:extLst>
                <a:ext uri="{FF2B5EF4-FFF2-40B4-BE49-F238E27FC236}">
                  <a16:creationId xmlns:a16="http://schemas.microsoft.com/office/drawing/2014/main" id="{2131AE03-56C6-49D8-82C2-542A15C0626B}"/>
                </a:ext>
              </a:extLst>
            </p:cNvPr>
            <p:cNvSpPr/>
            <p:nvPr/>
          </p:nvSpPr>
          <p:spPr>
            <a:xfrm>
              <a:off x="2020874" y="5206535"/>
              <a:ext cx="6647974"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4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 name="Group 2">
            <a:extLst>
              <a:ext uri="{FF2B5EF4-FFF2-40B4-BE49-F238E27FC236}">
                <a16:creationId xmlns:a16="http://schemas.microsoft.com/office/drawing/2014/main" id="{35DADAB9-37BB-032E-5DEE-445DB23BE3CB}"/>
              </a:ext>
            </a:extLst>
          </p:cNvPr>
          <p:cNvGrpSpPr/>
          <p:nvPr/>
        </p:nvGrpSpPr>
        <p:grpSpPr>
          <a:xfrm>
            <a:off x="601730" y="3031435"/>
            <a:ext cx="10658475" cy="3187148"/>
            <a:chOff x="1717200" y="5206535"/>
            <a:chExt cx="7177140" cy="1307394"/>
          </a:xfrm>
          <a:solidFill>
            <a:schemeClr val="accent4">
              <a:lumMod val="20000"/>
              <a:lumOff val="80000"/>
            </a:schemeClr>
          </a:solidFill>
        </p:grpSpPr>
        <p:sp>
          <p:nvSpPr>
            <p:cNvPr id="5" name="Rounded Rectangle 18">
              <a:extLst>
                <a:ext uri="{FF2B5EF4-FFF2-40B4-BE49-F238E27FC236}">
                  <a16:creationId xmlns:a16="http://schemas.microsoft.com/office/drawing/2014/main" id="{E5396D5E-0EF8-F69B-2F69-D9F972FED2C8}"/>
                </a:ext>
              </a:extLst>
            </p:cNvPr>
            <p:cNvSpPr/>
            <p:nvPr/>
          </p:nvSpPr>
          <p:spPr>
            <a:xfrm>
              <a:off x="1717200" y="5206535"/>
              <a:ext cx="7177140" cy="1307394"/>
            </a:xfrm>
            <a:prstGeom prst="roundRect">
              <a:avLst>
                <a:gd name="adj" fmla="val 34096"/>
              </a:avLst>
            </a:prstGeom>
            <a:grp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7" name="Rectangle 6">
              <a:extLst>
                <a:ext uri="{FF2B5EF4-FFF2-40B4-BE49-F238E27FC236}">
                  <a16:creationId xmlns:a16="http://schemas.microsoft.com/office/drawing/2014/main" id="{DF18C986-AB22-7DEE-51A1-844CCE9C5F30}"/>
                </a:ext>
              </a:extLst>
            </p:cNvPr>
            <p:cNvSpPr/>
            <p:nvPr/>
          </p:nvSpPr>
          <p:spPr>
            <a:xfrm>
              <a:off x="2027980" y="5315035"/>
              <a:ext cx="6658510" cy="1017043"/>
            </a:xfrm>
            <a:prstGeom prst="rect">
              <a:avLst/>
            </a:prstGeom>
            <a:grp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Màu sắc của sông Hương có sự thay đổi khi hè đến và vào </a:t>
              </a:r>
              <a:r>
                <a:rPr lang="en-US" altLang="zh-CN" sz="2800" b="1" kern="0" dirty="0" err="1">
                  <a:solidFill>
                    <a:srgbClr val="000000"/>
                  </a:solidFill>
                  <a:latin typeface="Calibri" panose="020F0502020204030204" pitchFamily="34" charset="0"/>
                  <a:cs typeface="Calibri" panose="020F0502020204030204" pitchFamily="34" charset="0"/>
                  <a:sym typeface="Arial"/>
                </a:rPr>
                <a:t>những</a:t>
              </a: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73651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rPr>
              <a:t>4</a:t>
            </a:r>
          </a:p>
        </p:txBody>
      </p:sp>
      <p:sp>
        <p:nvSpPr>
          <p:cNvPr id="15" name="Rectangle 14">
            <a:extLst>
              <a:ext uri="{FF2B5EF4-FFF2-40B4-BE49-F238E27FC236}">
                <a16:creationId xmlns:a16="http://schemas.microsoft.com/office/drawing/2014/main" id="{B8C94EFA-1565-45B3-A4B0-5B0AC75AD62F}"/>
              </a:ext>
            </a:extLst>
          </p:cNvPr>
          <p:cNvSpPr/>
          <p:nvPr/>
        </p:nvSpPr>
        <p:spPr>
          <a:xfrm>
            <a:off x="910604" y="1618610"/>
            <a:ext cx="111420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C2EDF2">
                    <a:lumMod val="25000"/>
                  </a:srgbClr>
                </a:solidFill>
                <a:effectLst/>
                <a:uLnTx/>
                <a:uFillTx/>
                <a:latin typeface="Calibri" panose="020F0502020204030204" pitchFamily="34" charset="0"/>
                <a:cs typeface="Calibri" panose="020F0502020204030204" pitchFamily="34" charset="0"/>
                <a:sym typeface="Arial"/>
              </a:rPr>
              <a:t>Vì sao nói “sông Hương là một đặc ân của thiên nhiên dành cho Huế”? </a:t>
            </a:r>
          </a:p>
        </p:txBody>
      </p:sp>
      <p:grpSp>
        <p:nvGrpSpPr>
          <p:cNvPr id="8" name="Group 7">
            <a:extLst>
              <a:ext uri="{FF2B5EF4-FFF2-40B4-BE49-F238E27FC236}">
                <a16:creationId xmlns:a16="http://schemas.microsoft.com/office/drawing/2014/main" id="{4A6B3C23-8FDA-45B1-8458-E0E83786FE65}"/>
              </a:ext>
            </a:extLst>
          </p:cNvPr>
          <p:cNvGrpSpPr/>
          <p:nvPr/>
        </p:nvGrpSpPr>
        <p:grpSpPr>
          <a:xfrm>
            <a:off x="2089619" y="2788665"/>
            <a:ext cx="7475830" cy="599459"/>
            <a:chOff x="1717200" y="5206535"/>
            <a:chExt cx="7475830" cy="599459"/>
          </a:xfrm>
        </p:grpSpPr>
        <p:sp>
          <p:nvSpPr>
            <p:cNvPr id="9" name="Rounded Rectangle 18">
              <a:extLst>
                <a:ext uri="{FF2B5EF4-FFF2-40B4-BE49-F238E27FC236}">
                  <a16:creationId xmlns:a16="http://schemas.microsoft.com/office/drawing/2014/main" id="{2F5CDF71-5685-4842-9A78-0CB9D0D81F81}"/>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3" name="Rectangle 12">
              <a:extLst>
                <a:ext uri="{FF2B5EF4-FFF2-40B4-BE49-F238E27FC236}">
                  <a16:creationId xmlns:a16="http://schemas.microsoft.com/office/drawing/2014/main" id="{4957174E-B64D-4F08-9185-8B0304DE4BA9}"/>
                </a:ext>
              </a:extLst>
            </p:cNvPr>
            <p:cNvSpPr/>
            <p:nvPr/>
          </p:nvSpPr>
          <p:spPr>
            <a:xfrm>
              <a:off x="2020874" y="5206535"/>
              <a:ext cx="7172156"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cuối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a16="http://schemas.microsoft.com/office/drawing/2014/main" id="{F2257C6C-7D3F-4627-A8D3-A03DD9374149}"/>
              </a:ext>
            </a:extLst>
          </p:cNvPr>
          <p:cNvGrpSpPr/>
          <p:nvPr/>
        </p:nvGrpSpPr>
        <p:grpSpPr>
          <a:xfrm>
            <a:off x="590551" y="3760807"/>
            <a:ext cx="10810874" cy="2744768"/>
            <a:chOff x="1717200" y="5576180"/>
            <a:chExt cx="7177140" cy="1912456"/>
          </a:xfrm>
        </p:grpSpPr>
        <p:sp>
          <p:nvSpPr>
            <p:cNvPr id="17" name="Rounded Rectangle 18">
              <a:extLst>
                <a:ext uri="{FF2B5EF4-FFF2-40B4-BE49-F238E27FC236}">
                  <a16:creationId xmlns:a16="http://schemas.microsoft.com/office/drawing/2014/main"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8" name="Rectangle 17">
              <a:extLst>
                <a:ext uri="{FF2B5EF4-FFF2-40B4-BE49-F238E27FC236}">
                  <a16:creationId xmlns:a16="http://schemas.microsoft.com/office/drawing/2014/main" id="{08DE0BE2-9FD0-49D5-919B-52467AA329C6}"/>
                </a:ext>
              </a:extLst>
            </p:cNvPr>
            <p:cNvSpPr/>
            <p:nvPr/>
          </p:nvSpPr>
          <p:spPr>
            <a:xfrm>
              <a:off x="1862712" y="5699709"/>
              <a:ext cx="6873466" cy="1581016"/>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39515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5</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Em thích nhất hình ảnh nào trong bài? Vì sao?</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Những đêm trăng sáng, dòng sông là một đường trăng lung linh dát vàng vì câu văn cho thấy vẻ </a:t>
              </a:r>
              <a:r>
                <a:rPr lang="en-US" altLang="zh-CN" sz="3200" kern="0" dirty="0" err="1">
                  <a:solidFill>
                    <a:srgbClr val="000000"/>
                  </a:solidFill>
                  <a:latin typeface="Arial"/>
                  <a:cs typeface="Arial"/>
                  <a:sym typeface="Arial"/>
                </a:rPr>
                <a:t>đẹp</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 thơ mộng của dòng sông vào những đêm trăng.</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15235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2C415E28-6937-4D5C-BDBF-88DEF7769175}"/>
              </a:ext>
            </a:extLst>
          </p:cNvPr>
          <p:cNvGrpSpPr/>
          <p:nvPr/>
        </p:nvGrpSpPr>
        <p:grpSpPr>
          <a:xfrm>
            <a:off x="593354" y="2387048"/>
            <a:ext cx="11027146" cy="3066037"/>
            <a:chOff x="3729484" y="1792712"/>
            <a:chExt cx="6002441" cy="2841806"/>
          </a:xfrm>
        </p:grpSpPr>
        <p:sp>
          <p:nvSpPr>
            <p:cNvPr id="9" name="Rectangle: Rounded Corners 43">
              <a:extLst>
                <a:ext uri="{FF2B5EF4-FFF2-40B4-BE49-F238E27FC236}">
                  <a16:creationId xmlns:a16="http://schemas.microsoft.com/office/drawing/2014/main"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a16="http://schemas.microsoft.com/office/drawing/2014/main" id="{75183A95-3609-40DC-9406-6848FBAA2FEE}"/>
                </a:ext>
              </a:extLst>
            </p:cNvPr>
            <p:cNvSpPr txBox="1"/>
            <p:nvPr/>
          </p:nvSpPr>
          <p:spPr>
            <a:xfrm>
              <a:off x="3866218" y="1898252"/>
              <a:ext cx="5865707" cy="259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nói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về</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nguồn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gốc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của</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sông</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vẻ</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đẹp</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thơ</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mộng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dòng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ở </a:t>
              </a:r>
              <a:r>
                <a:rPr lang="en-US" sz="4400" dirty="0" err="1">
                  <a:solidFill>
                    <a:srgbClr val="68D2DE">
                      <a:lumMod val="50000"/>
                    </a:srgbClr>
                  </a:solidFill>
                  <a:latin typeface="Calibri" panose="020F0502020204030204" pitchFamily="34" charset="0"/>
                  <a:cs typeface="Calibri" panose="020F0502020204030204" pitchFamily="34" charset="0"/>
                </a:rPr>
                <a:t>những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thời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điểm</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khác</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nhau</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và</a:t>
              </a:r>
              <a:r>
                <a:rPr lang="en-US" sz="4400" dirty="0">
                  <a:solidFill>
                    <a:srgbClr val="68D2DE">
                      <a:lumMod val="50000"/>
                    </a:srgbClr>
                  </a:solidFill>
                  <a:latin typeface="Calibri" panose="020F0502020204030204" pitchFamily="34" charset="0"/>
                  <a:cs typeface="Calibri" panose="020F0502020204030204" pitchFamily="34" charset="0"/>
                </a:rPr>
                <a:t> ý </a:t>
              </a:r>
              <a:r>
                <a:rPr lang="en-US" sz="4400" dirty="0" err="1">
                  <a:solidFill>
                    <a:srgbClr val="68D2DE">
                      <a:lumMod val="50000"/>
                    </a:srgbClr>
                  </a:solidFill>
                  <a:latin typeface="Calibri" panose="020F0502020204030204" pitchFamily="34" charset="0"/>
                  <a:cs typeface="Calibri" panose="020F0502020204030204" pitchFamily="34" charset="0"/>
                </a:rPr>
                <a:t>nghĩa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đối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với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thành</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phố</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Huế</a:t>
              </a:r>
              <a:r>
                <a:rPr lang="en-US" sz="4400" dirty="0">
                  <a:solidFill>
                    <a:srgbClr val="68D2DE">
                      <a:lumMod val="50000"/>
                    </a:srgbClr>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800D7AAF-417A-4845-9ED9-B99851710568}"/>
              </a:ext>
            </a:extLst>
          </p:cNvPr>
          <p:cNvPicPr>
            <a:picLocks noChangeAspect="1"/>
          </p:cNvPicPr>
          <p:nvPr/>
        </p:nvPicPr>
        <p:blipFill>
          <a:blip r:embed="rId4"/>
          <a:stretch>
            <a:fillRect/>
          </a:stretch>
        </p:blipFill>
        <p:spPr>
          <a:xfrm>
            <a:off x="1416914" y="983243"/>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a16="http://schemas.microsoft.com/office/drawing/2014/main"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590650875"/>
      </p:ext>
    </p:extLst>
  </p:cSld>
  <p:clrMapOvr>
    <a:masterClrMapping/>
  </p:clrMapOvr>
  <p:transition spd="slow" advClick="0">
    <p:cove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D75C5BD-A7ED-B7B3-AFAB-21E8A191FE6A}"/>
              </a:ext>
            </a:extLst>
          </p:cNvPr>
          <p:cNvPicPr>
            <a:picLocks noChangeAspect="1"/>
          </p:cNvPicPr>
          <p:nvPr/>
        </p:nvPicPr>
        <p:blipFill>
          <a:blip r:embed="rId7"/>
          <a:stretch>
            <a:fillRect/>
          </a:stretch>
        </p:blipFill>
        <p:spPr>
          <a:xfrm>
            <a:off x="2377124" y="1080762"/>
            <a:ext cx="7285351" cy="3115326"/>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5F251C9-A4EB-62CB-AC9F-49B1C959E3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76092829"/>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grpSp>
        <p:nvGrpSpPr>
          <p:cNvPr id="4" name="Group 3">
            <a:extLst>
              <a:ext uri="{FF2B5EF4-FFF2-40B4-BE49-F238E27FC236}">
                <a16:creationId xmlns:a16="http://schemas.microsoft.com/office/drawing/2014/main" id="{8215CCD4-1656-E4B6-FCE7-0C6CE4F8ACA0}"/>
              </a:ext>
            </a:extLst>
          </p:cNvPr>
          <p:cNvGrpSpPr/>
          <p:nvPr/>
        </p:nvGrpSpPr>
        <p:grpSpPr>
          <a:xfrm>
            <a:off x="2597187" y="1825217"/>
            <a:ext cx="7108869" cy="2454554"/>
            <a:chOff x="2597187" y="1825217"/>
            <a:chExt cx="7108869" cy="2454554"/>
          </a:xfrm>
        </p:grpSpPr>
        <p:sp>
          <p:nvSpPr>
            <p:cNvPr id="3"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pic>
          <p:nvPicPr>
            <p:cNvPr id="23" name="Picture 29">
              <a:extLst>
                <a:ext uri="{FF2B5EF4-FFF2-40B4-BE49-F238E27FC236}">
                  <a16:creationId xmlns:a16="http://schemas.microsoft.com/office/drawing/2014/main" id="{C8830D27-FA22-4DA5-96F8-5242D5E93C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7187" y="1825217"/>
              <a:ext cx="7108869" cy="2454554"/>
            </a:xfrm>
            <a:prstGeom prst="rect">
              <a:avLst/>
            </a:prstGeom>
          </p:spPr>
        </p:pic>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8C3F947-6490-6577-3A7D-9CC81CB2F03C}"/>
              </a:ext>
            </a:extLst>
          </p:cNvPr>
          <p:cNvPicPr>
            <a:picLocks noChangeAspect="1"/>
          </p:cNvPicPr>
          <p:nvPr/>
        </p:nvPicPr>
        <p:blipFill>
          <a:blip r:embed="rId9"/>
          <a:stretch>
            <a:fillRect/>
          </a:stretch>
        </p:blipFill>
        <p:spPr>
          <a:xfrm>
            <a:off x="3192574" y="2017643"/>
            <a:ext cx="6560289" cy="2039081"/>
          </a:xfrm>
          <a:prstGeom prst="rect">
            <a:avLst/>
          </a:prstGeom>
        </p:spPr>
      </p:pic>
    </p:spTree>
    <p:extLst>
      <p:ext uri="{BB962C8B-B14F-4D97-AF65-F5344CB8AC3E}">
        <p14:creationId xmlns:p14="http://schemas.microsoft.com/office/powerpoint/2010/main" val="144167253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3AC05-3F2C-4FC3-B921-6A6EDDFF7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67" y="1338339"/>
            <a:ext cx="13070017" cy="5519661"/>
          </a:xfrm>
          <a:prstGeom prst="rect">
            <a:avLst/>
          </a:prstGeom>
        </p:spPr>
      </p:pic>
      <p:sp>
        <p:nvSpPr>
          <p:cNvPr id="3" name="TextBox 2">
            <a:extLst>
              <a:ext uri="{FF2B5EF4-FFF2-40B4-BE49-F238E27FC236}">
                <a16:creationId xmlns:a16="http://schemas.microsoft.com/office/drawing/2014/main" id="{6A278D38-DAF3-4B38-A14D-0AE9AB2C6F2C}"/>
              </a:ext>
            </a:extLst>
          </p:cNvPr>
          <p:cNvSpPr txBox="1"/>
          <p:nvPr/>
        </p:nvSpPr>
        <p:spPr>
          <a:xfrm>
            <a:off x="351635" y="-1499604"/>
            <a:ext cx="9355130" cy="978729"/>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T</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R</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A</a:t>
            </a:r>
            <a:r>
              <a:rPr kumimoji="0" lang="en-US" sz="72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N</a:t>
            </a:r>
            <a:r>
              <a:rPr kumimoji="0" lang="en-US" sz="72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VN Banh Mi" pitchFamily="2" charset="0"/>
                <a:ea typeface="+mn-ea"/>
                <a:cs typeface="+mn-cs"/>
              </a:rPr>
              <a:t>H</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rPr>
              <a:t>V</a:t>
            </a:r>
            <a:r>
              <a:rPr kumimoji="0" lang="en-US" sz="72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Ẽ</a:t>
            </a:r>
            <a:r>
              <a:rPr kumimoji="0" lang="en-US" sz="72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G</a:t>
            </a:r>
            <a:r>
              <a:rPr kumimoji="0" lang="en-US" sz="72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VN Banh Mi" pitchFamily="2" charset="0"/>
                <a:ea typeface="+mn-ea"/>
                <a:cs typeface="+mn-cs"/>
              </a:rPr>
              <a:t>Ì</a:t>
            </a:r>
            <a:endParaRPr kumimoji="0" lang="en-US" sz="72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4" name="Picture 3">
            <a:extLst>
              <a:ext uri="{FF2B5EF4-FFF2-40B4-BE49-F238E27FC236}">
                <a16:creationId xmlns:a16="http://schemas.microsoft.com/office/drawing/2014/main" id="{7F632D59-7F03-4B54-9F10-00CC1EF47B31}"/>
              </a:ext>
            </a:extLst>
          </p:cNvPr>
          <p:cNvPicPr>
            <a:picLocks noChangeAspect="1"/>
          </p:cNvPicPr>
          <p:nvPr/>
        </p:nvPicPr>
        <p:blipFill>
          <a:blip r:embed="rId3"/>
          <a:stretch>
            <a:fillRect/>
          </a:stretch>
        </p:blipFill>
        <p:spPr>
          <a:xfrm>
            <a:off x="1080117" y="222674"/>
            <a:ext cx="9352075" cy="1115665"/>
          </a:xfrm>
          <a:prstGeom prst="rect">
            <a:avLst/>
          </a:prstGeom>
        </p:spPr>
      </p:pic>
      <p:sp>
        <p:nvSpPr>
          <p:cNvPr id="2" name="Rectangle: Rounded Corners 1">
            <a:extLst>
              <a:ext uri="{FF2B5EF4-FFF2-40B4-BE49-F238E27FC236}">
                <a16:creationId xmlns:a16="http://schemas.microsoft.com/office/drawing/2014/main" id="{A985AC2E-7761-6B56-4612-E73921A9E0D0}"/>
              </a:ext>
            </a:extLst>
          </p:cNvPr>
          <p:cNvSpPr/>
          <p:nvPr/>
        </p:nvSpPr>
        <p:spPr>
          <a:xfrm>
            <a:off x="667296" y="5749319"/>
            <a:ext cx="1067325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Kể</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về</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một</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dòng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sông</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mà</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em</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rPr>
              <a:t>biết</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mj-lt"/>
              <a:cs typeface="+mn-cs"/>
            </a:endParaRPr>
          </a:p>
        </p:txBody>
      </p:sp>
    </p:spTree>
    <p:extLst>
      <p:ext uri="{BB962C8B-B14F-4D97-AF65-F5344CB8AC3E}">
        <p14:creationId xmlns:p14="http://schemas.microsoft.com/office/powerpoint/2010/main" val="601459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sp>
        <p:nvSpPr>
          <p:cNvPr id="47" name="文本框 18"/>
          <p:cNvSpPr txBox="1"/>
          <p:nvPr/>
        </p:nvSpPr>
        <p:spPr>
          <a:xfrm>
            <a:off x="4578922" y="1342933"/>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2" name="Picture 1"/>
          <p:cNvPicPr>
            <a:picLocks noChangeAspect="1"/>
          </p:cNvPicPr>
          <p:nvPr/>
        </p:nvPicPr>
        <p:blipFill>
          <a:blip r:embed="rId4"/>
          <a:stretch>
            <a:fillRect/>
          </a:stretch>
        </p:blipFill>
        <p:spPr>
          <a:xfrm>
            <a:off x="2786634" y="2121184"/>
            <a:ext cx="5968501" cy="2780017"/>
          </a:xfrm>
          <a:prstGeom prst="rect">
            <a:avLst/>
          </a:prstGeom>
        </p:spPr>
      </p:pic>
    </p:spTree>
    <p:custDataLst>
      <p:tags r:id="rId1"/>
    </p:custDataLst>
    <p:extLst>
      <p:ext uri="{BB962C8B-B14F-4D97-AF65-F5344CB8AC3E}">
        <p14:creationId xmlns:p14="http://schemas.microsoft.com/office/powerpoint/2010/main" val="372601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7"/>
                                        </p:tgtEl>
                                        <p:attrNameLst>
                                          <p:attrName>ppt_y</p:attrName>
                                        </p:attrNameLst>
                                      </p:cBhvr>
                                      <p:tavLst>
                                        <p:tav tm="0">
                                          <p:val>
                                            <p:strVal val="#ppt_y"/>
                                          </p:val>
                                        </p:tav>
                                        <p:tav tm="100000">
                                          <p:val>
                                            <p:strVal val="#ppt_y"/>
                                          </p:val>
                                        </p:tav>
                                      </p:tavLst>
                                    </p:anim>
                                    <p:anim calcmode="lin" valueType="num">
                                      <p:cBhvr>
                                        <p:cTn id="9" dur="500" fill="hold"/>
                                        <p:tgtEl>
                                          <p:spTgt spid="4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C28730-6EF0-4F1E-8F99-F0249CEE6B2A}"/>
              </a:ext>
            </a:extLst>
          </p:cNvPr>
          <p:cNvPicPr>
            <a:picLocks noChangeAspect="1"/>
          </p:cNvPicPr>
          <p:nvPr/>
        </p:nvPicPr>
        <p:blipFill>
          <a:blip r:embed="rId2"/>
          <a:stretch>
            <a:fillRect/>
          </a:stretch>
        </p:blipFill>
        <p:spPr>
          <a:xfrm>
            <a:off x="0" y="1673"/>
            <a:ext cx="12192000" cy="6854653"/>
          </a:xfrm>
          <a:prstGeom prst="rect">
            <a:avLst/>
          </a:prstGeom>
        </p:spPr>
      </p:pic>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7C743368-41C5-37A2-8741-E15B9E53EECD}"/>
              </a:ext>
            </a:extLst>
          </p:cNvPr>
          <p:cNvPicPr>
            <a:picLocks noChangeAspect="1"/>
          </p:cNvPicPr>
          <p:nvPr/>
        </p:nvPicPr>
        <p:blipFill>
          <a:blip r:embed="rId6"/>
          <a:stretch>
            <a:fillRect/>
          </a:stretch>
        </p:blipFill>
        <p:spPr>
          <a:xfrm>
            <a:off x="3208566" y="332548"/>
            <a:ext cx="4974767" cy="1487553"/>
          </a:xfrm>
          <a:prstGeom prst="rect">
            <a:avLst/>
          </a:prstGeom>
        </p:spPr>
      </p:pic>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66000">
                                          <p:cBhvr additive="base">
                                            <p:cTn id="1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lvl="0" algn="r"/>
            <a:r>
              <a:rPr lang="vi-VN" sz="2400" b="1" dirty="0">
                <a:solidFill>
                  <a:prstClr val="black"/>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(Theo Cửu Thọ)</a:t>
            </a:r>
            <a:endPar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grpSp>
        <p:nvGrpSpPr>
          <p:cNvPr id="8" name="Group 7">
            <a:extLst>
              <a:ext uri="{FF2B5EF4-FFF2-40B4-BE49-F238E27FC236}">
                <a16:creationId xmlns:a16="http://schemas.microsoft.com/office/drawing/2014/main"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a16="http://schemas.microsoft.com/office/drawing/2014/main" id="{A738981D-EBFF-4550-8850-6FB1748FD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a16="http://schemas.microsoft.com/office/drawing/2014/main" id="{AD6801F9-3C1F-4FED-BF7F-5787594ADF59}"/>
                </a:ext>
              </a:extLst>
            </p:cNvPr>
            <p:cNvSpPr txBox="1"/>
            <p:nvPr/>
          </p:nvSpPr>
          <p:spPr>
            <a:xfrm>
              <a:off x="211711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sâu</a:t>
              </a:r>
              <a:r>
                <a:rPr kumimoji="0" lang="en-US" altLang="zh-CN"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đậm</a:t>
              </a:r>
              <a:endParaRPr kumimoji="0" lang="zh-CN" altLang="en-US"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3BC56017-74F8-44A2-B223-CF13317AEE21}"/>
              </a:ext>
            </a:extLst>
          </p:cNvPr>
          <p:cNvGrpSpPr/>
          <p:nvPr/>
        </p:nvGrpSpPr>
        <p:grpSpPr>
          <a:xfrm>
            <a:off x="1072243" y="3361687"/>
            <a:ext cx="4036088" cy="1594774"/>
            <a:chOff x="1436916" y="1638283"/>
            <a:chExt cx="3481700" cy="1594774"/>
          </a:xfrm>
        </p:grpSpPr>
        <p:pic>
          <p:nvPicPr>
            <p:cNvPr id="17" name="图片 4">
              <a:extLst>
                <a:ext uri="{FF2B5EF4-FFF2-40B4-BE49-F238E27FC236}">
                  <a16:creationId xmlns:a16="http://schemas.microsoft.com/office/drawing/2014/main" id="{C7626D12-37FA-4143-AD15-9DF78B402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84D08672-BD0D-4895-B98C-468821A04D3E}"/>
                </a:ext>
              </a:extLst>
            </p:cNvPr>
            <p:cNvSpPr txBox="1"/>
            <p:nvPr/>
          </p:nvSpPr>
          <p:spPr>
            <a:xfrm>
              <a:off x="190609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dìu</a:t>
              </a:r>
              <a:r>
                <a:rPr kumimoji="0" lang="en-US" altLang="zh-CN"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dịu</a:t>
              </a:r>
              <a:endParaRPr kumimoji="0" lang="zh-CN" altLang="en-US"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D2A471A1-7C6E-4338-A829-2FF9A2715F06}"/>
              </a:ext>
            </a:extLst>
          </p:cNvPr>
          <p:cNvGrpSpPr/>
          <p:nvPr/>
        </p:nvGrpSpPr>
        <p:grpSpPr>
          <a:xfrm>
            <a:off x="1265967" y="4886121"/>
            <a:ext cx="5019935" cy="1594774"/>
            <a:chOff x="1436916" y="1638283"/>
            <a:chExt cx="3481700" cy="1594774"/>
          </a:xfrm>
        </p:grpSpPr>
        <p:pic>
          <p:nvPicPr>
            <p:cNvPr id="20" name="图片 4">
              <a:extLst>
                <a:ext uri="{FF2B5EF4-FFF2-40B4-BE49-F238E27FC236}">
                  <a16:creationId xmlns:a16="http://schemas.microsoft.com/office/drawing/2014/main" id="{EA3B5E79-AEDA-46D8-A2C9-A8CC62C78F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3868B86E-97E9-471E-830A-18B6AA67C7AE}"/>
                </a:ext>
              </a:extLst>
            </p:cNvPr>
            <p:cNvSpPr txBox="1"/>
            <p:nvPr/>
          </p:nvSpPr>
          <p:spPr>
            <a:xfrm>
              <a:off x="1832687" y="2113108"/>
              <a:ext cx="27434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thạch</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sương</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bồ</a:t>
              </a:r>
              <a:endParaRPr kumimoji="0" lang="zh-CN" altLang="en-US"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a16="http://schemas.microsoft.com/office/drawing/2014/main" id="{C2034987-DF0D-447D-BAE0-DABB434CA8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646C53DB-CA70-460F-936E-069D62F9B015}"/>
                </a:ext>
              </a:extLst>
            </p:cNvPr>
            <p:cNvSpPr txBox="1"/>
            <p:nvPr/>
          </p:nvSpPr>
          <p:spPr>
            <a:xfrm>
              <a:off x="197643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sắc</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độ</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a16="http://schemas.microsoft.com/office/drawing/2014/main" id="{FE3E100C-0A81-4617-95A8-41AA3822A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B85D3011-BCDD-4639-BFC9-B648649A5D12}"/>
                </a:ext>
              </a:extLst>
            </p:cNvPr>
            <p:cNvSpPr txBox="1"/>
            <p:nvPr/>
          </p:nvSpPr>
          <p:spPr>
            <a:xfrm>
              <a:off x="1847099"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trăng</a:t>
              </a:r>
              <a:r>
                <a:rPr kumimoji="0" lang="en-US" altLang="zh-CN"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ED464A34-4938-4AAB-8827-DDF14E06598A}"/>
              </a:ext>
            </a:extLst>
          </p:cNvPr>
          <p:cNvGrpSpPr/>
          <p:nvPr/>
        </p:nvGrpSpPr>
        <p:grpSpPr>
          <a:xfrm>
            <a:off x="6765758" y="4848025"/>
            <a:ext cx="4708203" cy="1594774"/>
            <a:chOff x="1436916" y="1638283"/>
            <a:chExt cx="3481700" cy="1594774"/>
          </a:xfrm>
        </p:grpSpPr>
        <p:pic>
          <p:nvPicPr>
            <p:cNvPr id="29" name="图片 4">
              <a:extLst>
                <a:ext uri="{FF2B5EF4-FFF2-40B4-BE49-F238E27FC236}">
                  <a16:creationId xmlns:a16="http://schemas.microsoft.com/office/drawing/2014/main" id="{372DF57E-BA96-45F7-BFC4-379C964555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AAAB1899-7B86-45BA-AB9F-7E8BFD557E4E}"/>
                </a:ext>
              </a:extLst>
            </p:cNvPr>
            <p:cNvSpPr txBox="1"/>
            <p:nvPr/>
          </p:nvSpPr>
          <p:spPr>
            <a:xfrm>
              <a:off x="1593362" y="2113108"/>
              <a:ext cx="32817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ường</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id="{4CAD8863-D212-4D1E-F59B-1DBFA5D5901B}"/>
              </a:ext>
            </a:extLst>
          </p:cNvPr>
          <p:cNvPicPr>
            <a:picLocks noChangeAspect="1"/>
          </p:cNvPicPr>
          <p:nvPr/>
        </p:nvPicPr>
        <p:blipFill>
          <a:blip r:embed="rId5"/>
          <a:stretch>
            <a:fillRect/>
          </a:stretch>
        </p:blipFill>
        <p:spPr>
          <a:xfrm>
            <a:off x="2355651" y="599892"/>
            <a:ext cx="7401185" cy="768163"/>
          </a:xfrm>
          <a:prstGeom prst="rect">
            <a:avLst/>
          </a:prstGeom>
        </p:spPr>
      </p:pic>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1383041"/>
            <a:ext cx="11371382" cy="3109446"/>
          </a:xfrm>
          <a:custGeom>
            <a:avLst/>
            <a:gdLst>
              <a:gd name="connsiteX0" fmla="*/ 0 w 11371382"/>
              <a:gd name="connsiteY0" fmla="*/ 389645 h 3109446"/>
              <a:gd name="connsiteX1" fmla="*/ 389645 w 11371382"/>
              <a:gd name="connsiteY1" fmla="*/ 0 h 3109446"/>
              <a:gd name="connsiteX2" fmla="*/ 1157572 w 11371382"/>
              <a:gd name="connsiteY2" fmla="*/ 0 h 3109446"/>
              <a:gd name="connsiteX3" fmla="*/ 1501815 w 11371382"/>
              <a:gd name="connsiteY3" fmla="*/ 0 h 3109446"/>
              <a:gd name="connsiteX4" fmla="*/ 2375662 w 11371382"/>
              <a:gd name="connsiteY4" fmla="*/ 0 h 3109446"/>
              <a:gd name="connsiteX5" fmla="*/ 3037668 w 11371382"/>
              <a:gd name="connsiteY5" fmla="*/ 0 h 3109446"/>
              <a:gd name="connsiteX6" fmla="*/ 3593753 w 11371382"/>
              <a:gd name="connsiteY6" fmla="*/ 0 h 3109446"/>
              <a:gd name="connsiteX7" fmla="*/ 4361680 w 11371382"/>
              <a:gd name="connsiteY7" fmla="*/ 0 h 3109446"/>
              <a:gd name="connsiteX8" fmla="*/ 5023685 w 11371382"/>
              <a:gd name="connsiteY8" fmla="*/ 0 h 3109446"/>
              <a:gd name="connsiteX9" fmla="*/ 5579770 w 11371382"/>
              <a:gd name="connsiteY9" fmla="*/ 0 h 3109446"/>
              <a:gd name="connsiteX10" fmla="*/ 5924013 w 11371382"/>
              <a:gd name="connsiteY10" fmla="*/ 0 h 3109446"/>
              <a:gd name="connsiteX11" fmla="*/ 6480098 w 11371382"/>
              <a:gd name="connsiteY11" fmla="*/ 0 h 3109446"/>
              <a:gd name="connsiteX12" fmla="*/ 7036183 w 11371382"/>
              <a:gd name="connsiteY12" fmla="*/ 0 h 3109446"/>
              <a:gd name="connsiteX13" fmla="*/ 7380426 w 11371382"/>
              <a:gd name="connsiteY13" fmla="*/ 0 h 3109446"/>
              <a:gd name="connsiteX14" fmla="*/ 7830590 w 11371382"/>
              <a:gd name="connsiteY14" fmla="*/ 0 h 3109446"/>
              <a:gd name="connsiteX15" fmla="*/ 8174833 w 11371382"/>
              <a:gd name="connsiteY15" fmla="*/ 0 h 3109446"/>
              <a:gd name="connsiteX16" fmla="*/ 9048680 w 11371382"/>
              <a:gd name="connsiteY16" fmla="*/ 0 h 3109446"/>
              <a:gd name="connsiteX17" fmla="*/ 9498844 w 11371382"/>
              <a:gd name="connsiteY17" fmla="*/ 0 h 3109446"/>
              <a:gd name="connsiteX18" fmla="*/ 9949008 w 11371382"/>
              <a:gd name="connsiteY18" fmla="*/ 0 h 3109446"/>
              <a:gd name="connsiteX19" fmla="*/ 10981737 w 11371382"/>
              <a:gd name="connsiteY19" fmla="*/ 0 h 3109446"/>
              <a:gd name="connsiteX20" fmla="*/ 11371382 w 11371382"/>
              <a:gd name="connsiteY20" fmla="*/ 389645 h 3109446"/>
              <a:gd name="connsiteX21" fmla="*/ 11371382 w 11371382"/>
              <a:gd name="connsiteY21" fmla="*/ 1018787 h 3109446"/>
              <a:gd name="connsiteX22" fmla="*/ 11371382 w 11371382"/>
              <a:gd name="connsiteY22" fmla="*/ 1624628 h 3109446"/>
              <a:gd name="connsiteX23" fmla="*/ 11371382 w 11371382"/>
              <a:gd name="connsiteY23" fmla="*/ 2719801 h 3109446"/>
              <a:gd name="connsiteX24" fmla="*/ 10981737 w 11371382"/>
              <a:gd name="connsiteY24" fmla="*/ 3109446 h 3109446"/>
              <a:gd name="connsiteX25" fmla="*/ 10531573 w 11371382"/>
              <a:gd name="connsiteY25" fmla="*/ 3109446 h 3109446"/>
              <a:gd name="connsiteX26" fmla="*/ 9975488 w 11371382"/>
              <a:gd name="connsiteY26" fmla="*/ 3109446 h 3109446"/>
              <a:gd name="connsiteX27" fmla="*/ 9419403 w 11371382"/>
              <a:gd name="connsiteY27" fmla="*/ 3109446 h 3109446"/>
              <a:gd name="connsiteX28" fmla="*/ 8757398 w 11371382"/>
              <a:gd name="connsiteY28" fmla="*/ 3109446 h 3109446"/>
              <a:gd name="connsiteX29" fmla="*/ 7883550 w 11371382"/>
              <a:gd name="connsiteY29" fmla="*/ 3109446 h 3109446"/>
              <a:gd name="connsiteX30" fmla="*/ 7327465 w 11371382"/>
              <a:gd name="connsiteY30" fmla="*/ 3109446 h 3109446"/>
              <a:gd name="connsiteX31" fmla="*/ 6665460 w 11371382"/>
              <a:gd name="connsiteY31" fmla="*/ 3109446 h 3109446"/>
              <a:gd name="connsiteX32" fmla="*/ 6109375 w 11371382"/>
              <a:gd name="connsiteY32" fmla="*/ 3109446 h 3109446"/>
              <a:gd name="connsiteX33" fmla="*/ 5447369 w 11371382"/>
              <a:gd name="connsiteY33" fmla="*/ 3109446 h 3109446"/>
              <a:gd name="connsiteX34" fmla="*/ 4679442 w 11371382"/>
              <a:gd name="connsiteY34" fmla="*/ 3109446 h 3109446"/>
              <a:gd name="connsiteX35" fmla="*/ 4123357 w 11371382"/>
              <a:gd name="connsiteY35" fmla="*/ 3109446 h 3109446"/>
              <a:gd name="connsiteX36" fmla="*/ 3249510 w 11371382"/>
              <a:gd name="connsiteY36" fmla="*/ 3109446 h 3109446"/>
              <a:gd name="connsiteX37" fmla="*/ 2587504 w 11371382"/>
              <a:gd name="connsiteY37" fmla="*/ 3109446 h 3109446"/>
              <a:gd name="connsiteX38" fmla="*/ 2137340 w 11371382"/>
              <a:gd name="connsiteY38" fmla="*/ 3109446 h 3109446"/>
              <a:gd name="connsiteX39" fmla="*/ 1263493 w 11371382"/>
              <a:gd name="connsiteY39" fmla="*/ 3109446 h 3109446"/>
              <a:gd name="connsiteX40" fmla="*/ 389645 w 11371382"/>
              <a:gd name="connsiteY40" fmla="*/ 3109446 h 3109446"/>
              <a:gd name="connsiteX41" fmla="*/ 0 w 11371382"/>
              <a:gd name="connsiteY41" fmla="*/ 2719801 h 3109446"/>
              <a:gd name="connsiteX42" fmla="*/ 0 w 11371382"/>
              <a:gd name="connsiteY42" fmla="*/ 2137262 h 3109446"/>
              <a:gd name="connsiteX43" fmla="*/ 0 w 11371382"/>
              <a:gd name="connsiteY43" fmla="*/ 1531421 h 3109446"/>
              <a:gd name="connsiteX44" fmla="*/ 0 w 11371382"/>
              <a:gd name="connsiteY44" fmla="*/ 902279 h 3109446"/>
              <a:gd name="connsiteX45" fmla="*/ 0 w 11371382"/>
              <a:gd name="connsiteY45" fmla="*/ 389645 h 31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109446" fill="none" extrusionOk="0">
                <a:moveTo>
                  <a:pt x="0" y="389645"/>
                </a:moveTo>
                <a:cubicBezTo>
                  <a:pt x="9190" y="167412"/>
                  <a:pt x="149607" y="-34945"/>
                  <a:pt x="389645" y="0"/>
                </a:cubicBezTo>
                <a:cubicBezTo>
                  <a:pt x="587417" y="33640"/>
                  <a:pt x="987446" y="33074"/>
                  <a:pt x="1157572" y="0"/>
                </a:cubicBezTo>
                <a:cubicBezTo>
                  <a:pt x="1327698" y="-33074"/>
                  <a:pt x="1357702" y="14168"/>
                  <a:pt x="1501815" y="0"/>
                </a:cubicBezTo>
                <a:cubicBezTo>
                  <a:pt x="1645928" y="-14168"/>
                  <a:pt x="2048517" y="27065"/>
                  <a:pt x="2375662" y="0"/>
                </a:cubicBezTo>
                <a:cubicBezTo>
                  <a:pt x="2702807" y="-27065"/>
                  <a:pt x="2771608" y="-26825"/>
                  <a:pt x="3037668" y="0"/>
                </a:cubicBezTo>
                <a:cubicBezTo>
                  <a:pt x="3303728" y="26825"/>
                  <a:pt x="3366064" y="23421"/>
                  <a:pt x="3593753" y="0"/>
                </a:cubicBezTo>
                <a:cubicBezTo>
                  <a:pt x="3821443" y="-23421"/>
                  <a:pt x="4128010" y="-31885"/>
                  <a:pt x="4361680" y="0"/>
                </a:cubicBezTo>
                <a:cubicBezTo>
                  <a:pt x="4595350" y="31885"/>
                  <a:pt x="4859936" y="29238"/>
                  <a:pt x="5023685" y="0"/>
                </a:cubicBezTo>
                <a:cubicBezTo>
                  <a:pt x="5187434" y="-29238"/>
                  <a:pt x="5302777" y="3047"/>
                  <a:pt x="5579770" y="0"/>
                </a:cubicBezTo>
                <a:cubicBezTo>
                  <a:pt x="5856764" y="-3047"/>
                  <a:pt x="5803164" y="1355"/>
                  <a:pt x="5924013" y="0"/>
                </a:cubicBezTo>
                <a:cubicBezTo>
                  <a:pt x="6044862" y="-1355"/>
                  <a:pt x="6319100" y="-19583"/>
                  <a:pt x="6480098" y="0"/>
                </a:cubicBezTo>
                <a:cubicBezTo>
                  <a:pt x="6641096" y="19583"/>
                  <a:pt x="6901404" y="27659"/>
                  <a:pt x="7036183" y="0"/>
                </a:cubicBezTo>
                <a:cubicBezTo>
                  <a:pt x="7170962" y="-27659"/>
                  <a:pt x="7232438" y="5067"/>
                  <a:pt x="7380426" y="0"/>
                </a:cubicBezTo>
                <a:cubicBezTo>
                  <a:pt x="7528414" y="-5067"/>
                  <a:pt x="7716390" y="22150"/>
                  <a:pt x="7830590" y="0"/>
                </a:cubicBezTo>
                <a:cubicBezTo>
                  <a:pt x="7944790" y="-22150"/>
                  <a:pt x="8053296" y="-1926"/>
                  <a:pt x="8174833" y="0"/>
                </a:cubicBezTo>
                <a:cubicBezTo>
                  <a:pt x="8296370" y="1926"/>
                  <a:pt x="8692604" y="-4354"/>
                  <a:pt x="9048680" y="0"/>
                </a:cubicBezTo>
                <a:cubicBezTo>
                  <a:pt x="9404756" y="4354"/>
                  <a:pt x="9303179" y="-9046"/>
                  <a:pt x="9498844" y="0"/>
                </a:cubicBezTo>
                <a:cubicBezTo>
                  <a:pt x="9694509" y="9046"/>
                  <a:pt x="9851201" y="-6714"/>
                  <a:pt x="9949008" y="0"/>
                </a:cubicBezTo>
                <a:cubicBezTo>
                  <a:pt x="10046815" y="6714"/>
                  <a:pt x="10609920" y="22622"/>
                  <a:pt x="10981737" y="0"/>
                </a:cubicBezTo>
                <a:cubicBezTo>
                  <a:pt x="11172443" y="-1081"/>
                  <a:pt x="11367402" y="184852"/>
                  <a:pt x="11371382" y="389645"/>
                </a:cubicBezTo>
                <a:cubicBezTo>
                  <a:pt x="11365792" y="550915"/>
                  <a:pt x="11360646" y="706846"/>
                  <a:pt x="11371382" y="1018787"/>
                </a:cubicBezTo>
                <a:cubicBezTo>
                  <a:pt x="11382118" y="1330728"/>
                  <a:pt x="11364979" y="1337857"/>
                  <a:pt x="11371382" y="1624628"/>
                </a:cubicBezTo>
                <a:cubicBezTo>
                  <a:pt x="11377785" y="1911399"/>
                  <a:pt x="11356751" y="2494823"/>
                  <a:pt x="11371382" y="2719801"/>
                </a:cubicBezTo>
                <a:cubicBezTo>
                  <a:pt x="11373973" y="2953448"/>
                  <a:pt x="11170768" y="3105269"/>
                  <a:pt x="10981737" y="3109446"/>
                </a:cubicBezTo>
                <a:cubicBezTo>
                  <a:pt x="10876531" y="3124131"/>
                  <a:pt x="10635274" y="3126064"/>
                  <a:pt x="10531573" y="3109446"/>
                </a:cubicBezTo>
                <a:cubicBezTo>
                  <a:pt x="10427872" y="3092828"/>
                  <a:pt x="10119314" y="3126845"/>
                  <a:pt x="9975488" y="3109446"/>
                </a:cubicBezTo>
                <a:cubicBezTo>
                  <a:pt x="9831663" y="3092047"/>
                  <a:pt x="9647593" y="3135619"/>
                  <a:pt x="9419403" y="3109446"/>
                </a:cubicBezTo>
                <a:cubicBezTo>
                  <a:pt x="9191213" y="3083273"/>
                  <a:pt x="9079389" y="3138158"/>
                  <a:pt x="8757398" y="3109446"/>
                </a:cubicBezTo>
                <a:cubicBezTo>
                  <a:pt x="8435408" y="3080734"/>
                  <a:pt x="8291194" y="3119481"/>
                  <a:pt x="7883550" y="3109446"/>
                </a:cubicBezTo>
                <a:cubicBezTo>
                  <a:pt x="7475906" y="3099411"/>
                  <a:pt x="7546106" y="3131503"/>
                  <a:pt x="7327465" y="3109446"/>
                </a:cubicBezTo>
                <a:cubicBezTo>
                  <a:pt x="7108825" y="3087389"/>
                  <a:pt x="6895643" y="3139952"/>
                  <a:pt x="6665460" y="3109446"/>
                </a:cubicBezTo>
                <a:cubicBezTo>
                  <a:pt x="6435277" y="3078940"/>
                  <a:pt x="6336132" y="3125793"/>
                  <a:pt x="6109375" y="3109446"/>
                </a:cubicBezTo>
                <a:cubicBezTo>
                  <a:pt x="5882619" y="3093099"/>
                  <a:pt x="5716089" y="3137683"/>
                  <a:pt x="5447369" y="3109446"/>
                </a:cubicBezTo>
                <a:cubicBezTo>
                  <a:pt x="5178649" y="3081209"/>
                  <a:pt x="4842321" y="3083525"/>
                  <a:pt x="4679442" y="3109446"/>
                </a:cubicBezTo>
                <a:cubicBezTo>
                  <a:pt x="4516563" y="3135367"/>
                  <a:pt x="4304831" y="3089234"/>
                  <a:pt x="4123357" y="3109446"/>
                </a:cubicBezTo>
                <a:cubicBezTo>
                  <a:pt x="3941883" y="3129658"/>
                  <a:pt x="3490198" y="3110437"/>
                  <a:pt x="3249510" y="3109446"/>
                </a:cubicBezTo>
                <a:cubicBezTo>
                  <a:pt x="3008822" y="3108455"/>
                  <a:pt x="2883481" y="3127653"/>
                  <a:pt x="2587504" y="3109446"/>
                </a:cubicBezTo>
                <a:cubicBezTo>
                  <a:pt x="2291527" y="3091239"/>
                  <a:pt x="2240716" y="3127146"/>
                  <a:pt x="2137340" y="3109446"/>
                </a:cubicBezTo>
                <a:cubicBezTo>
                  <a:pt x="2033964" y="3091746"/>
                  <a:pt x="1665896" y="3099088"/>
                  <a:pt x="1263493" y="3109446"/>
                </a:cubicBezTo>
                <a:cubicBezTo>
                  <a:pt x="861090" y="3119804"/>
                  <a:pt x="621584" y="3073767"/>
                  <a:pt x="389645" y="3109446"/>
                </a:cubicBezTo>
                <a:cubicBezTo>
                  <a:pt x="181648" y="3107345"/>
                  <a:pt x="35567" y="2945392"/>
                  <a:pt x="0" y="2719801"/>
                </a:cubicBezTo>
                <a:cubicBezTo>
                  <a:pt x="-24909" y="2553038"/>
                  <a:pt x="-22719" y="2325480"/>
                  <a:pt x="0" y="2137262"/>
                </a:cubicBezTo>
                <a:cubicBezTo>
                  <a:pt x="22719" y="1949044"/>
                  <a:pt x="5337" y="1695604"/>
                  <a:pt x="0" y="1531421"/>
                </a:cubicBezTo>
                <a:cubicBezTo>
                  <a:pt x="-5337" y="1367238"/>
                  <a:pt x="29616" y="1185867"/>
                  <a:pt x="0" y="902279"/>
                </a:cubicBezTo>
                <a:cubicBezTo>
                  <a:pt x="-29616" y="618691"/>
                  <a:pt x="-21351" y="570751"/>
                  <a:pt x="0" y="389645"/>
                </a:cubicBezTo>
                <a:close/>
              </a:path>
              <a:path w="11371382" h="3109446" stroke="0" extrusionOk="0">
                <a:moveTo>
                  <a:pt x="0" y="389645"/>
                </a:moveTo>
                <a:cubicBezTo>
                  <a:pt x="478" y="189059"/>
                  <a:pt x="194156" y="35213"/>
                  <a:pt x="389645" y="0"/>
                </a:cubicBezTo>
                <a:cubicBezTo>
                  <a:pt x="672244" y="34717"/>
                  <a:pt x="827323" y="-3560"/>
                  <a:pt x="1157572" y="0"/>
                </a:cubicBezTo>
                <a:cubicBezTo>
                  <a:pt x="1487821" y="3560"/>
                  <a:pt x="1484060" y="11925"/>
                  <a:pt x="1607736" y="0"/>
                </a:cubicBezTo>
                <a:cubicBezTo>
                  <a:pt x="1731412" y="-11925"/>
                  <a:pt x="1919696" y="-19538"/>
                  <a:pt x="2057899" y="0"/>
                </a:cubicBezTo>
                <a:cubicBezTo>
                  <a:pt x="2196102" y="19538"/>
                  <a:pt x="2474667" y="355"/>
                  <a:pt x="2825826" y="0"/>
                </a:cubicBezTo>
                <a:cubicBezTo>
                  <a:pt x="3176985" y="-355"/>
                  <a:pt x="3135702" y="-3842"/>
                  <a:pt x="3381911" y="0"/>
                </a:cubicBezTo>
                <a:cubicBezTo>
                  <a:pt x="3628121" y="3842"/>
                  <a:pt x="3977207" y="-17656"/>
                  <a:pt x="4255759" y="0"/>
                </a:cubicBezTo>
                <a:cubicBezTo>
                  <a:pt x="4534311" y="17656"/>
                  <a:pt x="4758924" y="-5513"/>
                  <a:pt x="5129606" y="0"/>
                </a:cubicBezTo>
                <a:cubicBezTo>
                  <a:pt x="5500288" y="5513"/>
                  <a:pt x="5704503" y="-28630"/>
                  <a:pt x="5897533" y="0"/>
                </a:cubicBezTo>
                <a:cubicBezTo>
                  <a:pt x="6090563" y="28630"/>
                  <a:pt x="6225169" y="-14871"/>
                  <a:pt x="6347697" y="0"/>
                </a:cubicBezTo>
                <a:cubicBezTo>
                  <a:pt x="6470225" y="14871"/>
                  <a:pt x="6604456" y="-77"/>
                  <a:pt x="6691940" y="0"/>
                </a:cubicBezTo>
                <a:cubicBezTo>
                  <a:pt x="6779424" y="77"/>
                  <a:pt x="7357854" y="-17203"/>
                  <a:pt x="7565787" y="0"/>
                </a:cubicBezTo>
                <a:cubicBezTo>
                  <a:pt x="7773720" y="17203"/>
                  <a:pt x="7955862" y="32995"/>
                  <a:pt x="8227793" y="0"/>
                </a:cubicBezTo>
                <a:cubicBezTo>
                  <a:pt x="8499724" y="-32995"/>
                  <a:pt x="8652016" y="-28974"/>
                  <a:pt x="8889799" y="0"/>
                </a:cubicBezTo>
                <a:cubicBezTo>
                  <a:pt x="9127582" y="28974"/>
                  <a:pt x="9220488" y="1619"/>
                  <a:pt x="9339963" y="0"/>
                </a:cubicBezTo>
                <a:cubicBezTo>
                  <a:pt x="9459438" y="-1619"/>
                  <a:pt x="9784484" y="7740"/>
                  <a:pt x="10107889" y="0"/>
                </a:cubicBezTo>
                <a:cubicBezTo>
                  <a:pt x="10431294" y="-7740"/>
                  <a:pt x="10704645" y="-29050"/>
                  <a:pt x="10981737" y="0"/>
                </a:cubicBezTo>
                <a:cubicBezTo>
                  <a:pt x="11209230" y="-25505"/>
                  <a:pt x="11385497" y="192951"/>
                  <a:pt x="11371382" y="389645"/>
                </a:cubicBezTo>
                <a:cubicBezTo>
                  <a:pt x="11394677" y="548178"/>
                  <a:pt x="11352670" y="684709"/>
                  <a:pt x="11371382" y="902279"/>
                </a:cubicBezTo>
                <a:cubicBezTo>
                  <a:pt x="11390094" y="1119849"/>
                  <a:pt x="11381339" y="1337525"/>
                  <a:pt x="11371382" y="1508120"/>
                </a:cubicBezTo>
                <a:cubicBezTo>
                  <a:pt x="11361425" y="1678715"/>
                  <a:pt x="11398412" y="1850606"/>
                  <a:pt x="11371382" y="2067357"/>
                </a:cubicBezTo>
                <a:cubicBezTo>
                  <a:pt x="11344352" y="2284108"/>
                  <a:pt x="11365385" y="2497152"/>
                  <a:pt x="11371382" y="2719801"/>
                </a:cubicBezTo>
                <a:cubicBezTo>
                  <a:pt x="11384173" y="2962767"/>
                  <a:pt x="11184028" y="3104595"/>
                  <a:pt x="10981737" y="3109446"/>
                </a:cubicBezTo>
                <a:cubicBezTo>
                  <a:pt x="10665103" y="3119419"/>
                  <a:pt x="10412643" y="3134501"/>
                  <a:pt x="10213810" y="3109446"/>
                </a:cubicBezTo>
                <a:cubicBezTo>
                  <a:pt x="10014977" y="3084391"/>
                  <a:pt x="9740980" y="3078654"/>
                  <a:pt x="9339963" y="3109446"/>
                </a:cubicBezTo>
                <a:cubicBezTo>
                  <a:pt x="8938946" y="3140238"/>
                  <a:pt x="8898292" y="3104914"/>
                  <a:pt x="8466115" y="3109446"/>
                </a:cubicBezTo>
                <a:cubicBezTo>
                  <a:pt x="8033938" y="3113978"/>
                  <a:pt x="8039215" y="3115652"/>
                  <a:pt x="7910030" y="3109446"/>
                </a:cubicBezTo>
                <a:cubicBezTo>
                  <a:pt x="7780846" y="3103240"/>
                  <a:pt x="7723586" y="3095345"/>
                  <a:pt x="7565787" y="3109446"/>
                </a:cubicBezTo>
                <a:cubicBezTo>
                  <a:pt x="7407988" y="3123547"/>
                  <a:pt x="7272575" y="3111114"/>
                  <a:pt x="7115623" y="3109446"/>
                </a:cubicBezTo>
                <a:cubicBezTo>
                  <a:pt x="6958671" y="3107778"/>
                  <a:pt x="6776320" y="3111560"/>
                  <a:pt x="6665460" y="3109446"/>
                </a:cubicBezTo>
                <a:cubicBezTo>
                  <a:pt x="6554600" y="3107332"/>
                  <a:pt x="6166543" y="3081311"/>
                  <a:pt x="5897533" y="3109446"/>
                </a:cubicBezTo>
                <a:cubicBezTo>
                  <a:pt x="5628523" y="3137581"/>
                  <a:pt x="5662793" y="3122150"/>
                  <a:pt x="5553290" y="3109446"/>
                </a:cubicBezTo>
                <a:cubicBezTo>
                  <a:pt x="5443787" y="3096742"/>
                  <a:pt x="5195597" y="3090748"/>
                  <a:pt x="5103126" y="3109446"/>
                </a:cubicBezTo>
                <a:cubicBezTo>
                  <a:pt x="5010655" y="3128144"/>
                  <a:pt x="4415228" y="3141152"/>
                  <a:pt x="4229278" y="3109446"/>
                </a:cubicBezTo>
                <a:cubicBezTo>
                  <a:pt x="4043328" y="3077740"/>
                  <a:pt x="4046047" y="3094974"/>
                  <a:pt x="3885035" y="3109446"/>
                </a:cubicBezTo>
                <a:cubicBezTo>
                  <a:pt x="3724023" y="3123918"/>
                  <a:pt x="3615114" y="3114400"/>
                  <a:pt x="3540792" y="3109446"/>
                </a:cubicBezTo>
                <a:cubicBezTo>
                  <a:pt x="3466470" y="3104492"/>
                  <a:pt x="3368168" y="3094585"/>
                  <a:pt x="3196549" y="3109446"/>
                </a:cubicBezTo>
                <a:cubicBezTo>
                  <a:pt x="3024930" y="3124307"/>
                  <a:pt x="2730033" y="3116285"/>
                  <a:pt x="2534544" y="3109446"/>
                </a:cubicBezTo>
                <a:cubicBezTo>
                  <a:pt x="2339055" y="3102607"/>
                  <a:pt x="2165264" y="3116105"/>
                  <a:pt x="1872538" y="3109446"/>
                </a:cubicBezTo>
                <a:cubicBezTo>
                  <a:pt x="1579812" y="3102787"/>
                  <a:pt x="1429612" y="3115927"/>
                  <a:pt x="1210532" y="3109446"/>
                </a:cubicBezTo>
                <a:cubicBezTo>
                  <a:pt x="991452" y="3102965"/>
                  <a:pt x="696814" y="3119272"/>
                  <a:pt x="389645" y="3109446"/>
                </a:cubicBezTo>
                <a:cubicBezTo>
                  <a:pt x="192827" y="3131242"/>
                  <a:pt x="-33258" y="2950754"/>
                  <a:pt x="0" y="2719801"/>
                </a:cubicBezTo>
                <a:cubicBezTo>
                  <a:pt x="25489" y="2599243"/>
                  <a:pt x="9247" y="2382284"/>
                  <a:pt x="0" y="2137262"/>
                </a:cubicBezTo>
                <a:cubicBezTo>
                  <a:pt x="-9247" y="1892240"/>
                  <a:pt x="-23950" y="1824401"/>
                  <a:pt x="0" y="1554723"/>
                </a:cubicBezTo>
                <a:cubicBezTo>
                  <a:pt x="23950" y="1285045"/>
                  <a:pt x="-16714" y="1119391"/>
                  <a:pt x="0" y="995486"/>
                </a:cubicBezTo>
                <a:cubicBezTo>
                  <a:pt x="16714" y="871581"/>
                  <a:pt x="-25070" y="543365"/>
                  <a:pt x="0" y="38964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Bao trùm lên cả bức tranh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 là một màu xanh có nhiều sắc độ, đậm nhạt khác nhau: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da trời,</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của nước biếc,</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non của những bãi ngô,</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cỏ,..</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1D11DEED-B08A-564D-60C8-5D191372AB48}"/>
              </a:ext>
            </a:extLst>
          </p:cNvPr>
          <p:cNvPicPr>
            <a:picLocks noChangeAspect="1"/>
          </p:cNvPicPr>
          <p:nvPr/>
        </p:nvPicPr>
        <p:blipFill>
          <a:blip r:embed="rId5"/>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ags/tag2.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1608</Words>
  <Application>Microsoft Office PowerPoint</Application>
  <PresentationFormat>Widescreen</PresentationFormat>
  <Paragraphs>98</Paragraphs>
  <Slides>26</Slides>
  <Notes>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26</vt:i4>
      </vt:variant>
    </vt:vector>
  </HeadingPairs>
  <TitlesOfParts>
    <vt:vector size="45" baseType="lpstr">
      <vt:lpstr>等线</vt:lpstr>
      <vt:lpstr>微软雅黑</vt:lpstr>
      <vt:lpstr>#9Slide05 Phobia</vt:lpstr>
      <vt:lpstr>Arial</vt:lpstr>
      <vt:lpstr>Arial-Rounded</vt:lpstr>
      <vt:lpstr>Calibri</vt:lpstr>
      <vt:lpstr>Coiny</vt:lpstr>
      <vt:lpstr>OpenSans</vt:lpstr>
      <vt:lpstr>Times New Roman</vt:lpstr>
      <vt:lpstr>UTM Avo</vt:lpstr>
      <vt:lpstr>UTM Cookies</vt:lpstr>
      <vt:lpstr>UTM Duepuntozero</vt:lpstr>
      <vt:lpstr>UVN Banh Mi</vt:lpstr>
      <vt:lpstr>字魂73号-江南手书</vt:lpstr>
      <vt:lpstr>6_Office 主题</vt:lpstr>
      <vt:lpstr>3_Office 主题</vt:lpstr>
      <vt:lpstr>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37</cp:revision>
  <dcterms:created xsi:type="dcterms:W3CDTF">2023-01-29T01:01:13Z</dcterms:created>
  <dcterms:modified xsi:type="dcterms:W3CDTF">2024-01-24T04:15:13Z</dcterms:modified>
</cp:coreProperties>
</file>