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814C6-6B06-4039-B967-B0CA4779C10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01FA2-0EFD-4DC4-B171-C2A3D08E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7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5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56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2503968" y="-238452"/>
            <a:ext cx="6570921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265232" y="-101010"/>
            <a:ext cx="5041908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7459527" y="1062846"/>
            <a:ext cx="1675714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457200" y="563526"/>
            <a:ext cx="82296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6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6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4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9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2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50B2-5358-47C8-9472-B20A7CB8004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359" y="2183093"/>
            <a:ext cx="3433870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23" y="2707335"/>
            <a:ext cx="1769517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01" y="3683821"/>
            <a:ext cx="3977985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3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655425" y="507312"/>
            <a:ext cx="7707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2671762" y="1581150"/>
            <a:ext cx="3805238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2671762" y="2390775"/>
            <a:ext cx="3756024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171700" y="3152776"/>
            <a:ext cx="4991100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2686050" y="3905250"/>
            <a:ext cx="37909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2728912" y="4686300"/>
            <a:ext cx="3748088" cy="866351"/>
            <a:chOff x="674228" y="4862098"/>
            <a:chExt cx="5343799" cy="1896300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2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671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2819400"/>
            <a:ext cx="477815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5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228600" y="507312"/>
            <a:ext cx="8686800" cy="686574"/>
          </a:xfrm>
          <a:prstGeom prst="roundRect">
            <a:avLst>
              <a:gd name="adj" fmla="val 2661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tậ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5274538" y="3929760"/>
            <a:ext cx="3259862" cy="2547239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003" y="1371601"/>
            <a:ext cx="4172397" cy="2438400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228601" y="1543053"/>
            <a:ext cx="4300538" cy="884231"/>
            <a:chOff x="-121222" y="4862098"/>
            <a:chExt cx="6139250" cy="128537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-121222" y="4862098"/>
              <a:ext cx="6139250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-121222" y="4939482"/>
              <a:ext cx="6070140" cy="120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228601" y="2590800"/>
            <a:ext cx="4336255" cy="884231"/>
            <a:chOff x="-172212" y="4862098"/>
            <a:chExt cx="619023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-172212" y="4862098"/>
              <a:ext cx="6190239" cy="123007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194918" y="4939482"/>
              <a:ext cx="5753998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228601" y="3629025"/>
            <a:ext cx="4579142" cy="1253564"/>
            <a:chOff x="356251" y="4862097"/>
            <a:chExt cx="5661776" cy="1822255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356251" y="4862097"/>
              <a:ext cx="5661776" cy="182225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1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894" y="1998220"/>
            <a:ext cx="4206674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4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0543" y="1459978"/>
            <a:ext cx="8504397" cy="455982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1131367" y="2218666"/>
            <a:ext cx="74341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 chúng ta đều có thể bày tỏ sự quan tâm và chia sẻ cùng các bạn khó khăn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Và chính chúng ta cũng học hỏi được 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ừ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họ nhiều điều, nhiều cách để thể hiện mình.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3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914401" y="2216936"/>
            <a:ext cx="6004766" cy="2736064"/>
            <a:chOff x="674228" y="4862098"/>
            <a:chExt cx="5343799" cy="140074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40074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22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0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0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7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42" y="2054195"/>
            <a:ext cx="560575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6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848660"/>
            <a:ext cx="4887892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08" y="3429001"/>
            <a:ext cx="177866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277504" y="1335248"/>
            <a:ext cx="7592658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dùng động tác cơ thể, gương mặt,... không dùng lời–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7607335" y="3199268"/>
            <a:ext cx="1602150" cy="351903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511724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6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9143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0"/>
            <a:ext cx="5029199" cy="23433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533400" y="220686"/>
            <a:ext cx="8001000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533400" y="2301972"/>
            <a:ext cx="8001000" cy="17366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/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biết những ai phải thường xuyên nói bằng ngôn ngữ cơ thể? Em đã từng gặp họ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46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67000"/>
            <a:ext cx="482230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5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52400" y="142255"/>
            <a:ext cx="7319962" cy="663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749"/>
            <a:ext cx="9144000" cy="58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0" y="3719511"/>
            <a:ext cx="4114800" cy="2909889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148910" y="0"/>
            <a:ext cx="8690291" cy="2318370"/>
            <a:chOff x="4133004" y="1184831"/>
            <a:chExt cx="8249308" cy="51397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218591" y="1440318"/>
              <a:ext cx="8163721" cy="4884282"/>
              <a:chOff x="4508548" y="1512166"/>
              <a:chExt cx="7897069" cy="4367159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508548" y="1512166"/>
                <a:ext cx="7897069" cy="3547755"/>
              </a:xfrm>
              <a:prstGeom prst="wedgeRoundRectCallout">
                <a:avLst>
                  <a:gd name="adj1" fmla="val 24706"/>
                  <a:gd name="adj2" fmla="val 82070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4" y="1184831"/>
              <a:ext cx="8249307" cy="415206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: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3307002" y="3601962"/>
            <a:ext cx="5379799" cy="1203082"/>
            <a:chOff x="4133006" y="1184831"/>
            <a:chExt cx="7585809" cy="80304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0" y="1484380"/>
              <a:ext cx="7574795" cy="7730907"/>
              <a:chOff x="4436413" y="1551563"/>
              <a:chExt cx="7327379" cy="6912398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6912398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5" cy="70460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51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894" y="1998220"/>
            <a:ext cx="4206674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7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655425" y="218230"/>
            <a:ext cx="7707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227181" y="1520024"/>
            <a:ext cx="8882061" cy="764388"/>
            <a:chOff x="647149" y="4862098"/>
            <a:chExt cx="5370878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647149" y="5028666"/>
              <a:ext cx="5301766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Sinh hoạt bất tiện, đôi khi phải nhờ đến sự giúp đỡ của người khá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261938" y="2578888"/>
            <a:ext cx="8882062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1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người khả năng tiếp thu bị hạn chế, mất nhiều thời gian và công sức hơn trong quá trình học tập.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261938" y="3788563"/>
            <a:ext cx="8847304" cy="800151"/>
            <a:chOff x="674228" y="4862098"/>
            <a:chExt cx="5343799" cy="2016224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938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Khó khăn khi tìm kiếm việc làm và lựa chọn công việc phù hợp.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271962" y="4474365"/>
            <a:ext cx="8837279" cy="488162"/>
            <a:chOff x="674228" y="4862098"/>
            <a:chExt cx="5343799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085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 tâm lý mặc cảm, không dám nghĩ đến chuyện kết hôn.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271963" y="5179215"/>
            <a:ext cx="8837278" cy="488162"/>
            <a:chOff x="674228" y="4862098"/>
            <a:chExt cx="5343799" cy="1230073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085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gặp khó khăn trong việc hoà nhập cộng đồng.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12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425</Words>
  <Application>Microsoft Office PowerPoint</Application>
  <PresentationFormat>On-screen Show (4:3)</PresentationFormat>
  <Paragraphs>29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宋体</vt:lpstr>
      <vt:lpstr>#9Slide03 IcielSamsung Sharp Bo</vt:lpstr>
      <vt:lpstr>Arial</vt:lpstr>
      <vt:lpstr>Calibri</vt:lpstr>
      <vt:lpstr>Cambria</vt:lpstr>
      <vt:lpstr>Cambria (Đầu đề)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Administrator</cp:lastModifiedBy>
  <cp:revision>14</cp:revision>
  <dcterms:created xsi:type="dcterms:W3CDTF">2023-03-20T06:09:57Z</dcterms:created>
  <dcterms:modified xsi:type="dcterms:W3CDTF">2024-03-27T05:25:09Z</dcterms:modified>
</cp:coreProperties>
</file>