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77" r:id="rId3"/>
    <p:sldId id="303" r:id="rId4"/>
    <p:sldId id="311" r:id="rId5"/>
    <p:sldId id="310" r:id="rId6"/>
    <p:sldId id="297" r:id="rId7"/>
    <p:sldId id="265" r:id="rId8"/>
    <p:sldId id="266" r:id="rId9"/>
    <p:sldId id="268" r:id="rId10"/>
    <p:sldId id="270" r:id="rId11"/>
    <p:sldId id="272" r:id="rId12"/>
    <p:sldId id="304" r:id="rId13"/>
    <p:sldId id="287" r:id="rId14"/>
    <p:sldId id="306" r:id="rId15"/>
    <p:sldId id="307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9" autoAdjust="0"/>
  </p:normalViewPr>
  <p:slideViewPr>
    <p:cSldViewPr>
      <p:cViewPr varScale="1">
        <p:scale>
          <a:sx n="49" d="100"/>
          <a:sy n="49" d="100"/>
        </p:scale>
        <p:origin x="88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2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61A4D5-5934-6287-3E07-5C49BFEA5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25"/>
            <a:ext cx="16276638" cy="91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1" y="-34981"/>
            <a:ext cx="16276639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" y="-34981"/>
            <a:ext cx="16276642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" y="-34981"/>
            <a:ext cx="16276639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A79ACE05-824B-A238-1E0B-E35D9E9FC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919" y="3352800"/>
            <a:ext cx="11773290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CHO SỐ CÓ MỘT CHỮ SỐ TRONG PHẠM VI 100 000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6479AB2-EECF-4E5E-7908-65E9AD6A4FF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797797" y="1540588"/>
            <a:ext cx="6328544" cy="5990378"/>
            <a:chOff x="8139113" y="2286000"/>
            <a:chExt cx="5438619" cy="51480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B04C06-EC68-3A77-29A7-6AD3AC9292C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9113" y="2286000"/>
              <a:ext cx="5438619" cy="514800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E1DBB0-6E24-FE55-1DB8-94AC140C1A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91513" y="2667000"/>
              <a:ext cx="2742406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48381A-6188-17A8-3E4C-5CBD9AFCCBA4}"/>
              </a:ext>
            </a:extLst>
          </p:cNvPr>
          <p:cNvGrpSpPr/>
          <p:nvPr/>
        </p:nvGrpSpPr>
        <p:grpSpPr>
          <a:xfrm>
            <a:off x="981207" y="272916"/>
            <a:ext cx="6477000" cy="7258050"/>
            <a:chOff x="2148411" y="1204656"/>
            <a:chExt cx="5504940" cy="61867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654DBC-A66D-EA33-0718-80F47471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8411" y="1204656"/>
              <a:ext cx="5504940" cy="618674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BA5460-B649-6BD8-9CF4-43B2CAA73807}"/>
                </a:ext>
              </a:extLst>
            </p:cNvPr>
            <p:cNvSpPr/>
            <p:nvPr/>
          </p:nvSpPr>
          <p:spPr>
            <a:xfrm>
              <a:off x="4376497" y="2667000"/>
              <a:ext cx="2999822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7F7C00-74FF-B61A-ADB6-62D6E709945B}"/>
              </a:ext>
            </a:extLst>
          </p:cNvPr>
          <p:cNvSpPr/>
          <p:nvPr/>
        </p:nvSpPr>
        <p:spPr>
          <a:xfrm>
            <a:off x="7057508" y="231579"/>
            <a:ext cx="2161622" cy="7765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4 247 :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D56053-00D5-1E6C-4F3A-66CB184374C4}"/>
              </a:ext>
            </a:extLst>
          </p:cNvPr>
          <p:cNvSpPr txBox="1">
            <a:spLocks/>
          </p:cNvSpPr>
          <p:nvPr/>
        </p:nvSpPr>
        <p:spPr>
          <a:xfrm>
            <a:off x="4118762" y="2365270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B0CD47-C4AF-50BE-3A82-A034706C0064}"/>
              </a:ext>
            </a:extLst>
          </p:cNvPr>
          <p:cNvSpPr txBox="1">
            <a:spLocks/>
          </p:cNvSpPr>
          <p:nvPr/>
        </p:nvSpPr>
        <p:spPr>
          <a:xfrm>
            <a:off x="5499423" y="2447538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2B3762-0136-6450-82DD-E42A2B5D2DB4}"/>
              </a:ext>
            </a:extLst>
          </p:cNvPr>
          <p:cNvCxnSpPr>
            <a:cxnSpLocks/>
          </p:cNvCxnSpPr>
          <p:nvPr/>
        </p:nvCxnSpPr>
        <p:spPr>
          <a:xfrm>
            <a:off x="4233975" y="2949310"/>
            <a:ext cx="5222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30D1EE-9339-41A0-751E-CBF90360C901}"/>
              </a:ext>
            </a:extLst>
          </p:cNvPr>
          <p:cNvSpPr txBox="1">
            <a:spLocks/>
          </p:cNvSpPr>
          <p:nvPr/>
        </p:nvSpPr>
        <p:spPr>
          <a:xfrm>
            <a:off x="4120958" y="292193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36A2A6-2D01-F2E7-D64E-E58BDC7043D9}"/>
              </a:ext>
            </a:extLst>
          </p:cNvPr>
          <p:cNvSpPr txBox="1">
            <a:spLocks/>
          </p:cNvSpPr>
          <p:nvPr/>
        </p:nvSpPr>
        <p:spPr>
          <a:xfrm>
            <a:off x="4450444" y="2932966"/>
            <a:ext cx="430165" cy="64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BDB9F7-2B43-2C22-38E7-9434FE37EBE6}"/>
              </a:ext>
            </a:extLst>
          </p:cNvPr>
          <p:cNvSpPr txBox="1">
            <a:spLocks/>
          </p:cNvSpPr>
          <p:nvPr/>
        </p:nvSpPr>
        <p:spPr>
          <a:xfrm>
            <a:off x="5765486" y="2447538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2BF54E-4088-5159-E004-1596191BD6F5}"/>
              </a:ext>
            </a:extLst>
          </p:cNvPr>
          <p:cNvSpPr txBox="1">
            <a:spLocks/>
          </p:cNvSpPr>
          <p:nvPr/>
        </p:nvSpPr>
        <p:spPr>
          <a:xfrm>
            <a:off x="4477351" y="336996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310CEF-3DA2-515A-D115-AC27E39A2E8F}"/>
              </a:ext>
            </a:extLst>
          </p:cNvPr>
          <p:cNvCxnSpPr>
            <a:cxnSpLocks/>
          </p:cNvCxnSpPr>
          <p:nvPr/>
        </p:nvCxnSpPr>
        <p:spPr>
          <a:xfrm>
            <a:off x="4541935" y="3918393"/>
            <a:ext cx="5222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7286BC-3C4D-5AB7-18E9-F761A700C7D4}"/>
              </a:ext>
            </a:extLst>
          </p:cNvPr>
          <p:cNvSpPr txBox="1">
            <a:spLocks/>
          </p:cNvSpPr>
          <p:nvPr/>
        </p:nvSpPr>
        <p:spPr>
          <a:xfrm>
            <a:off x="4477262" y="385106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31A75-2871-8C0D-AA68-9AA446E19DEA}"/>
              </a:ext>
            </a:extLst>
          </p:cNvPr>
          <p:cNvSpPr txBox="1">
            <a:spLocks/>
          </p:cNvSpPr>
          <p:nvPr/>
        </p:nvSpPr>
        <p:spPr>
          <a:xfrm>
            <a:off x="6031549" y="2459108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9D6AA-1E61-F92A-EC10-D50085E67435}"/>
              </a:ext>
            </a:extLst>
          </p:cNvPr>
          <p:cNvSpPr txBox="1">
            <a:spLocks/>
          </p:cNvSpPr>
          <p:nvPr/>
        </p:nvSpPr>
        <p:spPr>
          <a:xfrm>
            <a:off x="4744173" y="4268651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CBF1A6-47A3-AF95-53A0-44B1BFE4370A}"/>
              </a:ext>
            </a:extLst>
          </p:cNvPr>
          <p:cNvCxnSpPr>
            <a:cxnSpLocks/>
          </p:cNvCxnSpPr>
          <p:nvPr/>
        </p:nvCxnSpPr>
        <p:spPr>
          <a:xfrm>
            <a:off x="4556919" y="4840718"/>
            <a:ext cx="5222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0B344B8-7166-26F7-3383-C804DD527B66}"/>
              </a:ext>
            </a:extLst>
          </p:cNvPr>
          <p:cNvSpPr txBox="1">
            <a:spLocks/>
          </p:cNvSpPr>
          <p:nvPr/>
        </p:nvSpPr>
        <p:spPr>
          <a:xfrm>
            <a:off x="4758993" y="477493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7500AC-D2BF-8CE6-925E-D904AFB51A21}"/>
              </a:ext>
            </a:extLst>
          </p:cNvPr>
          <p:cNvSpPr txBox="1">
            <a:spLocks/>
          </p:cNvSpPr>
          <p:nvPr/>
        </p:nvSpPr>
        <p:spPr>
          <a:xfrm>
            <a:off x="4742689" y="384141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D8538A-A116-1AFE-5CD9-5989378839EE}"/>
              </a:ext>
            </a:extLst>
          </p:cNvPr>
          <p:cNvSpPr txBox="1">
            <a:spLocks/>
          </p:cNvSpPr>
          <p:nvPr/>
        </p:nvSpPr>
        <p:spPr>
          <a:xfrm>
            <a:off x="6297611" y="2447538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D2DADF-2A83-1CB7-4B36-E7A1076DFD1B}"/>
              </a:ext>
            </a:extLst>
          </p:cNvPr>
          <p:cNvSpPr txBox="1">
            <a:spLocks/>
          </p:cNvSpPr>
          <p:nvPr/>
        </p:nvSpPr>
        <p:spPr>
          <a:xfrm>
            <a:off x="5002778" y="478457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079D5B-093B-A06F-7B84-F74350E402E3}"/>
              </a:ext>
            </a:extLst>
          </p:cNvPr>
          <p:cNvSpPr txBox="1">
            <a:spLocks/>
          </p:cNvSpPr>
          <p:nvPr/>
        </p:nvSpPr>
        <p:spPr>
          <a:xfrm>
            <a:off x="4986247" y="581410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577FB5-BF42-D84E-CFF9-A917E2D8DE80}"/>
              </a:ext>
            </a:extLst>
          </p:cNvPr>
          <p:cNvCxnSpPr>
            <a:cxnSpLocks/>
          </p:cNvCxnSpPr>
          <p:nvPr/>
        </p:nvCxnSpPr>
        <p:spPr>
          <a:xfrm>
            <a:off x="4882073" y="5844910"/>
            <a:ext cx="47479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EC6BCB9-DA7F-79F2-78B9-E30D4EFF6A86}"/>
              </a:ext>
            </a:extLst>
          </p:cNvPr>
          <p:cNvSpPr txBox="1">
            <a:spLocks/>
          </p:cNvSpPr>
          <p:nvPr/>
        </p:nvSpPr>
        <p:spPr>
          <a:xfrm>
            <a:off x="5015332" y="522391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BC7227-1F3A-67C2-68A4-85D21A87BED6}"/>
              </a:ext>
            </a:extLst>
          </p:cNvPr>
          <p:cNvGrpSpPr/>
          <p:nvPr/>
        </p:nvGrpSpPr>
        <p:grpSpPr>
          <a:xfrm>
            <a:off x="4103606" y="1827083"/>
            <a:ext cx="2709343" cy="976212"/>
            <a:chOff x="4650362" y="5087168"/>
            <a:chExt cx="2177039" cy="97621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53A69C-9780-8B32-AE28-6886D6D37486}"/>
                </a:ext>
              </a:extLst>
            </p:cNvPr>
            <p:cNvGrpSpPr>
              <a:grpSpLocks/>
            </p:cNvGrpSpPr>
            <p:nvPr/>
          </p:nvGrpSpPr>
          <p:grpSpPr>
            <a:xfrm>
              <a:off x="5738881" y="5162835"/>
              <a:ext cx="685800" cy="900545"/>
              <a:chOff x="9357519" y="2559628"/>
              <a:chExt cx="685800" cy="90054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2043240-FD62-6CB6-80A3-48AB64BE10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7519" y="2559628"/>
                <a:ext cx="0" cy="90054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9789821-2648-6F9B-2594-F0AD11504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7519" y="3053209"/>
                <a:ext cx="68580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241E4F-5D14-01F7-C19D-AB007578FCAE}"/>
                </a:ext>
              </a:extLst>
            </p:cNvPr>
            <p:cNvSpPr txBox="1">
              <a:spLocks/>
            </p:cNvSpPr>
            <p:nvPr/>
          </p:nvSpPr>
          <p:spPr>
            <a:xfrm>
              <a:off x="4650362" y="5152365"/>
              <a:ext cx="1143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4 247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B2DB64-639D-DF68-3D8E-2FA3BAA78EB9}"/>
                </a:ext>
              </a:extLst>
            </p:cNvPr>
            <p:cNvSpPr txBox="1">
              <a:spLocks/>
            </p:cNvSpPr>
            <p:nvPr/>
          </p:nvSpPr>
          <p:spPr>
            <a:xfrm>
              <a:off x="5760601" y="5087168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A9D859F-6BF7-A68E-3A09-2A7324F053BE}"/>
              </a:ext>
            </a:extLst>
          </p:cNvPr>
          <p:cNvSpPr txBox="1"/>
          <p:nvPr/>
        </p:nvSpPr>
        <p:spPr>
          <a:xfrm>
            <a:off x="8976519" y="1981200"/>
            <a:ext cx="176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lại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C498EC-E454-B817-C17B-119C072775DB}"/>
              </a:ext>
            </a:extLst>
          </p:cNvPr>
          <p:cNvSpPr txBox="1"/>
          <p:nvPr/>
        </p:nvSpPr>
        <p:spPr>
          <a:xfrm>
            <a:off x="9436885" y="2731846"/>
            <a:ext cx="131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705049-02F2-35E3-ECC3-2BB2E1BA3837}"/>
              </a:ext>
            </a:extLst>
          </p:cNvPr>
          <p:cNvSpPr txBox="1"/>
          <p:nvPr/>
        </p:nvSpPr>
        <p:spPr>
          <a:xfrm>
            <a:off x="10203910" y="2757349"/>
            <a:ext cx="603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AD8AAE-8667-EEF2-0B50-2BACBBB18D10}"/>
              </a:ext>
            </a:extLst>
          </p:cNvPr>
          <p:cNvCxnSpPr/>
          <p:nvPr/>
        </p:nvCxnSpPr>
        <p:spPr>
          <a:xfrm>
            <a:off x="9353466" y="3831929"/>
            <a:ext cx="117196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15C6E2-C439-53CA-E678-37673E344128}"/>
                  </a:ext>
                </a:extLst>
              </p:cNvPr>
              <p:cNvSpPr txBox="1"/>
              <p:nvPr/>
            </p:nvSpPr>
            <p:spPr>
              <a:xfrm>
                <a:off x="9082113" y="3125480"/>
                <a:ext cx="4344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15C6E2-C439-53CA-E678-37673E344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113" y="3125480"/>
                <a:ext cx="43441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AD25118-0240-5636-9565-CEC865B5CE75}"/>
              </a:ext>
            </a:extLst>
          </p:cNvPr>
          <p:cNvSpPr txBox="1"/>
          <p:nvPr/>
        </p:nvSpPr>
        <p:spPr>
          <a:xfrm>
            <a:off x="9444506" y="3814915"/>
            <a:ext cx="131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4246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A1FABE-AD9E-6F79-D277-59355AD1C10A}"/>
              </a:ext>
            </a:extLst>
          </p:cNvPr>
          <p:cNvSpPr txBox="1"/>
          <p:nvPr/>
        </p:nvSpPr>
        <p:spPr>
          <a:xfrm>
            <a:off x="11086461" y="2731846"/>
            <a:ext cx="131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4246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2710D0-C18C-6CA4-6B97-3BCB667689FF}"/>
              </a:ext>
            </a:extLst>
          </p:cNvPr>
          <p:cNvSpPr txBox="1"/>
          <p:nvPr/>
        </p:nvSpPr>
        <p:spPr>
          <a:xfrm>
            <a:off x="11855170" y="3247154"/>
            <a:ext cx="131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5E8699-65EF-6A57-BFF8-89A53CE7E9A1}"/>
                  </a:ext>
                </a:extLst>
              </p:cNvPr>
              <p:cNvSpPr txBox="1"/>
              <p:nvPr/>
            </p:nvSpPr>
            <p:spPr>
              <a:xfrm>
                <a:off x="10764617" y="3111646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5E8699-65EF-6A57-BFF8-89A53CE7E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617" y="3111646"/>
                <a:ext cx="44884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D32A512-D46C-CAD0-8B24-8855FE849663}"/>
              </a:ext>
            </a:extLst>
          </p:cNvPr>
          <p:cNvCxnSpPr/>
          <p:nvPr/>
        </p:nvCxnSpPr>
        <p:spPr>
          <a:xfrm>
            <a:off x="10943271" y="3826876"/>
            <a:ext cx="117196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3E34CFE-DB3D-F720-DE86-64EF44267A82}"/>
              </a:ext>
            </a:extLst>
          </p:cNvPr>
          <p:cNvSpPr txBox="1"/>
          <p:nvPr/>
        </p:nvSpPr>
        <p:spPr>
          <a:xfrm>
            <a:off x="11081344" y="3821520"/>
            <a:ext cx="131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4247</a:t>
            </a:r>
          </a:p>
        </p:txBody>
      </p:sp>
    </p:spTree>
    <p:extLst>
      <p:ext uri="{BB962C8B-B14F-4D97-AF65-F5344CB8AC3E}">
        <p14:creationId xmlns:p14="http://schemas.microsoft.com/office/powerpoint/2010/main" val="13535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4" grpId="0"/>
      <p:bldP spid="42" grpId="0"/>
      <p:bldP spid="43" grpId="0"/>
      <p:bldP spid="44" grpId="0"/>
      <p:bldP spid="50" grpId="0"/>
      <p:bldP spid="51" grpId="0"/>
      <p:bldP spid="52" grpId="0"/>
      <p:bldP spid="53" grpId="0"/>
      <p:bldP spid="54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6479AB2-EECF-4E5E-7908-65E9AD6A4FF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797797" y="1540588"/>
            <a:ext cx="6328544" cy="5990378"/>
            <a:chOff x="8139113" y="2286000"/>
            <a:chExt cx="5438619" cy="51480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B04C06-EC68-3A77-29A7-6AD3AC9292C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9113" y="2286000"/>
              <a:ext cx="5438619" cy="514800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E1DBB0-6E24-FE55-1DB8-94AC140C1A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91513" y="2667000"/>
              <a:ext cx="2742406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48381A-6188-17A8-3E4C-5CBD9AFCCBA4}"/>
              </a:ext>
            </a:extLst>
          </p:cNvPr>
          <p:cNvGrpSpPr/>
          <p:nvPr/>
        </p:nvGrpSpPr>
        <p:grpSpPr>
          <a:xfrm>
            <a:off x="957423" y="229734"/>
            <a:ext cx="6477000" cy="7258050"/>
            <a:chOff x="2148411" y="1204656"/>
            <a:chExt cx="5504940" cy="61867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654DBC-A66D-EA33-0718-80F47471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8411" y="1204656"/>
              <a:ext cx="5504940" cy="618674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BA5460-B649-6BD8-9CF4-43B2CAA73807}"/>
                </a:ext>
              </a:extLst>
            </p:cNvPr>
            <p:cNvSpPr/>
            <p:nvPr/>
          </p:nvSpPr>
          <p:spPr>
            <a:xfrm>
              <a:off x="4376497" y="2667000"/>
              <a:ext cx="2999822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D56053-00D5-1E6C-4F3A-66CB184374C4}"/>
              </a:ext>
            </a:extLst>
          </p:cNvPr>
          <p:cNvSpPr txBox="1">
            <a:spLocks/>
          </p:cNvSpPr>
          <p:nvPr/>
        </p:nvSpPr>
        <p:spPr>
          <a:xfrm>
            <a:off x="4118762" y="2305636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B0CD47-C4AF-50BE-3A82-A034706C0064}"/>
              </a:ext>
            </a:extLst>
          </p:cNvPr>
          <p:cNvSpPr txBox="1">
            <a:spLocks/>
          </p:cNvSpPr>
          <p:nvPr/>
        </p:nvSpPr>
        <p:spPr>
          <a:xfrm>
            <a:off x="5499423" y="2387904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2B3762-0136-6450-82DD-E42A2B5D2DB4}"/>
              </a:ext>
            </a:extLst>
          </p:cNvPr>
          <p:cNvCxnSpPr>
            <a:cxnSpLocks/>
          </p:cNvCxnSpPr>
          <p:nvPr/>
        </p:nvCxnSpPr>
        <p:spPr>
          <a:xfrm>
            <a:off x="4191159" y="2889676"/>
            <a:ext cx="5222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30D1EE-9339-41A0-751E-CBF90360C901}"/>
              </a:ext>
            </a:extLst>
          </p:cNvPr>
          <p:cNvSpPr txBox="1">
            <a:spLocks/>
          </p:cNvSpPr>
          <p:nvPr/>
        </p:nvSpPr>
        <p:spPr>
          <a:xfrm>
            <a:off x="4120958" y="2862304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36A2A6-2D01-F2E7-D64E-E58BDC7043D9}"/>
              </a:ext>
            </a:extLst>
          </p:cNvPr>
          <p:cNvSpPr txBox="1">
            <a:spLocks/>
          </p:cNvSpPr>
          <p:nvPr/>
        </p:nvSpPr>
        <p:spPr>
          <a:xfrm>
            <a:off x="4460975" y="2881941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BDB9F7-2B43-2C22-38E7-9434FE37EBE6}"/>
              </a:ext>
            </a:extLst>
          </p:cNvPr>
          <p:cNvSpPr txBox="1">
            <a:spLocks/>
          </p:cNvSpPr>
          <p:nvPr/>
        </p:nvSpPr>
        <p:spPr>
          <a:xfrm>
            <a:off x="5765486" y="2387904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2BF54E-4088-5159-E004-1596191BD6F5}"/>
              </a:ext>
            </a:extLst>
          </p:cNvPr>
          <p:cNvSpPr txBox="1">
            <a:spLocks/>
          </p:cNvSpPr>
          <p:nvPr/>
        </p:nvSpPr>
        <p:spPr>
          <a:xfrm>
            <a:off x="4477351" y="331033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310CEF-3DA2-515A-D115-AC27E39A2E8F}"/>
              </a:ext>
            </a:extLst>
          </p:cNvPr>
          <p:cNvCxnSpPr>
            <a:cxnSpLocks/>
          </p:cNvCxnSpPr>
          <p:nvPr/>
        </p:nvCxnSpPr>
        <p:spPr>
          <a:xfrm>
            <a:off x="4430599" y="3858759"/>
            <a:ext cx="57449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7286BC-3C4D-5AB7-18E9-F761A700C7D4}"/>
              </a:ext>
            </a:extLst>
          </p:cNvPr>
          <p:cNvSpPr txBox="1">
            <a:spLocks/>
          </p:cNvSpPr>
          <p:nvPr/>
        </p:nvSpPr>
        <p:spPr>
          <a:xfrm>
            <a:off x="4477262" y="379142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31A75-2871-8C0D-AA68-9AA446E19DEA}"/>
              </a:ext>
            </a:extLst>
          </p:cNvPr>
          <p:cNvSpPr txBox="1">
            <a:spLocks/>
          </p:cNvSpPr>
          <p:nvPr/>
        </p:nvSpPr>
        <p:spPr>
          <a:xfrm>
            <a:off x="6031549" y="2399474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9D6AA-1E61-F92A-EC10-D50085E67435}"/>
              </a:ext>
            </a:extLst>
          </p:cNvPr>
          <p:cNvSpPr txBox="1">
            <a:spLocks/>
          </p:cNvSpPr>
          <p:nvPr/>
        </p:nvSpPr>
        <p:spPr>
          <a:xfrm>
            <a:off x="4744173" y="4209017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CBF1A6-47A3-AF95-53A0-44B1BFE4370A}"/>
              </a:ext>
            </a:extLst>
          </p:cNvPr>
          <p:cNvCxnSpPr>
            <a:cxnSpLocks/>
          </p:cNvCxnSpPr>
          <p:nvPr/>
        </p:nvCxnSpPr>
        <p:spPr>
          <a:xfrm>
            <a:off x="4720448" y="4781084"/>
            <a:ext cx="5222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0B344B8-7166-26F7-3383-C804DD527B66}"/>
              </a:ext>
            </a:extLst>
          </p:cNvPr>
          <p:cNvSpPr txBox="1">
            <a:spLocks/>
          </p:cNvSpPr>
          <p:nvPr/>
        </p:nvSpPr>
        <p:spPr>
          <a:xfrm>
            <a:off x="4758993" y="471529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7500AC-D2BF-8CE6-925E-D904AFB51A21}"/>
              </a:ext>
            </a:extLst>
          </p:cNvPr>
          <p:cNvSpPr txBox="1">
            <a:spLocks/>
          </p:cNvSpPr>
          <p:nvPr/>
        </p:nvSpPr>
        <p:spPr>
          <a:xfrm>
            <a:off x="4748233" y="379142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D8538A-A116-1AFE-5CD9-5989378839EE}"/>
              </a:ext>
            </a:extLst>
          </p:cNvPr>
          <p:cNvSpPr txBox="1">
            <a:spLocks/>
          </p:cNvSpPr>
          <p:nvPr/>
        </p:nvSpPr>
        <p:spPr>
          <a:xfrm>
            <a:off x="6297611" y="2387904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D2DADF-2A83-1CB7-4B36-E7A1076DFD1B}"/>
              </a:ext>
            </a:extLst>
          </p:cNvPr>
          <p:cNvSpPr txBox="1">
            <a:spLocks/>
          </p:cNvSpPr>
          <p:nvPr/>
        </p:nvSpPr>
        <p:spPr>
          <a:xfrm>
            <a:off x="5002778" y="472493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079D5B-093B-A06F-7B84-F74350E402E3}"/>
              </a:ext>
            </a:extLst>
          </p:cNvPr>
          <p:cNvSpPr txBox="1">
            <a:spLocks/>
          </p:cNvSpPr>
          <p:nvPr/>
        </p:nvSpPr>
        <p:spPr>
          <a:xfrm>
            <a:off x="5013389" y="575446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577FB5-BF42-D84E-CFF9-A917E2D8DE80}"/>
              </a:ext>
            </a:extLst>
          </p:cNvPr>
          <p:cNvCxnSpPr>
            <a:cxnSpLocks/>
          </p:cNvCxnSpPr>
          <p:nvPr/>
        </p:nvCxnSpPr>
        <p:spPr>
          <a:xfrm>
            <a:off x="4994768" y="5785276"/>
            <a:ext cx="5222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EC6BCB9-DA7F-79F2-78B9-E30D4EFF6A86}"/>
              </a:ext>
            </a:extLst>
          </p:cNvPr>
          <p:cNvSpPr txBox="1">
            <a:spLocks/>
          </p:cNvSpPr>
          <p:nvPr/>
        </p:nvSpPr>
        <p:spPr>
          <a:xfrm>
            <a:off x="5015332" y="516428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BC7227-1F3A-67C2-68A4-85D21A87BED6}"/>
              </a:ext>
            </a:extLst>
          </p:cNvPr>
          <p:cNvGrpSpPr/>
          <p:nvPr/>
        </p:nvGrpSpPr>
        <p:grpSpPr>
          <a:xfrm>
            <a:off x="4103605" y="1800982"/>
            <a:ext cx="2696120" cy="942679"/>
            <a:chOff x="4650362" y="5120701"/>
            <a:chExt cx="2166414" cy="94267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53A69C-9780-8B32-AE28-6886D6D37486}"/>
                </a:ext>
              </a:extLst>
            </p:cNvPr>
            <p:cNvGrpSpPr>
              <a:grpSpLocks/>
            </p:cNvGrpSpPr>
            <p:nvPr/>
          </p:nvGrpSpPr>
          <p:grpSpPr>
            <a:xfrm>
              <a:off x="5738881" y="5162835"/>
              <a:ext cx="685800" cy="900545"/>
              <a:chOff x="9357519" y="2559628"/>
              <a:chExt cx="685800" cy="90054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2043240-FD62-6CB6-80A3-48AB64BE10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7519" y="2559628"/>
                <a:ext cx="0" cy="900545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9789821-2648-6F9B-2594-F0AD11504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7519" y="3053209"/>
                <a:ext cx="68580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241E4F-5D14-01F7-C19D-AB007578FCAE}"/>
                </a:ext>
              </a:extLst>
            </p:cNvPr>
            <p:cNvSpPr txBox="1">
              <a:spLocks/>
            </p:cNvSpPr>
            <p:nvPr/>
          </p:nvSpPr>
          <p:spPr>
            <a:xfrm>
              <a:off x="4650362" y="5152365"/>
              <a:ext cx="1143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8 446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B2DB64-639D-DF68-3D8E-2FA3BAA78EB9}"/>
                </a:ext>
              </a:extLst>
            </p:cNvPr>
            <p:cNvSpPr txBox="1">
              <a:spLocks/>
            </p:cNvSpPr>
            <p:nvPr/>
          </p:nvSpPr>
          <p:spPr>
            <a:xfrm>
              <a:off x="5749976" y="5120701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A9D859F-6BF7-A68E-3A09-2A7324F053BE}"/>
              </a:ext>
            </a:extLst>
          </p:cNvPr>
          <p:cNvSpPr txBox="1"/>
          <p:nvPr/>
        </p:nvSpPr>
        <p:spPr>
          <a:xfrm>
            <a:off x="9078238" y="1886506"/>
            <a:ext cx="17684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lại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C498EC-E454-B817-C17B-119C072775DB}"/>
              </a:ext>
            </a:extLst>
          </p:cNvPr>
          <p:cNvSpPr txBox="1"/>
          <p:nvPr/>
        </p:nvSpPr>
        <p:spPr>
          <a:xfrm>
            <a:off x="9436885" y="2408552"/>
            <a:ext cx="131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705049-02F2-35E3-ECC3-2BB2E1BA3837}"/>
              </a:ext>
            </a:extLst>
          </p:cNvPr>
          <p:cNvSpPr txBox="1"/>
          <p:nvPr/>
        </p:nvSpPr>
        <p:spPr>
          <a:xfrm>
            <a:off x="10116826" y="2434055"/>
            <a:ext cx="603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AD8AAE-8667-EEF2-0B50-2BACBBB18D10}"/>
              </a:ext>
            </a:extLst>
          </p:cNvPr>
          <p:cNvCxnSpPr/>
          <p:nvPr/>
        </p:nvCxnSpPr>
        <p:spPr>
          <a:xfrm>
            <a:off x="9353466" y="3508635"/>
            <a:ext cx="117196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15C6E2-C439-53CA-E678-37673E344128}"/>
                  </a:ext>
                </a:extLst>
              </p:cNvPr>
              <p:cNvSpPr txBox="1"/>
              <p:nvPr/>
            </p:nvSpPr>
            <p:spPr>
              <a:xfrm>
                <a:off x="9140638" y="2743661"/>
                <a:ext cx="34945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15C6E2-C439-53CA-E678-37673E344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638" y="2743661"/>
                <a:ext cx="349455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AD25118-0240-5636-9565-CEC865B5CE75}"/>
              </a:ext>
            </a:extLst>
          </p:cNvPr>
          <p:cNvSpPr txBox="1"/>
          <p:nvPr/>
        </p:nvSpPr>
        <p:spPr>
          <a:xfrm>
            <a:off x="9419891" y="3498685"/>
            <a:ext cx="131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8444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A1FABE-AD9E-6F79-D277-59355AD1C10A}"/>
              </a:ext>
            </a:extLst>
          </p:cNvPr>
          <p:cNvSpPr txBox="1"/>
          <p:nvPr/>
        </p:nvSpPr>
        <p:spPr>
          <a:xfrm>
            <a:off x="10974763" y="2408552"/>
            <a:ext cx="131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8444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2710D0-C18C-6CA4-6B97-3BCB667689FF}"/>
              </a:ext>
            </a:extLst>
          </p:cNvPr>
          <p:cNvSpPr txBox="1"/>
          <p:nvPr/>
        </p:nvSpPr>
        <p:spPr>
          <a:xfrm>
            <a:off x="11670902" y="2923860"/>
            <a:ext cx="131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5E8699-65EF-6A57-BFF8-89A53CE7E9A1}"/>
                  </a:ext>
                </a:extLst>
              </p:cNvPr>
              <p:cNvSpPr txBox="1"/>
              <p:nvPr/>
            </p:nvSpPr>
            <p:spPr>
              <a:xfrm>
                <a:off x="10736943" y="2758855"/>
                <a:ext cx="36067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5E8699-65EF-6A57-BFF8-89A53CE7E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943" y="2758855"/>
                <a:ext cx="360675" cy="44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D32A512-D46C-CAD0-8B24-8855FE849663}"/>
              </a:ext>
            </a:extLst>
          </p:cNvPr>
          <p:cNvCxnSpPr/>
          <p:nvPr/>
        </p:nvCxnSpPr>
        <p:spPr>
          <a:xfrm>
            <a:off x="10906953" y="3503582"/>
            <a:ext cx="117196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3E34CFE-DB3D-F720-DE86-64EF44267A82}"/>
              </a:ext>
            </a:extLst>
          </p:cNvPr>
          <p:cNvSpPr txBox="1"/>
          <p:nvPr/>
        </p:nvSpPr>
        <p:spPr>
          <a:xfrm>
            <a:off x="10976998" y="3459089"/>
            <a:ext cx="131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8446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F6E2A51-44AF-51A3-B835-16F8CBEAE89E}"/>
              </a:ext>
            </a:extLst>
          </p:cNvPr>
          <p:cNvSpPr/>
          <p:nvPr/>
        </p:nvSpPr>
        <p:spPr>
          <a:xfrm>
            <a:off x="7057508" y="234132"/>
            <a:ext cx="2161622" cy="7765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8 446 : 4</a:t>
            </a:r>
          </a:p>
        </p:txBody>
      </p:sp>
    </p:spTree>
    <p:extLst>
      <p:ext uri="{BB962C8B-B14F-4D97-AF65-F5344CB8AC3E}">
        <p14:creationId xmlns:p14="http://schemas.microsoft.com/office/powerpoint/2010/main" val="7346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4" grpId="0"/>
      <p:bldP spid="42" grpId="0"/>
      <p:bldP spid="43" grpId="0"/>
      <p:bldP spid="44" grpId="0"/>
      <p:bldP spid="50" grpId="0"/>
      <p:bldP spid="51" grpId="0"/>
      <p:bldP spid="52" grpId="0"/>
      <p:bldP spid="53" grpId="0"/>
      <p:bldP spid="54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DDC039-F317-A43E-B7DF-AEA39521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4794" r="4807" b="10274"/>
          <a:stretch/>
        </p:blipFill>
        <p:spPr>
          <a:xfrm>
            <a:off x="1544561" y="0"/>
            <a:ext cx="13187516" cy="441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DB5EE1-1DC6-6881-A88C-A7FEBC2918DB}"/>
              </a:ext>
            </a:extLst>
          </p:cNvPr>
          <p:cNvSpPr txBox="1"/>
          <p:nvPr/>
        </p:nvSpPr>
        <p:spPr>
          <a:xfrm>
            <a:off x="2120329" y="1654631"/>
            <a:ext cx="18485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D71F8-ED76-4849-A89A-178BBB200059}"/>
              </a:ext>
            </a:extLst>
          </p:cNvPr>
          <p:cNvSpPr txBox="1"/>
          <p:nvPr/>
        </p:nvSpPr>
        <p:spPr>
          <a:xfrm>
            <a:off x="1673893" y="2484139"/>
            <a:ext cx="27414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930 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… 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6422D-7573-B87A-2785-DB1A68009912}"/>
              </a:ext>
            </a:extLst>
          </p:cNvPr>
          <p:cNvSpPr txBox="1"/>
          <p:nvPr/>
        </p:nvSpPr>
        <p:spPr>
          <a:xfrm>
            <a:off x="7254904" y="4724401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464C4-92D8-357D-8E0C-A8A8C7B90ACD}"/>
              </a:ext>
            </a:extLst>
          </p:cNvPr>
          <p:cNvSpPr txBox="1"/>
          <p:nvPr/>
        </p:nvSpPr>
        <p:spPr>
          <a:xfrm>
            <a:off x="2804319" y="5584815"/>
            <a:ext cx="100584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930 : 3 = 310 (g)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310 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5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5855218" y="2324341"/>
            <a:ext cx="5240537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1733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11733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19" y="4890926"/>
            <a:ext cx="4918785" cy="42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0" y="1955100"/>
            <a:ext cx="6240539" cy="22139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47" y="4419795"/>
            <a:ext cx="3755289" cy="43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5796"/>
            <a:ext cx="16256000" cy="9144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4" y="755496"/>
            <a:ext cx="11316069" cy="3713497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2" y="3963174"/>
            <a:ext cx="6441148" cy="478566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69" y="3330546"/>
            <a:ext cx="6773788" cy="412516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938" y="5653766"/>
            <a:ext cx="1929264" cy="2152449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0364" y="5595157"/>
            <a:ext cx="1419112" cy="133787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94" y="5500237"/>
            <a:ext cx="2751771" cy="25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98" y="1071244"/>
            <a:ext cx="6241019" cy="432913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7" y="4182720"/>
            <a:ext cx="4867071" cy="451978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5853" y="3658760"/>
            <a:ext cx="5251133" cy="52369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16DFD0-5C07-9674-D634-F9AAB679A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B8302D2-2433-4ABC-06CF-3FF412594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71" y="2405108"/>
            <a:ext cx="5479496" cy="43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50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4816DFA4-5126-842C-A126-5A668A15F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5717" r="4677" b="6468"/>
          <a:stretch/>
        </p:blipFill>
        <p:spPr>
          <a:xfrm>
            <a:off x="594519" y="1207293"/>
            <a:ext cx="15087600" cy="6729413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95B5273-80AA-B6F5-D1CA-D2F14CA01C5A}"/>
              </a:ext>
            </a:extLst>
          </p:cNvPr>
          <p:cNvSpPr/>
          <p:nvPr/>
        </p:nvSpPr>
        <p:spPr>
          <a:xfrm>
            <a:off x="746919" y="1524000"/>
            <a:ext cx="5162562" cy="10417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E91A2FC-9475-327F-F52D-F8FE11B5ED4C}"/>
              </a:ext>
            </a:extLst>
          </p:cNvPr>
          <p:cNvSpPr/>
          <p:nvPr/>
        </p:nvSpPr>
        <p:spPr>
          <a:xfrm>
            <a:off x="12706064" y="1378423"/>
            <a:ext cx="2811440" cy="11316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93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D9401DA-6B1B-EC0D-6237-EAA4CE7061BA}"/>
              </a:ext>
            </a:extLst>
          </p:cNvPr>
          <p:cNvSpPr/>
          <p:nvPr/>
        </p:nvSpPr>
        <p:spPr>
          <a:xfrm>
            <a:off x="4556919" y="212486"/>
            <a:ext cx="4142342" cy="814392"/>
          </a:xfrm>
          <a:custGeom>
            <a:avLst/>
            <a:gdLst>
              <a:gd name="connsiteX0" fmla="*/ 0 w 4142342"/>
              <a:gd name="connsiteY0" fmla="*/ 135735 h 814392"/>
              <a:gd name="connsiteX1" fmla="*/ 135735 w 4142342"/>
              <a:gd name="connsiteY1" fmla="*/ 0 h 814392"/>
              <a:gd name="connsiteX2" fmla="*/ 703463 w 4142342"/>
              <a:gd name="connsiteY2" fmla="*/ 0 h 814392"/>
              <a:gd name="connsiteX3" fmla="*/ 1348608 w 4142342"/>
              <a:gd name="connsiteY3" fmla="*/ 0 h 814392"/>
              <a:gd name="connsiteX4" fmla="*/ 2032462 w 4142342"/>
              <a:gd name="connsiteY4" fmla="*/ 0 h 814392"/>
              <a:gd name="connsiteX5" fmla="*/ 2600190 w 4142342"/>
              <a:gd name="connsiteY5" fmla="*/ 0 h 814392"/>
              <a:gd name="connsiteX6" fmla="*/ 3322753 w 4142342"/>
              <a:gd name="connsiteY6" fmla="*/ 0 h 814392"/>
              <a:gd name="connsiteX7" fmla="*/ 4006607 w 4142342"/>
              <a:gd name="connsiteY7" fmla="*/ 0 h 814392"/>
              <a:gd name="connsiteX8" fmla="*/ 4142342 w 4142342"/>
              <a:gd name="connsiteY8" fmla="*/ 135735 h 814392"/>
              <a:gd name="connsiteX9" fmla="*/ 4142342 w 4142342"/>
              <a:gd name="connsiteY9" fmla="*/ 678657 h 814392"/>
              <a:gd name="connsiteX10" fmla="*/ 4006607 w 4142342"/>
              <a:gd name="connsiteY10" fmla="*/ 814392 h 814392"/>
              <a:gd name="connsiteX11" fmla="*/ 3400170 w 4142342"/>
              <a:gd name="connsiteY11" fmla="*/ 814392 h 814392"/>
              <a:gd name="connsiteX12" fmla="*/ 2677608 w 4142342"/>
              <a:gd name="connsiteY12" fmla="*/ 814392 h 814392"/>
              <a:gd name="connsiteX13" fmla="*/ 1955045 w 4142342"/>
              <a:gd name="connsiteY13" fmla="*/ 814392 h 814392"/>
              <a:gd name="connsiteX14" fmla="*/ 1232482 w 4142342"/>
              <a:gd name="connsiteY14" fmla="*/ 814392 h 814392"/>
              <a:gd name="connsiteX15" fmla="*/ 135735 w 4142342"/>
              <a:gd name="connsiteY15" fmla="*/ 814392 h 814392"/>
              <a:gd name="connsiteX16" fmla="*/ 0 w 4142342"/>
              <a:gd name="connsiteY16" fmla="*/ 678657 h 814392"/>
              <a:gd name="connsiteX17" fmla="*/ 0 w 4142342"/>
              <a:gd name="connsiteY17" fmla="*/ 135735 h 8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42342" h="814392" fill="none" extrusionOk="0">
                <a:moveTo>
                  <a:pt x="0" y="135735"/>
                </a:moveTo>
                <a:cubicBezTo>
                  <a:pt x="-1717" y="59487"/>
                  <a:pt x="47872" y="-5885"/>
                  <a:pt x="135735" y="0"/>
                </a:cubicBezTo>
                <a:cubicBezTo>
                  <a:pt x="363794" y="7489"/>
                  <a:pt x="424534" y="-4534"/>
                  <a:pt x="703463" y="0"/>
                </a:cubicBezTo>
                <a:cubicBezTo>
                  <a:pt x="982392" y="4534"/>
                  <a:pt x="1077459" y="-8803"/>
                  <a:pt x="1348608" y="0"/>
                </a:cubicBezTo>
                <a:cubicBezTo>
                  <a:pt x="1619758" y="8803"/>
                  <a:pt x="1793210" y="-10741"/>
                  <a:pt x="2032462" y="0"/>
                </a:cubicBezTo>
                <a:cubicBezTo>
                  <a:pt x="2271714" y="10741"/>
                  <a:pt x="2421048" y="7314"/>
                  <a:pt x="2600190" y="0"/>
                </a:cubicBezTo>
                <a:cubicBezTo>
                  <a:pt x="2779332" y="-7314"/>
                  <a:pt x="3097173" y="-5428"/>
                  <a:pt x="3322753" y="0"/>
                </a:cubicBezTo>
                <a:cubicBezTo>
                  <a:pt x="3548333" y="5428"/>
                  <a:pt x="3689925" y="-26909"/>
                  <a:pt x="4006607" y="0"/>
                </a:cubicBezTo>
                <a:cubicBezTo>
                  <a:pt x="4095439" y="-5120"/>
                  <a:pt x="4142489" y="63856"/>
                  <a:pt x="4142342" y="135735"/>
                </a:cubicBezTo>
                <a:cubicBezTo>
                  <a:pt x="4162965" y="389151"/>
                  <a:pt x="4161598" y="532687"/>
                  <a:pt x="4142342" y="678657"/>
                </a:cubicBezTo>
                <a:cubicBezTo>
                  <a:pt x="4130282" y="751557"/>
                  <a:pt x="4083670" y="814844"/>
                  <a:pt x="4006607" y="814392"/>
                </a:cubicBezTo>
                <a:cubicBezTo>
                  <a:pt x="3778178" y="793985"/>
                  <a:pt x="3523906" y="804428"/>
                  <a:pt x="3400170" y="814392"/>
                </a:cubicBezTo>
                <a:cubicBezTo>
                  <a:pt x="3276434" y="824356"/>
                  <a:pt x="2901217" y="837322"/>
                  <a:pt x="2677608" y="814392"/>
                </a:cubicBezTo>
                <a:cubicBezTo>
                  <a:pt x="2453999" y="791462"/>
                  <a:pt x="2156429" y="780426"/>
                  <a:pt x="1955045" y="814392"/>
                </a:cubicBezTo>
                <a:cubicBezTo>
                  <a:pt x="1753661" y="848358"/>
                  <a:pt x="1506979" y="812446"/>
                  <a:pt x="1232482" y="814392"/>
                </a:cubicBezTo>
                <a:cubicBezTo>
                  <a:pt x="957985" y="816338"/>
                  <a:pt x="361465" y="824085"/>
                  <a:pt x="135735" y="814392"/>
                </a:cubicBezTo>
                <a:cubicBezTo>
                  <a:pt x="50788" y="804482"/>
                  <a:pt x="18005" y="756063"/>
                  <a:pt x="0" y="678657"/>
                </a:cubicBezTo>
                <a:cubicBezTo>
                  <a:pt x="14014" y="519354"/>
                  <a:pt x="-13767" y="384530"/>
                  <a:pt x="0" y="135735"/>
                </a:cubicBezTo>
                <a:close/>
              </a:path>
              <a:path w="4142342" h="814392" stroke="0" extrusionOk="0">
                <a:moveTo>
                  <a:pt x="0" y="135735"/>
                </a:moveTo>
                <a:cubicBezTo>
                  <a:pt x="-380" y="56692"/>
                  <a:pt x="73081" y="3998"/>
                  <a:pt x="135735" y="0"/>
                </a:cubicBezTo>
                <a:cubicBezTo>
                  <a:pt x="353694" y="24348"/>
                  <a:pt x="704450" y="9774"/>
                  <a:pt x="858298" y="0"/>
                </a:cubicBezTo>
                <a:cubicBezTo>
                  <a:pt x="1012146" y="-9774"/>
                  <a:pt x="1328993" y="-7559"/>
                  <a:pt x="1464734" y="0"/>
                </a:cubicBezTo>
                <a:cubicBezTo>
                  <a:pt x="1600475" y="7559"/>
                  <a:pt x="1791585" y="-17176"/>
                  <a:pt x="1993754" y="0"/>
                </a:cubicBezTo>
                <a:cubicBezTo>
                  <a:pt x="2195923" y="17176"/>
                  <a:pt x="2419192" y="-7770"/>
                  <a:pt x="2600190" y="0"/>
                </a:cubicBezTo>
                <a:cubicBezTo>
                  <a:pt x="2781188" y="7770"/>
                  <a:pt x="3044938" y="-17466"/>
                  <a:pt x="3167918" y="0"/>
                </a:cubicBezTo>
                <a:cubicBezTo>
                  <a:pt x="3290898" y="17466"/>
                  <a:pt x="3752941" y="29957"/>
                  <a:pt x="4006607" y="0"/>
                </a:cubicBezTo>
                <a:cubicBezTo>
                  <a:pt x="4094323" y="6206"/>
                  <a:pt x="4139631" y="51502"/>
                  <a:pt x="4142342" y="135735"/>
                </a:cubicBezTo>
                <a:cubicBezTo>
                  <a:pt x="4134234" y="306349"/>
                  <a:pt x="4162358" y="432410"/>
                  <a:pt x="4142342" y="678657"/>
                </a:cubicBezTo>
                <a:cubicBezTo>
                  <a:pt x="4145076" y="738058"/>
                  <a:pt x="4080616" y="819996"/>
                  <a:pt x="4006607" y="814392"/>
                </a:cubicBezTo>
                <a:cubicBezTo>
                  <a:pt x="3823230" y="807579"/>
                  <a:pt x="3632785" y="783981"/>
                  <a:pt x="3361462" y="814392"/>
                </a:cubicBezTo>
                <a:cubicBezTo>
                  <a:pt x="3090139" y="844803"/>
                  <a:pt x="2936592" y="811217"/>
                  <a:pt x="2638899" y="814392"/>
                </a:cubicBezTo>
                <a:cubicBezTo>
                  <a:pt x="2341206" y="817567"/>
                  <a:pt x="2275573" y="790569"/>
                  <a:pt x="1993754" y="814392"/>
                </a:cubicBezTo>
                <a:cubicBezTo>
                  <a:pt x="1711936" y="838215"/>
                  <a:pt x="1662801" y="833413"/>
                  <a:pt x="1426026" y="814392"/>
                </a:cubicBezTo>
                <a:cubicBezTo>
                  <a:pt x="1189251" y="795371"/>
                  <a:pt x="1052341" y="790402"/>
                  <a:pt x="703463" y="814392"/>
                </a:cubicBezTo>
                <a:cubicBezTo>
                  <a:pt x="354585" y="838382"/>
                  <a:pt x="259867" y="839214"/>
                  <a:pt x="135735" y="814392"/>
                </a:cubicBezTo>
                <a:cubicBezTo>
                  <a:pt x="56288" y="807010"/>
                  <a:pt x="-1057" y="755835"/>
                  <a:pt x="0" y="678657"/>
                </a:cubicBezTo>
                <a:cubicBezTo>
                  <a:pt x="13751" y="547509"/>
                  <a:pt x="-21164" y="254389"/>
                  <a:pt x="0" y="1357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6329820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3 936 :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DCA0867-57F0-7F16-929C-BD709876150D}"/>
              </a:ext>
            </a:extLst>
          </p:cNvPr>
          <p:cNvSpPr txBox="1"/>
          <p:nvPr/>
        </p:nvSpPr>
        <p:spPr>
          <a:xfrm>
            <a:off x="1128658" y="1151765"/>
            <a:ext cx="228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 tính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2C4D0A-0615-C38A-815B-EE55FB2EA1E9}"/>
              </a:ext>
            </a:extLst>
          </p:cNvPr>
          <p:cNvSpPr txBox="1"/>
          <p:nvPr/>
        </p:nvSpPr>
        <p:spPr>
          <a:xfrm>
            <a:off x="4130136" y="1261419"/>
            <a:ext cx="11845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chia 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1,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1.</a:t>
            </a:r>
          </a:p>
          <a:p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1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3, 3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0.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C6E8AD39-74FB-DADB-05E3-F720D6877430}"/>
              </a:ext>
            </a:extLst>
          </p:cNvPr>
          <p:cNvGrpSpPr/>
          <p:nvPr/>
        </p:nvGrpSpPr>
        <p:grpSpPr>
          <a:xfrm>
            <a:off x="899319" y="6732682"/>
            <a:ext cx="6384085" cy="657164"/>
            <a:chOff x="943428" y="4543054"/>
            <a:chExt cx="6384085" cy="657164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2E4B55E9-CE2A-85C5-3885-2C4A080FFB9A}"/>
                </a:ext>
              </a:extLst>
            </p:cNvPr>
            <p:cNvSpPr/>
            <p:nvPr/>
          </p:nvSpPr>
          <p:spPr>
            <a:xfrm>
              <a:off x="943428" y="4553887"/>
              <a:ext cx="6384085" cy="6463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14297CAA-F5CD-8B6E-9BB2-5683EE09D436}"/>
                </a:ext>
              </a:extLst>
            </p:cNvPr>
            <p:cNvSpPr txBox="1"/>
            <p:nvPr/>
          </p:nvSpPr>
          <p:spPr>
            <a:xfrm>
              <a:off x="1175163" y="4543054"/>
              <a:ext cx="5976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Vậy 3 936 : 3 = 1 312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F5A4018-6C66-090A-6640-139742A0DD60}"/>
              </a:ext>
            </a:extLst>
          </p:cNvPr>
          <p:cNvSpPr txBox="1"/>
          <p:nvPr/>
        </p:nvSpPr>
        <p:spPr>
          <a:xfrm>
            <a:off x="1272960" y="2227864"/>
            <a:ext cx="120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3 936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8CDA9F9-93D3-727E-7D86-1EFA40549072}"/>
              </a:ext>
            </a:extLst>
          </p:cNvPr>
          <p:cNvSpPr txBox="1"/>
          <p:nvPr/>
        </p:nvSpPr>
        <p:spPr>
          <a:xfrm>
            <a:off x="2982198" y="2227864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6DE16F2F-0C2D-5B6A-030F-38B53980F4DE}"/>
              </a:ext>
            </a:extLst>
          </p:cNvPr>
          <p:cNvCxnSpPr/>
          <p:nvPr/>
        </p:nvCxnSpPr>
        <p:spPr>
          <a:xfrm>
            <a:off x="2601198" y="2271735"/>
            <a:ext cx="0" cy="1719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CFC4946C-ABA6-7BF3-8079-1086DA9476D8}"/>
              </a:ext>
            </a:extLst>
          </p:cNvPr>
          <p:cNvCxnSpPr>
            <a:cxnSpLocks/>
          </p:cNvCxnSpPr>
          <p:nvPr/>
        </p:nvCxnSpPr>
        <p:spPr>
          <a:xfrm>
            <a:off x="2585859" y="2827879"/>
            <a:ext cx="13640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53F30DA-38C5-DE1C-7E0A-5923332D3414}"/>
              </a:ext>
            </a:extLst>
          </p:cNvPr>
          <p:cNvSpPr txBox="1"/>
          <p:nvPr/>
        </p:nvSpPr>
        <p:spPr>
          <a:xfrm>
            <a:off x="2629463" y="284616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Hình giọt nước 12">
            <a:extLst>
              <a:ext uri="{FF2B5EF4-FFF2-40B4-BE49-F238E27FC236}">
                <a16:creationId xmlns:a16="http://schemas.microsoft.com/office/drawing/2014/main" id="{20E636C5-2668-0E93-ECCD-7AEB902AF7CD}"/>
              </a:ext>
            </a:extLst>
          </p:cNvPr>
          <p:cNvSpPr/>
          <p:nvPr/>
        </p:nvSpPr>
        <p:spPr>
          <a:xfrm rot="8019426">
            <a:off x="1445905" y="2163234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A1FD678-2413-54F4-B91A-17E3C5967DF3}"/>
              </a:ext>
            </a:extLst>
          </p:cNvPr>
          <p:cNvSpPr txBox="1"/>
          <p:nvPr/>
        </p:nvSpPr>
        <p:spPr>
          <a:xfrm>
            <a:off x="1322731" y="2673743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26E1F524-4F38-2AC2-3BFC-47499EAB2D62}"/>
              </a:ext>
            </a:extLst>
          </p:cNvPr>
          <p:cNvCxnSpPr>
            <a:cxnSpLocks/>
          </p:cNvCxnSpPr>
          <p:nvPr/>
        </p:nvCxnSpPr>
        <p:spPr>
          <a:xfrm>
            <a:off x="1353596" y="3176222"/>
            <a:ext cx="11005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7961461-A082-8089-653D-424C622B7D81}"/>
              </a:ext>
            </a:extLst>
          </p:cNvPr>
          <p:cNvSpPr txBox="1"/>
          <p:nvPr/>
        </p:nvSpPr>
        <p:spPr>
          <a:xfrm>
            <a:off x="1331406" y="3138549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Hình giọt nước 16">
            <a:extLst>
              <a:ext uri="{FF2B5EF4-FFF2-40B4-BE49-F238E27FC236}">
                <a16:creationId xmlns:a16="http://schemas.microsoft.com/office/drawing/2014/main" id="{E1CE938F-CB24-6AA2-BE25-A8295BDE77DD}"/>
              </a:ext>
            </a:extLst>
          </p:cNvPr>
          <p:cNvSpPr/>
          <p:nvPr/>
        </p:nvSpPr>
        <p:spPr>
          <a:xfrm rot="8019426">
            <a:off x="1781185" y="2163234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11F4BA8-29C5-8327-E97E-BC8C1C0ABD7A}"/>
              </a:ext>
            </a:extLst>
          </p:cNvPr>
          <p:cNvCxnSpPr>
            <a:cxnSpLocks/>
          </p:cNvCxnSpPr>
          <p:nvPr/>
        </p:nvCxnSpPr>
        <p:spPr>
          <a:xfrm>
            <a:off x="1819533" y="2673960"/>
            <a:ext cx="0" cy="58455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3727453-B536-6577-EB92-989F5684EF1A}"/>
              </a:ext>
            </a:extLst>
          </p:cNvPr>
          <p:cNvSpPr txBox="1"/>
          <p:nvPr/>
        </p:nvSpPr>
        <p:spPr>
          <a:xfrm>
            <a:off x="1666547" y="3138549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AE91CC7-0116-DE15-54A8-ED153300DB4D}"/>
              </a:ext>
            </a:extLst>
          </p:cNvPr>
          <p:cNvSpPr txBox="1"/>
          <p:nvPr/>
        </p:nvSpPr>
        <p:spPr>
          <a:xfrm>
            <a:off x="4130136" y="2556083"/>
            <a:ext cx="11856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9, 9 chia 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3,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3.</a:t>
            </a:r>
          </a:p>
          <a:p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9, 9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1462A13-6926-2BB4-01A3-2D3D306D7CF1}"/>
              </a:ext>
            </a:extLst>
          </p:cNvPr>
          <p:cNvSpPr txBox="1"/>
          <p:nvPr/>
        </p:nvSpPr>
        <p:spPr>
          <a:xfrm>
            <a:off x="2902638" y="284616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40BCECF-CF50-21BC-4DC5-2E3F98FB4D38}"/>
              </a:ext>
            </a:extLst>
          </p:cNvPr>
          <p:cNvSpPr txBox="1"/>
          <p:nvPr/>
        </p:nvSpPr>
        <p:spPr>
          <a:xfrm>
            <a:off x="1682055" y="3525223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4773A497-74AD-73DF-26D6-FC46ADB9BF50}"/>
              </a:ext>
            </a:extLst>
          </p:cNvPr>
          <p:cNvCxnSpPr>
            <a:cxnSpLocks/>
          </p:cNvCxnSpPr>
          <p:nvPr/>
        </p:nvCxnSpPr>
        <p:spPr>
          <a:xfrm>
            <a:off x="1481612" y="4035758"/>
            <a:ext cx="9795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B6D99D8-3CC4-D9B7-ACA0-77B84EDE4C98}"/>
              </a:ext>
            </a:extLst>
          </p:cNvPr>
          <p:cNvSpPr txBox="1"/>
          <p:nvPr/>
        </p:nvSpPr>
        <p:spPr>
          <a:xfrm>
            <a:off x="1674891" y="4018948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Hình giọt nước 25">
            <a:extLst>
              <a:ext uri="{FF2B5EF4-FFF2-40B4-BE49-F238E27FC236}">
                <a16:creationId xmlns:a16="http://schemas.microsoft.com/office/drawing/2014/main" id="{0E3025B8-1FA4-AF78-EF97-6F0A7C8F638F}"/>
              </a:ext>
            </a:extLst>
          </p:cNvPr>
          <p:cNvSpPr/>
          <p:nvPr/>
        </p:nvSpPr>
        <p:spPr>
          <a:xfrm rot="8019426">
            <a:off x="2013867" y="2168429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588C02D0-8421-7DBD-28E4-E9C421B64322}"/>
              </a:ext>
            </a:extLst>
          </p:cNvPr>
          <p:cNvCxnSpPr>
            <a:cxnSpLocks/>
          </p:cNvCxnSpPr>
          <p:nvPr/>
        </p:nvCxnSpPr>
        <p:spPr>
          <a:xfrm>
            <a:off x="2052215" y="2679155"/>
            <a:ext cx="0" cy="143084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FD2D2F7-2309-6D8A-753E-F2D2A0851B69}"/>
              </a:ext>
            </a:extLst>
          </p:cNvPr>
          <p:cNvSpPr txBox="1"/>
          <p:nvPr/>
        </p:nvSpPr>
        <p:spPr>
          <a:xfrm>
            <a:off x="1903883" y="4018948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902A08C-C2A1-C227-E912-F0674409F3D5}"/>
              </a:ext>
            </a:extLst>
          </p:cNvPr>
          <p:cNvSpPr txBox="1"/>
          <p:nvPr/>
        </p:nvSpPr>
        <p:spPr>
          <a:xfrm>
            <a:off x="4130136" y="3850747"/>
            <a:ext cx="11856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3, 3 chia 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1,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1.</a:t>
            </a:r>
          </a:p>
          <a:p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1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3, 3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CA0BA0A-B0EE-BF13-C709-1E238FCC83E9}"/>
              </a:ext>
            </a:extLst>
          </p:cNvPr>
          <p:cNvSpPr txBox="1"/>
          <p:nvPr/>
        </p:nvSpPr>
        <p:spPr>
          <a:xfrm>
            <a:off x="3155894" y="284616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9F171-A39A-86A5-1A6A-C334F8083073}"/>
              </a:ext>
            </a:extLst>
          </p:cNvPr>
          <p:cNvSpPr txBox="1"/>
          <p:nvPr/>
        </p:nvSpPr>
        <p:spPr>
          <a:xfrm>
            <a:off x="1903883" y="4389768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B112FD1F-314B-C552-23EB-A8C5D7E7198B}"/>
              </a:ext>
            </a:extLst>
          </p:cNvPr>
          <p:cNvCxnSpPr>
            <a:cxnSpLocks/>
          </p:cNvCxnSpPr>
          <p:nvPr/>
        </p:nvCxnSpPr>
        <p:spPr>
          <a:xfrm>
            <a:off x="1725452" y="4881578"/>
            <a:ext cx="749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8DA5196-3D13-CB50-6EFC-D36EA3D7C7EB}"/>
              </a:ext>
            </a:extLst>
          </p:cNvPr>
          <p:cNvSpPr txBox="1"/>
          <p:nvPr/>
        </p:nvSpPr>
        <p:spPr>
          <a:xfrm>
            <a:off x="1903883" y="4818786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Hình giọt nước 33">
            <a:extLst>
              <a:ext uri="{FF2B5EF4-FFF2-40B4-BE49-F238E27FC236}">
                <a16:creationId xmlns:a16="http://schemas.microsoft.com/office/drawing/2014/main" id="{768B2057-2078-9296-63C8-196204952286}"/>
              </a:ext>
            </a:extLst>
          </p:cNvPr>
          <p:cNvSpPr/>
          <p:nvPr/>
        </p:nvSpPr>
        <p:spPr>
          <a:xfrm rot="8019426">
            <a:off x="2242409" y="2158737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7665C5C5-C702-42E2-9523-4E380621628D}"/>
              </a:ext>
            </a:extLst>
          </p:cNvPr>
          <p:cNvCxnSpPr>
            <a:cxnSpLocks/>
          </p:cNvCxnSpPr>
          <p:nvPr/>
        </p:nvCxnSpPr>
        <p:spPr>
          <a:xfrm>
            <a:off x="2280757" y="2669463"/>
            <a:ext cx="0" cy="229975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068D0267-C666-5987-D362-5AE760337228}"/>
              </a:ext>
            </a:extLst>
          </p:cNvPr>
          <p:cNvSpPr txBox="1"/>
          <p:nvPr/>
        </p:nvSpPr>
        <p:spPr>
          <a:xfrm>
            <a:off x="2135531" y="4818786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6B6C1D99-0BC3-F544-EAE4-9EC56E30A5CE}"/>
              </a:ext>
            </a:extLst>
          </p:cNvPr>
          <p:cNvSpPr txBox="1"/>
          <p:nvPr/>
        </p:nvSpPr>
        <p:spPr>
          <a:xfrm>
            <a:off x="3409150" y="284616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D9E0439B-E39A-2ED6-A151-493A23CD3C01}"/>
              </a:ext>
            </a:extLst>
          </p:cNvPr>
          <p:cNvSpPr txBox="1"/>
          <p:nvPr/>
        </p:nvSpPr>
        <p:spPr>
          <a:xfrm>
            <a:off x="2155110" y="5184415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39309934-2D29-1565-EE01-28E3BEA16389}"/>
              </a:ext>
            </a:extLst>
          </p:cNvPr>
          <p:cNvCxnSpPr>
            <a:cxnSpLocks/>
          </p:cNvCxnSpPr>
          <p:nvPr/>
        </p:nvCxnSpPr>
        <p:spPr>
          <a:xfrm>
            <a:off x="1738197" y="5689298"/>
            <a:ext cx="749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98BDF793-E831-7AF1-C359-2308072C57C0}"/>
              </a:ext>
            </a:extLst>
          </p:cNvPr>
          <p:cNvSpPr txBox="1"/>
          <p:nvPr/>
        </p:nvSpPr>
        <p:spPr>
          <a:xfrm>
            <a:off x="2155110" y="5596619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27984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2" grpId="0"/>
      <p:bldP spid="13" grpId="0" animBg="1"/>
      <p:bldP spid="14" grpId="0"/>
      <p:bldP spid="16" grpId="0"/>
      <p:bldP spid="17" grpId="0" animBg="1"/>
      <p:bldP spid="19" grpId="0"/>
      <p:bldP spid="21" grpId="0"/>
      <p:bldP spid="23" grpId="0"/>
      <p:bldP spid="25" grpId="0"/>
      <p:bldP spid="26" grpId="0" animBg="1"/>
      <p:bldP spid="28" grpId="0"/>
      <p:bldP spid="30" grpId="0"/>
      <p:bldP spid="31" grpId="0"/>
      <p:bldP spid="33" grpId="0"/>
      <p:bldP spid="34" grpId="0" animBg="1"/>
      <p:bldP spid="36" grpId="0"/>
      <p:bldP spid="38" grpId="0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01EB9F56-59D5-2311-F53B-E98895D98897}"/>
              </a:ext>
            </a:extLst>
          </p:cNvPr>
          <p:cNvSpPr txBox="1">
            <a:spLocks/>
          </p:cNvSpPr>
          <p:nvPr/>
        </p:nvSpPr>
        <p:spPr>
          <a:xfrm>
            <a:off x="1915140" y="2134475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5B2CAC1-9D31-8817-85D2-6DF1D5CFB3D2}"/>
              </a:ext>
            </a:extLst>
          </p:cNvPr>
          <p:cNvSpPr txBox="1">
            <a:spLocks/>
          </p:cNvSpPr>
          <p:nvPr/>
        </p:nvSpPr>
        <p:spPr>
          <a:xfrm>
            <a:off x="3931078" y="2193460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43661A-4E78-F5FA-D5A9-DC9ABE9EE083}"/>
              </a:ext>
            </a:extLst>
          </p:cNvPr>
          <p:cNvCxnSpPr>
            <a:cxnSpLocks/>
          </p:cNvCxnSpPr>
          <p:nvPr/>
        </p:nvCxnSpPr>
        <p:spPr>
          <a:xfrm>
            <a:off x="2610887" y="5140284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517E5FD-7B39-719B-06E9-8D4D60A3B7DB}"/>
              </a:ext>
            </a:extLst>
          </p:cNvPr>
          <p:cNvSpPr txBox="1">
            <a:spLocks/>
          </p:cNvSpPr>
          <p:nvPr/>
        </p:nvSpPr>
        <p:spPr>
          <a:xfrm>
            <a:off x="1915140" y="276495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4EB255E-C1D7-EBCF-A1CC-DD00B5EB0EB5}"/>
              </a:ext>
            </a:extLst>
          </p:cNvPr>
          <p:cNvSpPr txBox="1">
            <a:spLocks/>
          </p:cNvSpPr>
          <p:nvPr/>
        </p:nvSpPr>
        <p:spPr>
          <a:xfrm>
            <a:off x="2329299" y="277176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7EB7AC4-EAC7-4AFE-4DD1-643B7543681F}"/>
              </a:ext>
            </a:extLst>
          </p:cNvPr>
          <p:cNvSpPr txBox="1">
            <a:spLocks/>
          </p:cNvSpPr>
          <p:nvPr/>
        </p:nvSpPr>
        <p:spPr>
          <a:xfrm>
            <a:off x="4213026" y="220470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6F10C4-8A00-E5F7-E5D4-D47E69F8B727}"/>
              </a:ext>
            </a:extLst>
          </p:cNvPr>
          <p:cNvSpPr txBox="1">
            <a:spLocks/>
          </p:cNvSpPr>
          <p:nvPr/>
        </p:nvSpPr>
        <p:spPr>
          <a:xfrm>
            <a:off x="2327805" y="338137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5E95097-7067-71F1-8E0E-DF4284BA3F2F}"/>
              </a:ext>
            </a:extLst>
          </p:cNvPr>
          <p:cNvSpPr txBox="1">
            <a:spLocks/>
          </p:cNvSpPr>
          <p:nvPr/>
        </p:nvSpPr>
        <p:spPr>
          <a:xfrm>
            <a:off x="2342178" y="397053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0FF918-8E41-F747-53E1-05EA0F0A15DB}"/>
              </a:ext>
            </a:extLst>
          </p:cNvPr>
          <p:cNvSpPr txBox="1">
            <a:spLocks/>
          </p:cNvSpPr>
          <p:nvPr/>
        </p:nvSpPr>
        <p:spPr>
          <a:xfrm>
            <a:off x="4517726" y="2209800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8450D7-4717-8F56-AD74-6275769C4A0F}"/>
              </a:ext>
            </a:extLst>
          </p:cNvPr>
          <p:cNvSpPr txBox="1">
            <a:spLocks/>
          </p:cNvSpPr>
          <p:nvPr/>
        </p:nvSpPr>
        <p:spPr>
          <a:xfrm>
            <a:off x="2615156" y="451809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58294FE-9F91-6B77-35A0-88352C02CCF9}"/>
              </a:ext>
            </a:extLst>
          </p:cNvPr>
          <p:cNvSpPr txBox="1">
            <a:spLocks/>
          </p:cNvSpPr>
          <p:nvPr/>
        </p:nvSpPr>
        <p:spPr>
          <a:xfrm>
            <a:off x="2622150" y="519254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05344C-B444-850C-5A8C-63AB4FF18B57}"/>
              </a:ext>
            </a:extLst>
          </p:cNvPr>
          <p:cNvSpPr txBox="1">
            <a:spLocks/>
          </p:cNvSpPr>
          <p:nvPr/>
        </p:nvSpPr>
        <p:spPr>
          <a:xfrm>
            <a:off x="2622150" y="396834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A3155F5-10A1-F0D3-E5D2-E10FF8CC7927}"/>
              </a:ext>
            </a:extLst>
          </p:cNvPr>
          <p:cNvSpPr txBox="1">
            <a:spLocks/>
          </p:cNvSpPr>
          <p:nvPr/>
        </p:nvSpPr>
        <p:spPr>
          <a:xfrm>
            <a:off x="4783788" y="220470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273B1A3-48C7-9A87-9647-4AFE2E5F7141}"/>
              </a:ext>
            </a:extLst>
          </p:cNvPr>
          <p:cNvSpPr txBox="1">
            <a:spLocks/>
          </p:cNvSpPr>
          <p:nvPr/>
        </p:nvSpPr>
        <p:spPr>
          <a:xfrm>
            <a:off x="2942662" y="570381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0F9A8B-4DA3-3438-0849-900BE5DA315D}"/>
              </a:ext>
            </a:extLst>
          </p:cNvPr>
          <p:cNvSpPr txBox="1">
            <a:spLocks/>
          </p:cNvSpPr>
          <p:nvPr/>
        </p:nvSpPr>
        <p:spPr>
          <a:xfrm>
            <a:off x="2943772" y="635316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B1CEEAF-F9C7-29F9-FD0B-895FE4F3A320}"/>
              </a:ext>
            </a:extLst>
          </p:cNvPr>
          <p:cNvSpPr txBox="1">
            <a:spLocks/>
          </p:cNvSpPr>
          <p:nvPr/>
        </p:nvSpPr>
        <p:spPr>
          <a:xfrm>
            <a:off x="2942662" y="518381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10D6A8A-C9BB-60A8-B3BE-B65266E3BE41}"/>
              </a:ext>
            </a:extLst>
          </p:cNvPr>
          <p:cNvSpPr txBox="1">
            <a:spLocks/>
          </p:cNvSpPr>
          <p:nvPr/>
        </p:nvSpPr>
        <p:spPr>
          <a:xfrm>
            <a:off x="1737519" y="1517600"/>
            <a:ext cx="16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4 862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90582" y="1519313"/>
            <a:ext cx="1295400" cy="1963967"/>
            <a:chOff x="3333382" y="2531790"/>
            <a:chExt cx="1295400" cy="1963967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463E924-8BA6-1539-FFE0-8A9F073E814E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13A846E-8FF8-152E-3597-F86DBB41AF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13A846E-8FF8-152E-3597-F86DBB41AF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43661A-4E78-F5FA-D5A9-DC9ABE9EE083}"/>
              </a:ext>
            </a:extLst>
          </p:cNvPr>
          <p:cNvCxnSpPr>
            <a:cxnSpLocks/>
          </p:cNvCxnSpPr>
          <p:nvPr/>
        </p:nvCxnSpPr>
        <p:spPr>
          <a:xfrm>
            <a:off x="1954090" y="2756725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43661A-4E78-F5FA-D5A9-DC9ABE9EE083}"/>
              </a:ext>
            </a:extLst>
          </p:cNvPr>
          <p:cNvCxnSpPr>
            <a:cxnSpLocks/>
          </p:cNvCxnSpPr>
          <p:nvPr/>
        </p:nvCxnSpPr>
        <p:spPr>
          <a:xfrm>
            <a:off x="2228559" y="3934920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C43661A-4E78-F5FA-D5A9-DC9ABE9EE083}"/>
              </a:ext>
            </a:extLst>
          </p:cNvPr>
          <p:cNvCxnSpPr>
            <a:cxnSpLocks/>
          </p:cNvCxnSpPr>
          <p:nvPr/>
        </p:nvCxnSpPr>
        <p:spPr>
          <a:xfrm>
            <a:off x="2651919" y="6314528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5A22485-DBC1-7820-0674-2AABBA80D061}"/>
              </a:ext>
            </a:extLst>
          </p:cNvPr>
          <p:cNvSpPr txBox="1">
            <a:spLocks/>
          </p:cNvSpPr>
          <p:nvPr/>
        </p:nvSpPr>
        <p:spPr>
          <a:xfrm>
            <a:off x="6503954" y="2095838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64B17D-3EF2-1B0E-E79C-F71E8BF7A218}"/>
              </a:ext>
            </a:extLst>
          </p:cNvPr>
          <p:cNvSpPr txBox="1">
            <a:spLocks/>
          </p:cNvSpPr>
          <p:nvPr/>
        </p:nvSpPr>
        <p:spPr>
          <a:xfrm>
            <a:off x="8519892" y="2154823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132465-D73D-011F-25A6-AE510829ED49}"/>
              </a:ext>
            </a:extLst>
          </p:cNvPr>
          <p:cNvCxnSpPr>
            <a:cxnSpLocks/>
          </p:cNvCxnSpPr>
          <p:nvPr/>
        </p:nvCxnSpPr>
        <p:spPr>
          <a:xfrm>
            <a:off x="7199701" y="5101647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46A329D-CF71-118B-D15D-304379AFD380}"/>
              </a:ext>
            </a:extLst>
          </p:cNvPr>
          <p:cNvSpPr txBox="1">
            <a:spLocks/>
          </p:cNvSpPr>
          <p:nvPr/>
        </p:nvSpPr>
        <p:spPr>
          <a:xfrm>
            <a:off x="6503954" y="272631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6DC0FB-DEE8-12C6-2E7C-AB3E0DB431E8}"/>
              </a:ext>
            </a:extLst>
          </p:cNvPr>
          <p:cNvSpPr txBox="1">
            <a:spLocks/>
          </p:cNvSpPr>
          <p:nvPr/>
        </p:nvSpPr>
        <p:spPr>
          <a:xfrm>
            <a:off x="6918113" y="2733128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DA6D69-63EA-E261-1258-E2DD435E256B}"/>
              </a:ext>
            </a:extLst>
          </p:cNvPr>
          <p:cNvSpPr txBox="1">
            <a:spLocks/>
          </p:cNvSpPr>
          <p:nvPr/>
        </p:nvSpPr>
        <p:spPr>
          <a:xfrm>
            <a:off x="8801840" y="216607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F95EA7-8DFB-0843-A0F8-52C75F0B41A1}"/>
              </a:ext>
            </a:extLst>
          </p:cNvPr>
          <p:cNvSpPr txBox="1">
            <a:spLocks/>
          </p:cNvSpPr>
          <p:nvPr/>
        </p:nvSpPr>
        <p:spPr>
          <a:xfrm>
            <a:off x="6916619" y="334274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66BD8B-DCC0-C85D-F3E2-1D4C4A1A5842}"/>
              </a:ext>
            </a:extLst>
          </p:cNvPr>
          <p:cNvSpPr txBox="1">
            <a:spLocks/>
          </p:cNvSpPr>
          <p:nvPr/>
        </p:nvSpPr>
        <p:spPr>
          <a:xfrm>
            <a:off x="6930992" y="3931896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0C29CE-D664-6B93-3C5A-58CCCC4707A1}"/>
              </a:ext>
            </a:extLst>
          </p:cNvPr>
          <p:cNvSpPr txBox="1">
            <a:spLocks/>
          </p:cNvSpPr>
          <p:nvPr/>
        </p:nvSpPr>
        <p:spPr>
          <a:xfrm>
            <a:off x="9106540" y="217764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0B4401-2840-6328-13A4-CE407DB536B5}"/>
              </a:ext>
            </a:extLst>
          </p:cNvPr>
          <p:cNvSpPr txBox="1">
            <a:spLocks/>
          </p:cNvSpPr>
          <p:nvPr/>
        </p:nvSpPr>
        <p:spPr>
          <a:xfrm>
            <a:off x="7203970" y="4479457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B865E7-B722-F586-4AC7-338CE4F941A7}"/>
              </a:ext>
            </a:extLst>
          </p:cNvPr>
          <p:cNvSpPr txBox="1">
            <a:spLocks/>
          </p:cNvSpPr>
          <p:nvPr/>
        </p:nvSpPr>
        <p:spPr>
          <a:xfrm>
            <a:off x="7210964" y="5153906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BDB6E8-3C48-6DB4-225A-79DF2A984397}"/>
              </a:ext>
            </a:extLst>
          </p:cNvPr>
          <p:cNvSpPr txBox="1">
            <a:spLocks/>
          </p:cNvSpPr>
          <p:nvPr/>
        </p:nvSpPr>
        <p:spPr>
          <a:xfrm>
            <a:off x="7210964" y="392971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719934-621F-9D5B-1C49-32CE85915225}"/>
              </a:ext>
            </a:extLst>
          </p:cNvPr>
          <p:cNvSpPr txBox="1">
            <a:spLocks/>
          </p:cNvSpPr>
          <p:nvPr/>
        </p:nvSpPr>
        <p:spPr>
          <a:xfrm>
            <a:off x="9372602" y="216607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7BBCD9-0CF0-D559-104C-5AD331C3C1F8}"/>
              </a:ext>
            </a:extLst>
          </p:cNvPr>
          <p:cNvSpPr txBox="1">
            <a:spLocks/>
          </p:cNvSpPr>
          <p:nvPr/>
        </p:nvSpPr>
        <p:spPr>
          <a:xfrm>
            <a:off x="7531476" y="566518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C388D1-B754-B61E-AC60-36934B762BD3}"/>
              </a:ext>
            </a:extLst>
          </p:cNvPr>
          <p:cNvSpPr txBox="1">
            <a:spLocks/>
          </p:cNvSpPr>
          <p:nvPr/>
        </p:nvSpPr>
        <p:spPr>
          <a:xfrm>
            <a:off x="7532586" y="6314528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568CD0-4D46-8843-A10D-96AAD6686CA8}"/>
              </a:ext>
            </a:extLst>
          </p:cNvPr>
          <p:cNvSpPr txBox="1">
            <a:spLocks/>
          </p:cNvSpPr>
          <p:nvPr/>
        </p:nvSpPr>
        <p:spPr>
          <a:xfrm>
            <a:off x="7531476" y="514517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849B8F-5889-3AFC-3977-5A54A9F9C4F9}"/>
              </a:ext>
            </a:extLst>
          </p:cNvPr>
          <p:cNvSpPr txBox="1">
            <a:spLocks/>
          </p:cNvSpPr>
          <p:nvPr/>
        </p:nvSpPr>
        <p:spPr>
          <a:xfrm>
            <a:off x="6326333" y="1478963"/>
            <a:ext cx="16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9 639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0595E1-1AC0-CA04-85A8-38C46AFC0EBE}"/>
              </a:ext>
            </a:extLst>
          </p:cNvPr>
          <p:cNvGrpSpPr/>
          <p:nvPr/>
        </p:nvGrpSpPr>
        <p:grpSpPr>
          <a:xfrm>
            <a:off x="8379396" y="1480676"/>
            <a:ext cx="1295400" cy="1963967"/>
            <a:chOff x="3333382" y="2531790"/>
            <a:chExt cx="1295400" cy="196396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E5E766-D913-1D28-15A0-E62A980FA7AA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E306749-FDD4-43EF-DA96-C2ACD3FA9B84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4828B94-E468-3BAA-CE21-5DDE3FE32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D24B30-A4CC-2589-F528-3E61EF8DDC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9FD495F-C55E-B727-B13B-E478DA2B0DB8}"/>
              </a:ext>
            </a:extLst>
          </p:cNvPr>
          <p:cNvCxnSpPr>
            <a:cxnSpLocks/>
          </p:cNvCxnSpPr>
          <p:nvPr/>
        </p:nvCxnSpPr>
        <p:spPr>
          <a:xfrm>
            <a:off x="6542904" y="2718088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07A2994-DCA0-8612-B8EB-7C06AF2A272B}"/>
              </a:ext>
            </a:extLst>
          </p:cNvPr>
          <p:cNvCxnSpPr>
            <a:cxnSpLocks/>
          </p:cNvCxnSpPr>
          <p:nvPr/>
        </p:nvCxnSpPr>
        <p:spPr>
          <a:xfrm>
            <a:off x="6817373" y="3896283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19180DE-A6C2-7E80-ABE5-06E252416561}"/>
              </a:ext>
            </a:extLst>
          </p:cNvPr>
          <p:cNvCxnSpPr>
            <a:cxnSpLocks/>
          </p:cNvCxnSpPr>
          <p:nvPr/>
        </p:nvCxnSpPr>
        <p:spPr>
          <a:xfrm>
            <a:off x="7240733" y="6275891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5385759F-48A2-8FC4-FCF3-7CB9EB4B505A}"/>
              </a:ext>
            </a:extLst>
          </p:cNvPr>
          <p:cNvSpPr txBox="1">
            <a:spLocks/>
          </p:cNvSpPr>
          <p:nvPr/>
        </p:nvSpPr>
        <p:spPr>
          <a:xfrm>
            <a:off x="11516837" y="1988475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FF4AA08-401D-C6F8-EE21-7F4D7923788A}"/>
              </a:ext>
            </a:extLst>
          </p:cNvPr>
          <p:cNvSpPr txBox="1">
            <a:spLocks/>
          </p:cNvSpPr>
          <p:nvPr/>
        </p:nvSpPr>
        <p:spPr>
          <a:xfrm>
            <a:off x="13532775" y="2047460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27286F5-17A3-2C97-B40D-14B19A1F6044}"/>
              </a:ext>
            </a:extLst>
          </p:cNvPr>
          <p:cNvCxnSpPr>
            <a:cxnSpLocks/>
          </p:cNvCxnSpPr>
          <p:nvPr/>
        </p:nvCxnSpPr>
        <p:spPr>
          <a:xfrm>
            <a:off x="12212584" y="4994284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F3E27FEE-EB86-7AF2-F0AD-FFC591600A87}"/>
              </a:ext>
            </a:extLst>
          </p:cNvPr>
          <p:cNvSpPr txBox="1">
            <a:spLocks/>
          </p:cNvSpPr>
          <p:nvPr/>
        </p:nvSpPr>
        <p:spPr>
          <a:xfrm>
            <a:off x="11516837" y="261895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0CA7575-4023-C631-B1ED-C155CC454C9E}"/>
              </a:ext>
            </a:extLst>
          </p:cNvPr>
          <p:cNvSpPr txBox="1">
            <a:spLocks/>
          </p:cNvSpPr>
          <p:nvPr/>
        </p:nvSpPr>
        <p:spPr>
          <a:xfrm>
            <a:off x="11813008" y="265526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ED354A4-992D-C399-D6F8-3F9D646E8CE2}"/>
              </a:ext>
            </a:extLst>
          </p:cNvPr>
          <p:cNvSpPr txBox="1">
            <a:spLocks/>
          </p:cNvSpPr>
          <p:nvPr/>
        </p:nvSpPr>
        <p:spPr>
          <a:xfrm>
            <a:off x="13814723" y="205870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988B810-72B5-9CBF-7309-F827F3CFF006}"/>
              </a:ext>
            </a:extLst>
          </p:cNvPr>
          <p:cNvSpPr txBox="1">
            <a:spLocks/>
          </p:cNvSpPr>
          <p:nvPr/>
        </p:nvSpPr>
        <p:spPr>
          <a:xfrm>
            <a:off x="11841011" y="323537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16DBAF3-C681-C364-A98F-F5D7C95CBF90}"/>
              </a:ext>
            </a:extLst>
          </p:cNvPr>
          <p:cNvSpPr txBox="1">
            <a:spLocks/>
          </p:cNvSpPr>
          <p:nvPr/>
        </p:nvSpPr>
        <p:spPr>
          <a:xfrm>
            <a:off x="11825416" y="382453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07D1CE-7C87-6E7C-5099-87CA73B5D27B}"/>
              </a:ext>
            </a:extLst>
          </p:cNvPr>
          <p:cNvSpPr txBox="1">
            <a:spLocks/>
          </p:cNvSpPr>
          <p:nvPr/>
        </p:nvSpPr>
        <p:spPr>
          <a:xfrm>
            <a:off x="14119423" y="207027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65D4BDB-A8A0-167F-C13B-7AFCAB9306B3}"/>
              </a:ext>
            </a:extLst>
          </p:cNvPr>
          <p:cNvSpPr txBox="1">
            <a:spLocks/>
          </p:cNvSpPr>
          <p:nvPr/>
        </p:nvSpPr>
        <p:spPr>
          <a:xfrm>
            <a:off x="12216853" y="437209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B2EEB45-8C21-C5B5-6340-D8BBA07E49C5}"/>
              </a:ext>
            </a:extLst>
          </p:cNvPr>
          <p:cNvSpPr txBox="1">
            <a:spLocks/>
          </p:cNvSpPr>
          <p:nvPr/>
        </p:nvSpPr>
        <p:spPr>
          <a:xfrm>
            <a:off x="12223847" y="504654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A461013-8082-2C70-143F-FB0859DFCF15}"/>
              </a:ext>
            </a:extLst>
          </p:cNvPr>
          <p:cNvSpPr txBox="1">
            <a:spLocks/>
          </p:cNvSpPr>
          <p:nvPr/>
        </p:nvSpPr>
        <p:spPr>
          <a:xfrm>
            <a:off x="12192375" y="382453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F30D20E-F77E-E7C0-A513-A64CA12BE8E3}"/>
              </a:ext>
            </a:extLst>
          </p:cNvPr>
          <p:cNvSpPr txBox="1">
            <a:spLocks/>
          </p:cNvSpPr>
          <p:nvPr/>
        </p:nvSpPr>
        <p:spPr>
          <a:xfrm>
            <a:off x="14385485" y="205870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C54878A-C00E-235D-7B46-7DF88EE37351}"/>
              </a:ext>
            </a:extLst>
          </p:cNvPr>
          <p:cNvSpPr txBox="1">
            <a:spLocks/>
          </p:cNvSpPr>
          <p:nvPr/>
        </p:nvSpPr>
        <p:spPr>
          <a:xfrm>
            <a:off x="12544359" y="555781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560309F-ED1E-B277-E4EB-CFAB39B5B269}"/>
              </a:ext>
            </a:extLst>
          </p:cNvPr>
          <p:cNvSpPr txBox="1">
            <a:spLocks/>
          </p:cNvSpPr>
          <p:nvPr/>
        </p:nvSpPr>
        <p:spPr>
          <a:xfrm>
            <a:off x="12545469" y="620716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71C9315-43DD-86B4-DCD3-98EE885825A9}"/>
              </a:ext>
            </a:extLst>
          </p:cNvPr>
          <p:cNvSpPr txBox="1">
            <a:spLocks/>
          </p:cNvSpPr>
          <p:nvPr/>
        </p:nvSpPr>
        <p:spPr>
          <a:xfrm>
            <a:off x="12544359" y="503781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476C17E-82F1-9307-C88C-3FA59B72BA8B}"/>
              </a:ext>
            </a:extLst>
          </p:cNvPr>
          <p:cNvSpPr txBox="1">
            <a:spLocks/>
          </p:cNvSpPr>
          <p:nvPr/>
        </p:nvSpPr>
        <p:spPr>
          <a:xfrm>
            <a:off x="11117679" y="1371600"/>
            <a:ext cx="2126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48 488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2FF0B95-23C9-30E3-DB00-7441C021852C}"/>
              </a:ext>
            </a:extLst>
          </p:cNvPr>
          <p:cNvGrpSpPr/>
          <p:nvPr/>
        </p:nvGrpSpPr>
        <p:grpSpPr>
          <a:xfrm>
            <a:off x="13392279" y="1373313"/>
            <a:ext cx="1295400" cy="1963967"/>
            <a:chOff x="3333382" y="2531790"/>
            <a:chExt cx="1295400" cy="1963967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895AF3D-2559-E26C-D43C-72A359AAE4D8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D6120AA-5256-068B-F84E-C640A1EB63BC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4ADB8A1-B1D8-5D36-0B9B-B328415BE6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ED0AC77-F7F3-9C83-80F2-C693594E6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D106575-91EB-E63C-770D-B5E88BDDE499}"/>
              </a:ext>
            </a:extLst>
          </p:cNvPr>
          <p:cNvCxnSpPr>
            <a:cxnSpLocks/>
          </p:cNvCxnSpPr>
          <p:nvPr/>
        </p:nvCxnSpPr>
        <p:spPr>
          <a:xfrm>
            <a:off x="11555787" y="2610725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73DABFF-B77E-5B95-EC08-86357872EF32}"/>
              </a:ext>
            </a:extLst>
          </p:cNvPr>
          <p:cNvCxnSpPr>
            <a:cxnSpLocks/>
          </p:cNvCxnSpPr>
          <p:nvPr/>
        </p:nvCxnSpPr>
        <p:spPr>
          <a:xfrm>
            <a:off x="11830256" y="3788920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DFA464E-0E47-55A9-0403-1E18418AA753}"/>
              </a:ext>
            </a:extLst>
          </p:cNvPr>
          <p:cNvCxnSpPr>
            <a:cxnSpLocks/>
          </p:cNvCxnSpPr>
          <p:nvPr/>
        </p:nvCxnSpPr>
        <p:spPr>
          <a:xfrm>
            <a:off x="12371604" y="6168528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6F7A737B-617A-F195-7D66-2DAA7A8F54D2}"/>
              </a:ext>
            </a:extLst>
          </p:cNvPr>
          <p:cNvSpPr txBox="1">
            <a:spLocks/>
          </p:cNvSpPr>
          <p:nvPr/>
        </p:nvSpPr>
        <p:spPr>
          <a:xfrm>
            <a:off x="12871362" y="623643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63F66D5-EE81-B5AA-4693-6C1D8A4CDBF0}"/>
              </a:ext>
            </a:extLst>
          </p:cNvPr>
          <p:cNvSpPr txBox="1">
            <a:spLocks/>
          </p:cNvSpPr>
          <p:nvPr/>
        </p:nvSpPr>
        <p:spPr>
          <a:xfrm>
            <a:off x="14744607" y="2063466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D0F122D-77B1-16B3-995B-0230524E71C1}"/>
              </a:ext>
            </a:extLst>
          </p:cNvPr>
          <p:cNvSpPr txBox="1">
            <a:spLocks/>
          </p:cNvSpPr>
          <p:nvPr/>
        </p:nvSpPr>
        <p:spPr>
          <a:xfrm>
            <a:off x="12897483" y="668321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B519193-8C0D-5EB7-E0A0-7FC846620D5D}"/>
              </a:ext>
            </a:extLst>
          </p:cNvPr>
          <p:cNvCxnSpPr>
            <a:cxnSpLocks/>
          </p:cNvCxnSpPr>
          <p:nvPr/>
        </p:nvCxnSpPr>
        <p:spPr>
          <a:xfrm>
            <a:off x="12626547" y="7246620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DDDFE90D-E334-D7A8-2C0C-114D38C51FAF}"/>
              </a:ext>
            </a:extLst>
          </p:cNvPr>
          <p:cNvSpPr txBox="1">
            <a:spLocks/>
          </p:cNvSpPr>
          <p:nvPr/>
        </p:nvSpPr>
        <p:spPr>
          <a:xfrm>
            <a:off x="12903777" y="7246656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F36DE6-1836-8103-70ED-36A98E0DF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943" r="74751" b="58007"/>
          <a:stretch/>
        </p:blipFill>
        <p:spPr>
          <a:xfrm>
            <a:off x="511850" y="56011"/>
            <a:ext cx="3807656" cy="13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9" grpId="0"/>
      <p:bldP spid="80" grpId="0"/>
      <p:bldP spid="81" grpId="0"/>
      <p:bldP spid="82" grpId="0"/>
      <p:bldP spid="84" grpId="0"/>
      <p:bldP spid="86" grpId="0"/>
      <p:bldP spid="87" grpId="0"/>
      <p:bldP spid="89" grpId="0"/>
      <p:bldP spid="90" grpId="0"/>
      <p:bldP spid="91" grpId="0"/>
      <p:bldP spid="92" grpId="0"/>
      <p:bldP spid="93" grpId="0"/>
      <p:bldP spid="95" grpId="0"/>
      <p:bldP spid="141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107" grpId="0"/>
      <p:bldP spid="108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65" grpId="0"/>
      <p:bldP spid="166" grpId="0"/>
      <p:bldP spid="167" grpId="0"/>
      <p:bldP spid="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5DD6D08-48A4-109B-30D0-63D9486EE98C}"/>
              </a:ext>
            </a:extLst>
          </p:cNvPr>
          <p:cNvSpPr txBox="1"/>
          <p:nvPr/>
        </p:nvSpPr>
        <p:spPr>
          <a:xfrm>
            <a:off x="2357897" y="593856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 : 2 = 212 (dư 1)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89C2CB5-C843-659A-B937-18FA1943A4B8}"/>
              </a:ext>
            </a:extLst>
          </p:cNvPr>
          <p:cNvSpPr txBox="1"/>
          <p:nvPr/>
        </p:nvSpPr>
        <p:spPr>
          <a:xfrm>
            <a:off x="9689930" y="7545497"/>
            <a:ext cx="535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55558 : 5 = 11111 (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F23EA6E-50AB-31DE-25A4-5CBFE440E966}"/>
              </a:ext>
            </a:extLst>
          </p:cNvPr>
          <p:cNvSpPr txBox="1">
            <a:spLocks/>
          </p:cNvSpPr>
          <p:nvPr/>
        </p:nvSpPr>
        <p:spPr>
          <a:xfrm>
            <a:off x="3608096" y="1930116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309FA08-C630-13F7-4D6C-0C90950AD780}"/>
              </a:ext>
            </a:extLst>
          </p:cNvPr>
          <p:cNvSpPr txBox="1">
            <a:spLocks/>
          </p:cNvSpPr>
          <p:nvPr/>
        </p:nvSpPr>
        <p:spPr>
          <a:xfrm>
            <a:off x="5016594" y="214562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B86FDFD-3A19-3FE8-DE65-1C97FDDE9D49}"/>
              </a:ext>
            </a:extLst>
          </p:cNvPr>
          <p:cNvCxnSpPr>
            <a:cxnSpLocks/>
          </p:cNvCxnSpPr>
          <p:nvPr/>
        </p:nvCxnSpPr>
        <p:spPr>
          <a:xfrm>
            <a:off x="4341780" y="5051434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FB58EAA-AE43-7AEA-A2B2-55BECBAE159C}"/>
              </a:ext>
            </a:extLst>
          </p:cNvPr>
          <p:cNvSpPr txBox="1">
            <a:spLocks/>
          </p:cNvSpPr>
          <p:nvPr/>
        </p:nvSpPr>
        <p:spPr>
          <a:xfrm>
            <a:off x="3646033" y="263800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AA7377-BC36-9C83-D2C6-440C554E8504}"/>
              </a:ext>
            </a:extLst>
          </p:cNvPr>
          <p:cNvSpPr txBox="1">
            <a:spLocks/>
          </p:cNvSpPr>
          <p:nvPr/>
        </p:nvSpPr>
        <p:spPr>
          <a:xfrm>
            <a:off x="4060192" y="264481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56FA3BD-3808-551C-15F6-2F442C97FD93}"/>
              </a:ext>
            </a:extLst>
          </p:cNvPr>
          <p:cNvSpPr txBox="1">
            <a:spLocks/>
          </p:cNvSpPr>
          <p:nvPr/>
        </p:nvSpPr>
        <p:spPr>
          <a:xfrm>
            <a:off x="5298542" y="2156873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E19F4A0-BA98-3DF3-DC1E-2F242E721B63}"/>
              </a:ext>
            </a:extLst>
          </p:cNvPr>
          <p:cNvSpPr txBox="1">
            <a:spLocks/>
          </p:cNvSpPr>
          <p:nvPr/>
        </p:nvSpPr>
        <p:spPr>
          <a:xfrm>
            <a:off x="4058698" y="325442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0EED649-4701-AB6A-8974-75911946CADD}"/>
              </a:ext>
            </a:extLst>
          </p:cNvPr>
          <p:cNvSpPr txBox="1">
            <a:spLocks/>
          </p:cNvSpPr>
          <p:nvPr/>
        </p:nvSpPr>
        <p:spPr>
          <a:xfrm>
            <a:off x="4073071" y="388168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DF09CB-E69D-5440-2AC4-5A9C5C3DB0DE}"/>
              </a:ext>
            </a:extLst>
          </p:cNvPr>
          <p:cNvSpPr txBox="1">
            <a:spLocks/>
          </p:cNvSpPr>
          <p:nvPr/>
        </p:nvSpPr>
        <p:spPr>
          <a:xfrm>
            <a:off x="5603242" y="2168443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7454DE3-A22C-0DAD-468F-83312C981D0B}"/>
              </a:ext>
            </a:extLst>
          </p:cNvPr>
          <p:cNvSpPr txBox="1">
            <a:spLocks/>
          </p:cNvSpPr>
          <p:nvPr/>
        </p:nvSpPr>
        <p:spPr>
          <a:xfrm>
            <a:off x="4346049" y="442924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F7107E7-19FA-8869-D35C-69ADE8CDE70E}"/>
              </a:ext>
            </a:extLst>
          </p:cNvPr>
          <p:cNvSpPr txBox="1">
            <a:spLocks/>
          </p:cNvSpPr>
          <p:nvPr/>
        </p:nvSpPr>
        <p:spPr>
          <a:xfrm>
            <a:off x="4353043" y="510369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B904542-DF2B-D665-0C0D-4964BD24656B}"/>
              </a:ext>
            </a:extLst>
          </p:cNvPr>
          <p:cNvSpPr txBox="1">
            <a:spLocks/>
          </p:cNvSpPr>
          <p:nvPr/>
        </p:nvSpPr>
        <p:spPr>
          <a:xfrm>
            <a:off x="4353043" y="387949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A75F844-BE63-37E2-C330-C7F5DA02D3D2}"/>
              </a:ext>
            </a:extLst>
          </p:cNvPr>
          <p:cNvSpPr txBox="1">
            <a:spLocks/>
          </p:cNvSpPr>
          <p:nvPr/>
        </p:nvSpPr>
        <p:spPr>
          <a:xfrm>
            <a:off x="3164937" y="1390650"/>
            <a:ext cx="16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A260040-6BA9-0DF8-6458-08278FC99937}"/>
              </a:ext>
            </a:extLst>
          </p:cNvPr>
          <p:cNvGrpSpPr/>
          <p:nvPr/>
        </p:nvGrpSpPr>
        <p:grpSpPr>
          <a:xfrm>
            <a:off x="4874711" y="1393597"/>
            <a:ext cx="1295400" cy="1963967"/>
            <a:chOff x="3333382" y="2531790"/>
            <a:chExt cx="1295400" cy="196396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0B264C4-48E3-68E3-0E57-250FF782CD83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6F8A82B-E2C2-B66A-5E58-368C8D494BEB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5246668-1F09-B540-B397-F5B00A586E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3040612-F42F-ECFB-879A-247B0A3DFE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022E566-9D6D-5D5B-07F7-B8CBAC0ED717}"/>
              </a:ext>
            </a:extLst>
          </p:cNvPr>
          <p:cNvCxnSpPr>
            <a:cxnSpLocks/>
          </p:cNvCxnSpPr>
          <p:nvPr/>
        </p:nvCxnSpPr>
        <p:spPr>
          <a:xfrm>
            <a:off x="3684983" y="2629775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92CEAD3-AC6D-2983-3FAF-DFE5135B33FA}"/>
              </a:ext>
            </a:extLst>
          </p:cNvPr>
          <p:cNvCxnSpPr>
            <a:cxnSpLocks/>
          </p:cNvCxnSpPr>
          <p:nvPr/>
        </p:nvCxnSpPr>
        <p:spPr>
          <a:xfrm>
            <a:off x="3959452" y="3846070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6CF5F839-AD8E-96B0-E3D2-050964319D5F}"/>
              </a:ext>
            </a:extLst>
          </p:cNvPr>
          <p:cNvSpPr txBox="1">
            <a:spLocks/>
          </p:cNvSpPr>
          <p:nvPr/>
        </p:nvSpPr>
        <p:spPr>
          <a:xfrm>
            <a:off x="9418223" y="1758666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65DD2EB-E4FD-A79C-EE58-3B1110897C04}"/>
              </a:ext>
            </a:extLst>
          </p:cNvPr>
          <p:cNvSpPr txBox="1">
            <a:spLocks/>
          </p:cNvSpPr>
          <p:nvPr/>
        </p:nvSpPr>
        <p:spPr>
          <a:xfrm>
            <a:off x="11158218" y="187924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84F06-AF81-456F-E1A0-80323634AA70}"/>
              </a:ext>
            </a:extLst>
          </p:cNvPr>
          <p:cNvCxnSpPr>
            <a:cxnSpLocks/>
          </p:cNvCxnSpPr>
          <p:nvPr/>
        </p:nvCxnSpPr>
        <p:spPr>
          <a:xfrm>
            <a:off x="9942357" y="4879984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6532A70-FF28-FF47-F93D-FB3830070788}"/>
              </a:ext>
            </a:extLst>
          </p:cNvPr>
          <p:cNvSpPr txBox="1">
            <a:spLocks/>
          </p:cNvSpPr>
          <p:nvPr/>
        </p:nvSpPr>
        <p:spPr>
          <a:xfrm>
            <a:off x="9456160" y="246655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498D47A-5498-5AD3-AF34-2C028D422633}"/>
              </a:ext>
            </a:extLst>
          </p:cNvPr>
          <p:cNvSpPr txBox="1">
            <a:spLocks/>
          </p:cNvSpPr>
          <p:nvPr/>
        </p:nvSpPr>
        <p:spPr>
          <a:xfrm>
            <a:off x="9756284" y="245416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FFE5E97-B799-5547-81CA-E917D79A1FA8}"/>
              </a:ext>
            </a:extLst>
          </p:cNvPr>
          <p:cNvSpPr txBox="1">
            <a:spLocks/>
          </p:cNvSpPr>
          <p:nvPr/>
        </p:nvSpPr>
        <p:spPr>
          <a:xfrm>
            <a:off x="11513610" y="187924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AC23E4B-C55B-6B69-7500-52CC07626BF0}"/>
              </a:ext>
            </a:extLst>
          </p:cNvPr>
          <p:cNvSpPr txBox="1">
            <a:spLocks/>
          </p:cNvSpPr>
          <p:nvPr/>
        </p:nvSpPr>
        <p:spPr>
          <a:xfrm>
            <a:off x="9774692" y="3044206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573D34F-48F6-77EE-9E70-CD8518BD3E34}"/>
              </a:ext>
            </a:extLst>
          </p:cNvPr>
          <p:cNvSpPr txBox="1">
            <a:spLocks/>
          </p:cNvSpPr>
          <p:nvPr/>
        </p:nvSpPr>
        <p:spPr>
          <a:xfrm>
            <a:off x="9768898" y="371023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21BC4AC-62DF-243E-7068-714B7DF20FF7}"/>
              </a:ext>
            </a:extLst>
          </p:cNvPr>
          <p:cNvSpPr txBox="1">
            <a:spLocks/>
          </p:cNvSpPr>
          <p:nvPr/>
        </p:nvSpPr>
        <p:spPr>
          <a:xfrm>
            <a:off x="11819558" y="187924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FA905D2-86E9-A32F-38EA-461AC41E6589}"/>
              </a:ext>
            </a:extLst>
          </p:cNvPr>
          <p:cNvSpPr txBox="1">
            <a:spLocks/>
          </p:cNvSpPr>
          <p:nvPr/>
        </p:nvSpPr>
        <p:spPr>
          <a:xfrm>
            <a:off x="10172785" y="425779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26E9A05-8341-D2B4-9D0F-6123C07EEE92}"/>
              </a:ext>
            </a:extLst>
          </p:cNvPr>
          <p:cNvSpPr txBox="1">
            <a:spLocks/>
          </p:cNvSpPr>
          <p:nvPr/>
        </p:nvSpPr>
        <p:spPr>
          <a:xfrm>
            <a:off x="10172785" y="4852318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E15AA71-8F71-9DD9-8BAF-DE7268B44F2E}"/>
              </a:ext>
            </a:extLst>
          </p:cNvPr>
          <p:cNvSpPr txBox="1">
            <a:spLocks/>
          </p:cNvSpPr>
          <p:nvPr/>
        </p:nvSpPr>
        <p:spPr>
          <a:xfrm>
            <a:off x="10161550" y="372694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FB6ED3B-3AFA-AA29-AA42-98A20941D1B5}"/>
              </a:ext>
            </a:extLst>
          </p:cNvPr>
          <p:cNvSpPr txBox="1">
            <a:spLocks/>
          </p:cNvSpPr>
          <p:nvPr/>
        </p:nvSpPr>
        <p:spPr>
          <a:xfrm>
            <a:off x="8865522" y="1219200"/>
            <a:ext cx="230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55 558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57C06D2-5FA6-3ADD-E74E-C4C2C30872B4}"/>
              </a:ext>
            </a:extLst>
          </p:cNvPr>
          <p:cNvGrpSpPr/>
          <p:nvPr/>
        </p:nvGrpSpPr>
        <p:grpSpPr>
          <a:xfrm>
            <a:off x="11180138" y="1222147"/>
            <a:ext cx="1295400" cy="1963967"/>
            <a:chOff x="3333382" y="2531790"/>
            <a:chExt cx="1295400" cy="1963967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9725B24-ED51-48E5-F1AC-16EF63F0EFA5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9DEB8EA-C016-E181-A691-62FBA7914065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12762AD7-FCEA-CB73-B344-11827D169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58F7B754-52AA-B30F-F839-749435CD1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536E1E5-AA40-3A7D-195A-8B856D588B61}"/>
              </a:ext>
            </a:extLst>
          </p:cNvPr>
          <p:cNvCxnSpPr>
            <a:cxnSpLocks/>
          </p:cNvCxnSpPr>
          <p:nvPr/>
        </p:nvCxnSpPr>
        <p:spPr>
          <a:xfrm>
            <a:off x="9495110" y="2458325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9C90EE9-A3C2-FAFA-191A-14B01C882B3D}"/>
              </a:ext>
            </a:extLst>
          </p:cNvPr>
          <p:cNvCxnSpPr>
            <a:cxnSpLocks/>
          </p:cNvCxnSpPr>
          <p:nvPr/>
        </p:nvCxnSpPr>
        <p:spPr>
          <a:xfrm>
            <a:off x="9769579" y="3674620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6054264B-5FA0-C6FF-4D9D-0662EE0B8E6E}"/>
              </a:ext>
            </a:extLst>
          </p:cNvPr>
          <p:cNvSpPr txBox="1">
            <a:spLocks/>
          </p:cNvSpPr>
          <p:nvPr/>
        </p:nvSpPr>
        <p:spPr>
          <a:xfrm>
            <a:off x="10487783" y="487157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2521E9F-2294-B15C-3B81-ACCBA78BC3A7}"/>
              </a:ext>
            </a:extLst>
          </p:cNvPr>
          <p:cNvSpPr txBox="1">
            <a:spLocks/>
          </p:cNvSpPr>
          <p:nvPr/>
        </p:nvSpPr>
        <p:spPr>
          <a:xfrm>
            <a:off x="12085621" y="187924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769AB6A-68AB-8EE3-D345-C5D51192AAE3}"/>
              </a:ext>
            </a:extLst>
          </p:cNvPr>
          <p:cNvSpPr txBox="1">
            <a:spLocks/>
          </p:cNvSpPr>
          <p:nvPr/>
        </p:nvSpPr>
        <p:spPr>
          <a:xfrm>
            <a:off x="10507062" y="533218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CEAEA18-0D69-527D-8EED-D74812049830}"/>
              </a:ext>
            </a:extLst>
          </p:cNvPr>
          <p:cNvCxnSpPr>
            <a:cxnSpLocks/>
          </p:cNvCxnSpPr>
          <p:nvPr/>
        </p:nvCxnSpPr>
        <p:spPr>
          <a:xfrm>
            <a:off x="10151907" y="5921737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FF9FD033-03CF-3B8F-94D0-EB478740D75B}"/>
              </a:ext>
            </a:extLst>
          </p:cNvPr>
          <p:cNvSpPr txBox="1">
            <a:spLocks/>
          </p:cNvSpPr>
          <p:nvPr/>
        </p:nvSpPr>
        <p:spPr>
          <a:xfrm>
            <a:off x="10534235" y="583930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5309DBA-770E-89E4-068C-EC8EADE2E13B}"/>
              </a:ext>
            </a:extLst>
          </p:cNvPr>
          <p:cNvSpPr txBox="1">
            <a:spLocks/>
          </p:cNvSpPr>
          <p:nvPr/>
        </p:nvSpPr>
        <p:spPr>
          <a:xfrm>
            <a:off x="10804589" y="586397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AC1AA30-1BBB-18F7-19CD-990A3DFF912F}"/>
              </a:ext>
            </a:extLst>
          </p:cNvPr>
          <p:cNvSpPr txBox="1">
            <a:spLocks/>
          </p:cNvSpPr>
          <p:nvPr/>
        </p:nvSpPr>
        <p:spPr>
          <a:xfrm>
            <a:off x="12351684" y="187924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DB50A6A-AC44-A534-D6B4-BAFD6CA46D37}"/>
              </a:ext>
            </a:extLst>
          </p:cNvPr>
          <p:cNvSpPr txBox="1">
            <a:spLocks/>
          </p:cNvSpPr>
          <p:nvPr/>
        </p:nvSpPr>
        <p:spPr>
          <a:xfrm>
            <a:off x="10804589" y="6286106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EE1431F-72E9-A481-B8A9-5468124674CC}"/>
              </a:ext>
            </a:extLst>
          </p:cNvPr>
          <p:cNvSpPr txBox="1">
            <a:spLocks/>
          </p:cNvSpPr>
          <p:nvPr/>
        </p:nvSpPr>
        <p:spPr>
          <a:xfrm>
            <a:off x="10824369" y="681647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A61607E-C229-57EF-04EB-07D15E99DE95}"/>
              </a:ext>
            </a:extLst>
          </p:cNvPr>
          <p:cNvCxnSpPr>
            <a:cxnSpLocks/>
          </p:cNvCxnSpPr>
          <p:nvPr/>
        </p:nvCxnSpPr>
        <p:spPr>
          <a:xfrm>
            <a:off x="10582663" y="6915373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1AEF143-FE0D-9188-413E-837A56077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" y="105501"/>
            <a:ext cx="12287065" cy="11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5" grpId="0"/>
      <p:bldP spid="66" grpId="0"/>
      <p:bldP spid="67" grpId="0"/>
      <p:bldP spid="77" grpId="0"/>
      <p:bldP spid="78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7" grpId="0"/>
      <p:bldP spid="116" grpId="0"/>
      <p:bldP spid="117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36" grpId="0"/>
      <p:bldP spid="138" grpId="0"/>
      <p:bldP spid="139" grpId="0"/>
      <p:bldP spid="141" grpId="0"/>
      <p:bldP spid="142" grpId="0"/>
      <p:bldP spid="143" grpId="0"/>
      <p:bldP spid="144" grpId="0"/>
      <p:bldP spid="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BDBD2D-292E-AA5E-C91D-A312E896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59" y="0"/>
            <a:ext cx="13216119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344</Words>
  <Application>Microsoft Office PowerPoint</Application>
  <PresentationFormat>Custom</PresentationFormat>
  <Paragraphs>183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AvantGarde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202</cp:revision>
  <dcterms:created xsi:type="dcterms:W3CDTF">2022-07-10T01:37:20Z</dcterms:created>
  <dcterms:modified xsi:type="dcterms:W3CDTF">2024-03-27T05:28:53Z</dcterms:modified>
</cp:coreProperties>
</file>