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5" r:id="rId2"/>
    <p:sldId id="277" r:id="rId3"/>
    <p:sldId id="296" r:id="rId4"/>
    <p:sldId id="303" r:id="rId5"/>
    <p:sldId id="288" r:id="rId6"/>
    <p:sldId id="304" r:id="rId7"/>
    <p:sldId id="297" r:id="rId8"/>
    <p:sldId id="305" r:id="rId9"/>
    <p:sldId id="294" r:id="rId10"/>
    <p:sldId id="284" r:id="rId11"/>
    <p:sldId id="287" r:id="rId12"/>
    <p:sldId id="268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E2A1D-037E-4B64-A429-3915E467D460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3E731-97E8-43D4-AD14-BED42A0188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25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truyền điện nêu các phép tính + - trong phạm vi 100 000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tóm tắt và bài giải, GV cho hs lên bảng gõ chữ lên màn hình để hs nhận xét.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7D3F-6F6B-1E78-1490-3EB9F94F4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C294C-D204-7D84-7E4E-A97E4C4FD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977A-2D37-BF24-C4A8-0CC9033A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EEDA-D7DF-BE94-D9B2-63A4E10E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79D0-B9B5-1232-3523-F46E1240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FD89D-CB26-30DD-EF9D-F0DDF6BE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8D837-CB8A-923D-A8BD-A6D6945CD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F3ACB-B0B1-DBB3-70D6-C38EA36B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C55CC-C1F1-AFB7-53FD-1578BDB1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58054-C2F5-90DC-EEEE-D86D5A19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301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849344-6D52-A9BA-9718-571388B36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FA633-0416-078B-A66F-4DC6C7A4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82B62-33F4-E6A7-F468-BF2CC89EF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4B1C7-C145-E186-7137-FA65E236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432CF-7F66-B8D1-4A75-D32A7151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948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1" y="-26236"/>
            <a:ext cx="12192002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1" y="-26236"/>
            <a:ext cx="12192002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6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7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27909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F31A-ECEE-02E7-58DC-1C55F582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9B79-EFC8-0458-5C09-1E65462D6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9F613-8AC9-2975-5DEE-B00B98FA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B93CC-AEB3-E45C-59FC-04B5209A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61CA3-B8E9-DC6F-38F6-31C7D3C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49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8790-3A96-F4B5-C0A9-3BBDCA95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9B830-4B80-217D-D9A9-7A85300C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DEB3-F1F1-4E9B-700F-06F281DA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144DF-C1AD-BDB3-0A4A-5EE71ABF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005AC-64F3-C987-AE7F-B3B1791B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50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AB4E-AFF8-6821-7BA9-09D88518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4F6E2-448A-18FC-EB8E-D033AB76D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2788E-933B-C2B2-5850-C6ECA15E3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7D313-0624-0E85-DBFC-1D433D77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DA735-275A-FE65-0FF0-96C817CC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E0A22-520F-71A9-3BA2-B0BEECB2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63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9E72-F23F-BB03-A545-63D91892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B03AB-0411-CE77-6C1B-A63320C08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FAD6F-A32F-8C5A-604A-92BA5ADCC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DFBC5-A3BB-3009-7E14-FC119C0E1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583CE-D020-B7C4-4CA8-B2AC2FAC8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48C46-35F1-D976-171E-E511BC81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4E75B-382C-B0B8-2FEA-5E515839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91F95-B52E-BE49-2AEB-DC24D71F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41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65A9-3197-D2F8-2540-9A1F97A5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4308B-DF58-C9FF-BA02-FC93EF29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82600-D0D1-F425-D198-C6296812A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AC279-F2F4-2FD5-6D44-A96368F3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01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29149-BC32-49BD-F938-68A2B420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97507-CE0C-4564-E2C7-E9C81517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7CB61-C996-73DD-27D9-72A32A2B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6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BA11-1E1D-B373-C5B8-957BA0DA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88A6F-85E0-3F2F-733A-F7369D22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C4D36-7C36-15A4-33D4-F239E046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12580-E145-419D-FE42-6104464A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8ABCC-C014-B84B-6025-EE74B4A5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6424A-D352-12B5-EC34-955998C5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35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F0F1-031F-134B-080E-F62BD45A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6BA86-591B-0F7F-21C5-DFCBCE97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6D018-1D9B-2B65-342A-006517190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F5860-7943-6C1D-41FD-2FCC2F93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19C6A-B861-5BED-C704-588BA713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97D23-D406-36BD-9695-EFBE28FB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6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BD575-F59F-BA84-3114-29EF6420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54CC1-EEC5-D286-1E46-47553781B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DD23-E361-7600-C93B-701967CDB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D274-5AE9-4ADF-91C3-242892D74F6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E93B-1182-6DB9-4ECE-0336B34BB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47CD-43E0-2559-878E-1024CF093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C9C1F-7B34-4FC2-B441-5D7209A873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05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control" Target="../activeX/activeX1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054" y="2515760"/>
            <a:ext cx="7363002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4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193305-A6A8-7220-47C1-1A19B845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5116" r="90805" b="85604"/>
          <a:stretch/>
        </p:blipFill>
        <p:spPr>
          <a:xfrm>
            <a:off x="0" y="4348"/>
            <a:ext cx="993268" cy="95431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C77EA6C-651F-BA3B-8BEF-8C242F5785A0}"/>
              </a:ext>
            </a:extLst>
          </p:cNvPr>
          <p:cNvSpPr/>
          <p:nvPr/>
        </p:nvSpPr>
        <p:spPr>
          <a:xfrm>
            <a:off x="993268" y="167580"/>
            <a:ext cx="10958887" cy="880024"/>
          </a:xfrm>
          <a:prstGeom prst="roundRect">
            <a:avLst>
              <a:gd name="adj" fmla="val 1257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200 ml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Lan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FA2C727-550C-6013-73BD-6F62EB9195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4910" r="6258" b="7348"/>
          <a:stretch/>
        </p:blipFill>
        <p:spPr>
          <a:xfrm>
            <a:off x="6780930" y="1088821"/>
            <a:ext cx="5194651" cy="2604214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C123088-72D6-AC1E-268A-3D8F388D7C72}"/>
              </a:ext>
            </a:extLst>
          </p:cNvPr>
          <p:cNvSpPr/>
          <p:nvPr/>
        </p:nvSpPr>
        <p:spPr>
          <a:xfrm>
            <a:off x="1522837" y="1282859"/>
            <a:ext cx="1940636" cy="627853"/>
          </a:xfrm>
          <a:prstGeom prst="roundRect">
            <a:avLst>
              <a:gd name="adj" fmla="val 1257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 dirty="0" err="1">
                <a:solidFill>
                  <a:srgbClr val="0000FF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Tóm</a:t>
            </a:r>
            <a:r>
              <a:rPr lang="en-US" sz="2996" b="1" dirty="0">
                <a:solidFill>
                  <a:srgbClr val="0000FF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2996" b="1" dirty="0">
                <a:solidFill>
                  <a:srgbClr val="0000FF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2" r:id="rId1" imgW="6496200" imgH="1457280"/>
        </mc:Choice>
        <mc:Fallback>
          <p:control name="TextBox2" r:id="rId1" imgW="6496200" imgH="1457280">
            <p:pic>
              <p:nvPicPr>
                <p:cNvPr id="9" name="TextBox2">
                  <a:extLst>
                    <a:ext uri="{FF2B5EF4-FFF2-40B4-BE49-F238E27FC236}">
                      <a16:creationId xmlns:a16="http://schemas.microsoft.com/office/drawing/2014/main" id="{7665FA1B-4EE5-6A0F-4828-F7020AC30F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6419" y="2077977"/>
                  <a:ext cx="6494109" cy="145286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10365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31" y="1944984"/>
            <a:ext cx="4680404" cy="16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40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"/>
            <a:ext cx="12192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1" y="566621"/>
            <a:ext cx="8487052" cy="2785123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" y="2972380"/>
            <a:ext cx="4830861" cy="358925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12" y="2497909"/>
            <a:ext cx="5080341" cy="3093871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14" y="4240324"/>
            <a:ext cx="1446948" cy="1614337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034" y="4196368"/>
            <a:ext cx="1064334" cy="1003404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206" y="4125177"/>
            <a:ext cx="2063828" cy="18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09" y="1480522"/>
            <a:ext cx="4680764" cy="32468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9FB9EEE-139C-10FE-77FB-160FA636D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" y="4348"/>
            <a:ext cx="12192000" cy="6377107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2C23049-C7A8-B32E-3668-9623DC9CA2FB}"/>
              </a:ext>
            </a:extLst>
          </p:cNvPr>
          <p:cNvSpPr/>
          <p:nvPr/>
        </p:nvSpPr>
        <p:spPr>
          <a:xfrm>
            <a:off x="1815185" y="632200"/>
            <a:ext cx="4052505" cy="10273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39887B3-3AE7-4A2B-8749-A76F0A202D09}"/>
              </a:ext>
            </a:extLst>
          </p:cNvPr>
          <p:cNvSpPr/>
          <p:nvPr/>
        </p:nvSpPr>
        <p:spPr>
          <a:xfrm>
            <a:off x="6666776" y="632200"/>
            <a:ext cx="4006724" cy="7477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27025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16DFD0-5C07-9674-D634-F9AAB679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B8302D2-2433-4ABC-06CF-3FF412594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9" y="1803831"/>
            <a:ext cx="4109622" cy="32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73C9A82-EAC3-51B3-3AA2-75B4EE2066E1}"/>
              </a:ext>
            </a:extLst>
          </p:cNvPr>
          <p:cNvSpPr txBox="1"/>
          <p:nvPr/>
        </p:nvSpPr>
        <p:spPr>
          <a:xfrm>
            <a:off x="2856112" y="8739"/>
            <a:ext cx="4584909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94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494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4 312 x 2 = 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35D062B-6446-EF87-B939-032E63B3597C}"/>
              </a:ext>
            </a:extLst>
          </p:cNvPr>
          <p:cNvSpPr txBox="1"/>
          <p:nvPr/>
        </p:nvSpPr>
        <p:spPr>
          <a:xfrm>
            <a:off x="1371118" y="1586547"/>
            <a:ext cx="148149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4 312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E7CA96-D26E-E582-387A-2C50AA530597}"/>
              </a:ext>
            </a:extLst>
          </p:cNvPr>
          <p:cNvSpPr txBox="1"/>
          <p:nvPr/>
        </p:nvSpPr>
        <p:spPr>
          <a:xfrm>
            <a:off x="657404" y="792356"/>
            <a:ext cx="2018501" cy="7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4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Đặt tính: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C650F8B-E4BE-2168-D0B8-CFAF10E8F580}"/>
              </a:ext>
            </a:extLst>
          </p:cNvPr>
          <p:cNvSpPr txBox="1"/>
          <p:nvPr/>
        </p:nvSpPr>
        <p:spPr>
          <a:xfrm>
            <a:off x="786268" y="1997672"/>
            <a:ext cx="47320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5E9E74A-F92B-2001-FB68-E9B59EBDD401}"/>
              </a:ext>
            </a:extLst>
          </p:cNvPr>
          <p:cNvSpPr txBox="1"/>
          <p:nvPr/>
        </p:nvSpPr>
        <p:spPr>
          <a:xfrm>
            <a:off x="2376201" y="2378062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400FD0F-ECB3-829F-B351-597C4EE40CBB}"/>
              </a:ext>
            </a:extLst>
          </p:cNvPr>
          <p:cNvCxnSpPr/>
          <p:nvPr/>
        </p:nvCxnSpPr>
        <p:spPr>
          <a:xfrm>
            <a:off x="844983" y="3029457"/>
            <a:ext cx="20076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FA1F3F9-78E9-1E2E-9514-31D1B9E669A4}"/>
              </a:ext>
            </a:extLst>
          </p:cNvPr>
          <p:cNvSpPr/>
          <p:nvPr/>
        </p:nvSpPr>
        <p:spPr>
          <a:xfrm>
            <a:off x="844983" y="3138843"/>
            <a:ext cx="2007631" cy="5136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5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A7B9E15-E548-A624-4A12-2A647A64CDEA}"/>
              </a:ext>
            </a:extLst>
          </p:cNvPr>
          <p:cNvSpPr txBox="1"/>
          <p:nvPr/>
        </p:nvSpPr>
        <p:spPr>
          <a:xfrm>
            <a:off x="4951473" y="792356"/>
            <a:ext cx="1165704" cy="7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4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28D8DA5-9E43-7767-1B6A-AA4CAB092FE5}"/>
              </a:ext>
            </a:extLst>
          </p:cNvPr>
          <p:cNvGrpSpPr/>
          <p:nvPr/>
        </p:nvGrpSpPr>
        <p:grpSpPr>
          <a:xfrm>
            <a:off x="4717817" y="1586546"/>
            <a:ext cx="2066346" cy="1575449"/>
            <a:chOff x="6298409" y="2112276"/>
            <a:chExt cx="2758626" cy="2103266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6AF1A87D-ED76-6E75-F409-00A237558556}"/>
                </a:ext>
              </a:extLst>
            </p:cNvPr>
            <p:cNvSpPr txBox="1"/>
            <p:nvPr/>
          </p:nvSpPr>
          <p:spPr>
            <a:xfrm>
              <a:off x="7079199" y="2112276"/>
              <a:ext cx="1977836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ea typeface="AvantGarde" panose="00000400000000000000" pitchFamily="2" charset="0"/>
                  <a:cs typeface="AvantGarde" panose="00000400000000000000" pitchFamily="2" charset="0"/>
                </a:rPr>
                <a:t>4 312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7C0BA948-9D7B-AE24-21EE-ED36C589D449}"/>
                </a:ext>
              </a:extLst>
            </p:cNvPr>
            <p:cNvSpPr txBox="1"/>
            <p:nvPr/>
          </p:nvSpPr>
          <p:spPr>
            <a:xfrm>
              <a:off x="6298409" y="2661139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899E1C4-EACA-13E8-4B9C-9F356F5C4E2A}"/>
                </a:ext>
              </a:extLst>
            </p:cNvPr>
            <p:cNvSpPr txBox="1"/>
            <p:nvPr/>
          </p:nvSpPr>
          <p:spPr>
            <a:xfrm>
              <a:off x="8421011" y="3168971"/>
              <a:ext cx="636024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02B537D7-4A88-504A-A693-28F2E1ECD788}"/>
                </a:ext>
              </a:extLst>
            </p:cNvPr>
            <p:cNvCxnSpPr/>
            <p:nvPr/>
          </p:nvCxnSpPr>
          <p:spPr>
            <a:xfrm>
              <a:off x="6376795" y="4038600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8268A14-B0BD-B172-4E2E-E80341F89D5A}"/>
              </a:ext>
            </a:extLst>
          </p:cNvPr>
          <p:cNvSpPr txBox="1"/>
          <p:nvPr/>
        </p:nvSpPr>
        <p:spPr>
          <a:xfrm>
            <a:off x="6307750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74ECDC6-CAFD-1AF1-CDEF-588A37A46660}"/>
              </a:ext>
            </a:extLst>
          </p:cNvPr>
          <p:cNvSpPr txBox="1"/>
          <p:nvPr/>
        </p:nvSpPr>
        <p:spPr>
          <a:xfrm>
            <a:off x="5965285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7C23721-2007-06F2-9C7B-A6D6621F7006}"/>
              </a:ext>
            </a:extLst>
          </p:cNvPr>
          <p:cNvSpPr txBox="1"/>
          <p:nvPr/>
        </p:nvSpPr>
        <p:spPr>
          <a:xfrm>
            <a:off x="5622820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4829E37-12B4-6C0E-4A19-39F3BB613DDF}"/>
              </a:ext>
            </a:extLst>
          </p:cNvPr>
          <p:cNvSpPr txBox="1"/>
          <p:nvPr/>
        </p:nvSpPr>
        <p:spPr>
          <a:xfrm>
            <a:off x="5189873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FB0D1055-EB71-B176-91A4-568C610E3515}"/>
              </a:ext>
            </a:extLst>
          </p:cNvPr>
          <p:cNvCxnSpPr/>
          <p:nvPr/>
        </p:nvCxnSpPr>
        <p:spPr>
          <a:xfrm>
            <a:off x="6555304" y="3652540"/>
            <a:ext cx="0" cy="3340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D0E311DE-079A-4E52-2E88-FFD92AA77E14}"/>
              </a:ext>
            </a:extLst>
          </p:cNvPr>
          <p:cNvCxnSpPr>
            <a:cxnSpLocks/>
          </p:cNvCxnSpPr>
          <p:nvPr/>
        </p:nvCxnSpPr>
        <p:spPr>
          <a:xfrm flipV="1">
            <a:off x="6555305" y="3968383"/>
            <a:ext cx="312550" cy="3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4AEFFA7-88F9-0DD8-73F4-8EDD81961523}"/>
              </a:ext>
            </a:extLst>
          </p:cNvPr>
          <p:cNvSpPr txBox="1"/>
          <p:nvPr/>
        </p:nvSpPr>
        <p:spPr>
          <a:xfrm>
            <a:off x="7706668" y="3599853"/>
            <a:ext cx="4425314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59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 nhân 2 bằng 4, viết 4</a:t>
            </a: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716B1BA6-50A3-D150-2D5B-E9BFEB4299F2}"/>
              </a:ext>
            </a:extLst>
          </p:cNvPr>
          <p:cNvCxnSpPr>
            <a:cxnSpLocks/>
          </p:cNvCxnSpPr>
          <p:nvPr/>
        </p:nvCxnSpPr>
        <p:spPr>
          <a:xfrm>
            <a:off x="6220758" y="3670761"/>
            <a:ext cx="0" cy="842712"/>
          </a:xfrm>
          <a:prstGeom prst="line">
            <a:avLst/>
          </a:prstGeom>
          <a:ln w="38100">
            <a:solidFill>
              <a:srgbClr val="EB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kết nối Mũi tên Thẳng 32">
            <a:extLst>
              <a:ext uri="{FF2B5EF4-FFF2-40B4-BE49-F238E27FC236}">
                <a16:creationId xmlns:a16="http://schemas.microsoft.com/office/drawing/2014/main" id="{73F102F8-F0BD-B883-1712-20E9FAFE03A3}"/>
              </a:ext>
            </a:extLst>
          </p:cNvPr>
          <p:cNvCxnSpPr>
            <a:cxnSpLocks/>
          </p:cNvCxnSpPr>
          <p:nvPr/>
        </p:nvCxnSpPr>
        <p:spPr>
          <a:xfrm>
            <a:off x="6220758" y="4505629"/>
            <a:ext cx="677012" cy="0"/>
          </a:xfrm>
          <a:prstGeom prst="straightConnector1">
            <a:avLst/>
          </a:prstGeom>
          <a:ln w="38100">
            <a:solidFill>
              <a:srgbClr val="EB00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69FE174E-6662-8866-3CC4-437F036D1D52}"/>
              </a:ext>
            </a:extLst>
          </p:cNvPr>
          <p:cNvSpPr txBox="1"/>
          <p:nvPr/>
        </p:nvSpPr>
        <p:spPr>
          <a:xfrm>
            <a:off x="7723003" y="4171008"/>
            <a:ext cx="4425314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59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 nhân 1 bằng 2, viết 2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3B4A8EBB-DC2B-1028-A590-DEE8EC129DA7}"/>
              </a:ext>
            </a:extLst>
          </p:cNvPr>
          <p:cNvCxnSpPr>
            <a:cxnSpLocks/>
          </p:cNvCxnSpPr>
          <p:nvPr/>
        </p:nvCxnSpPr>
        <p:spPr>
          <a:xfrm>
            <a:off x="5854768" y="3666394"/>
            <a:ext cx="0" cy="136077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C5B35A7B-1687-DE9A-7217-401D48796661}"/>
              </a:ext>
            </a:extLst>
          </p:cNvPr>
          <p:cNvCxnSpPr>
            <a:cxnSpLocks/>
          </p:cNvCxnSpPr>
          <p:nvPr/>
        </p:nvCxnSpPr>
        <p:spPr>
          <a:xfrm>
            <a:off x="5854768" y="5020668"/>
            <a:ext cx="1043001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382792C3-0AB1-7473-7E8C-1A304B3CBC7F}"/>
              </a:ext>
            </a:extLst>
          </p:cNvPr>
          <p:cNvSpPr txBox="1"/>
          <p:nvPr/>
        </p:nvSpPr>
        <p:spPr>
          <a:xfrm>
            <a:off x="7694583" y="4713244"/>
            <a:ext cx="4425314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59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 nhân 3 bằng 6, viết 6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7E4F099-93EF-9E6A-DAAE-3F3534A0E79A}"/>
              </a:ext>
            </a:extLst>
          </p:cNvPr>
          <p:cNvSpPr txBox="1"/>
          <p:nvPr/>
        </p:nvSpPr>
        <p:spPr>
          <a:xfrm>
            <a:off x="7666164" y="5255480"/>
            <a:ext cx="4425314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595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 nhân 4 bằng 8, viết 8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9127C1C2-974B-2392-75FE-B382059F5121}"/>
              </a:ext>
            </a:extLst>
          </p:cNvPr>
          <p:cNvCxnSpPr>
            <a:cxnSpLocks/>
          </p:cNvCxnSpPr>
          <p:nvPr/>
        </p:nvCxnSpPr>
        <p:spPr>
          <a:xfrm>
            <a:off x="5437427" y="3666393"/>
            <a:ext cx="0" cy="19003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6D50BFBC-2E72-DA7C-9839-A20623A746DF}"/>
              </a:ext>
            </a:extLst>
          </p:cNvPr>
          <p:cNvCxnSpPr>
            <a:cxnSpLocks/>
          </p:cNvCxnSpPr>
          <p:nvPr/>
        </p:nvCxnSpPr>
        <p:spPr>
          <a:xfrm>
            <a:off x="5437427" y="5562903"/>
            <a:ext cx="1465150" cy="46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38A1823-3BA8-E031-6B9B-AC702CFA2925}"/>
              </a:ext>
            </a:extLst>
          </p:cNvPr>
          <p:cNvSpPr txBox="1"/>
          <p:nvPr/>
        </p:nvSpPr>
        <p:spPr>
          <a:xfrm>
            <a:off x="83064" y="4955310"/>
            <a:ext cx="4401041" cy="714238"/>
          </a:xfrm>
          <a:prstGeom prst="roundRect">
            <a:avLst/>
          </a:prstGeom>
          <a:gradFill>
            <a:gsLst>
              <a:gs pos="0">
                <a:srgbClr val="FEF3EE"/>
              </a:gs>
              <a:gs pos="74000">
                <a:srgbClr val="FEF0E9"/>
              </a:gs>
              <a:gs pos="87000">
                <a:srgbClr val="F8C0B5"/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595" b="1">
                <a:solidFill>
                  <a:sysClr val="windowText" lastClr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Vậy 4 312 x 2 = 8 624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A653C0C-4584-3D2B-AA55-56FF0253301F}"/>
              </a:ext>
            </a:extLst>
          </p:cNvPr>
          <p:cNvSpPr txBox="1"/>
          <p:nvPr/>
        </p:nvSpPr>
        <p:spPr>
          <a:xfrm>
            <a:off x="1377076" y="3030668"/>
            <a:ext cx="148149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8 624</a:t>
            </a:r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A585E42A-1E2D-746D-A171-39E3FC223098}"/>
              </a:ext>
            </a:extLst>
          </p:cNvPr>
          <p:cNvSpPr/>
          <p:nvPr/>
        </p:nvSpPr>
        <p:spPr>
          <a:xfrm>
            <a:off x="6372454" y="1716674"/>
            <a:ext cx="368483" cy="12835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69828F3B-0273-3879-9B9B-20C7327C9310}"/>
              </a:ext>
            </a:extLst>
          </p:cNvPr>
          <p:cNvSpPr/>
          <p:nvPr/>
        </p:nvSpPr>
        <p:spPr>
          <a:xfrm rot="20577266">
            <a:off x="6227528" y="1640666"/>
            <a:ext cx="403748" cy="1465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397A6FF-943F-9F5B-DE70-546411FD454D}"/>
              </a:ext>
            </a:extLst>
          </p:cNvPr>
          <p:cNvSpPr/>
          <p:nvPr/>
        </p:nvSpPr>
        <p:spPr>
          <a:xfrm rot="19506351">
            <a:off x="6027882" y="1602139"/>
            <a:ext cx="403748" cy="160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228DE54B-0D48-9EC9-894F-15CD834B1E80}"/>
              </a:ext>
            </a:extLst>
          </p:cNvPr>
          <p:cNvSpPr/>
          <p:nvPr/>
        </p:nvSpPr>
        <p:spPr>
          <a:xfrm rot="18466153">
            <a:off x="5795076" y="1508230"/>
            <a:ext cx="452946" cy="17864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31701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5" grpId="0" animBg="1"/>
      <p:bldP spid="15" grpId="1" animBg="1"/>
      <p:bldP spid="17" grpId="0"/>
      <p:bldP spid="21" grpId="0"/>
      <p:bldP spid="22" grpId="0"/>
      <p:bldP spid="23" grpId="0"/>
      <p:bldP spid="24" grpId="0"/>
      <p:bldP spid="29" grpId="0"/>
      <p:bldP spid="36" grpId="0"/>
      <p:bldP spid="41" grpId="0"/>
      <p:bldP spid="42" grpId="0"/>
      <p:bldP spid="48" grpId="0" animBg="1"/>
      <p:bldP spid="49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.2. HD">
            <a:hlinkClick r:id="" action="ppaction://media"/>
            <a:extLst>
              <a:ext uri="{FF2B5EF4-FFF2-40B4-BE49-F238E27FC236}">
                <a16:creationId xmlns:a16="http://schemas.microsoft.com/office/drawing/2014/main" id="{92E7AD65-530C-BBD3-BD2B-B780342C1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4" y="4348"/>
            <a:ext cx="12176542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76" y="1478779"/>
            <a:ext cx="4680404" cy="32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5D971C-15E7-61A0-F60C-86567D48E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6293" b="10326"/>
          <a:stretch/>
        </p:blipFill>
        <p:spPr>
          <a:xfrm>
            <a:off x="18427" y="0"/>
            <a:ext cx="12155146" cy="317351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F7F032C-1D28-FCB2-AFC6-A5149AB6B3F3}"/>
              </a:ext>
            </a:extLst>
          </p:cNvPr>
          <p:cNvSpPr/>
          <p:nvPr/>
        </p:nvSpPr>
        <p:spPr>
          <a:xfrm>
            <a:off x="1759415" y="2494227"/>
            <a:ext cx="1312783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9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6 939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6EE9B48-5E86-BCE8-C402-0697A56CB427}"/>
              </a:ext>
            </a:extLst>
          </p:cNvPr>
          <p:cNvSpPr/>
          <p:nvPr/>
        </p:nvSpPr>
        <p:spPr>
          <a:xfrm>
            <a:off x="4688960" y="2494227"/>
            <a:ext cx="1312783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9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2 468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308B87A-0F19-EF92-D694-04BDC7917B86}"/>
              </a:ext>
            </a:extLst>
          </p:cNvPr>
          <p:cNvSpPr/>
          <p:nvPr/>
        </p:nvSpPr>
        <p:spPr>
          <a:xfrm>
            <a:off x="7542797" y="2494227"/>
            <a:ext cx="1446836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9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84 244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5EBFE33-F4A4-973E-067D-AC06D52AF9CD}"/>
              </a:ext>
            </a:extLst>
          </p:cNvPr>
          <p:cNvSpPr/>
          <p:nvPr/>
        </p:nvSpPr>
        <p:spPr>
          <a:xfrm>
            <a:off x="10592617" y="2494227"/>
            <a:ext cx="1446836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9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48 484</a:t>
            </a:r>
          </a:p>
        </p:txBody>
      </p:sp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88CC99-330D-E674-45F4-A63892B53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6319" r="68997" b="80092"/>
          <a:stretch/>
        </p:blipFill>
        <p:spPr>
          <a:xfrm>
            <a:off x="0" y="4348"/>
            <a:ext cx="3356278" cy="690286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ECA69AC0-C746-2D1C-0539-A8A1107AC6E6}"/>
              </a:ext>
            </a:extLst>
          </p:cNvPr>
          <p:cNvGrpSpPr/>
          <p:nvPr/>
        </p:nvGrpSpPr>
        <p:grpSpPr>
          <a:xfrm>
            <a:off x="291080" y="3629528"/>
            <a:ext cx="2066346" cy="1575449"/>
            <a:chOff x="388599" y="5006260"/>
            <a:chExt cx="2758626" cy="2103266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BE51926-0109-B0E6-6BEF-3F4238F7971A}"/>
                </a:ext>
              </a:extLst>
            </p:cNvPr>
            <p:cNvSpPr txBox="1"/>
            <p:nvPr/>
          </p:nvSpPr>
          <p:spPr>
            <a:xfrm>
              <a:off x="974645" y="5006260"/>
              <a:ext cx="2172580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2 434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8DD5FD8-1E0F-D0F3-86CE-9A04ACB1C33E}"/>
                </a:ext>
              </a:extLst>
            </p:cNvPr>
            <p:cNvSpPr txBox="1"/>
            <p:nvPr/>
          </p:nvSpPr>
          <p:spPr>
            <a:xfrm>
              <a:off x="388599" y="5555123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64C57AE-0377-A222-C2E4-F5EE19C44A51}"/>
                </a:ext>
              </a:extLst>
            </p:cNvPr>
            <p:cNvSpPr txBox="1"/>
            <p:nvPr/>
          </p:nvSpPr>
          <p:spPr>
            <a:xfrm>
              <a:off x="2472680" y="6062955"/>
              <a:ext cx="674545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1B3F8316-C2C6-4447-E814-DFC958D5888A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D942DD2-59DC-A606-7663-1A3BA16812D9}"/>
              </a:ext>
            </a:extLst>
          </p:cNvPr>
          <p:cNvSpPr txBox="1"/>
          <p:nvPr/>
        </p:nvSpPr>
        <p:spPr>
          <a:xfrm>
            <a:off x="736015" y="5103175"/>
            <a:ext cx="1627369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4 868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FD33780-2796-79D1-2223-A746F0AC1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0655" r="75652" b="5861"/>
          <a:stretch/>
        </p:blipFill>
        <p:spPr>
          <a:xfrm>
            <a:off x="895023" y="766030"/>
            <a:ext cx="1929221" cy="271689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CBEB7B5-6698-FC5D-CF24-415D30141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8407" r="53069" b="28109"/>
          <a:stretch/>
        </p:blipFill>
        <p:spPr>
          <a:xfrm>
            <a:off x="3719268" y="766030"/>
            <a:ext cx="1929221" cy="271689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BCD28C-95EE-C467-5E9F-0DA00ED7B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1" t="34812" r="27918" b="11704"/>
          <a:stretch/>
        </p:blipFill>
        <p:spPr>
          <a:xfrm>
            <a:off x="6543513" y="766030"/>
            <a:ext cx="1929221" cy="2716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6CC0FA2-0AA6-5415-E761-FC9BD5ECF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9" t="20205" r="4780" b="26311"/>
          <a:stretch/>
        </p:blipFill>
        <p:spPr>
          <a:xfrm>
            <a:off x="9367757" y="766030"/>
            <a:ext cx="1929221" cy="2716891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B4A24A53-AA61-B910-02E2-1351FC166BB2}"/>
              </a:ext>
            </a:extLst>
          </p:cNvPr>
          <p:cNvGrpSpPr/>
          <p:nvPr/>
        </p:nvGrpSpPr>
        <p:grpSpPr>
          <a:xfrm>
            <a:off x="3183408" y="3629528"/>
            <a:ext cx="2066346" cy="1575449"/>
            <a:chOff x="388599" y="5006260"/>
            <a:chExt cx="2758626" cy="2103266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1224674-F6FA-F344-AE0E-CFBD252C8475}"/>
                </a:ext>
              </a:extLst>
            </p:cNvPr>
            <p:cNvSpPr txBox="1"/>
            <p:nvPr/>
          </p:nvSpPr>
          <p:spPr>
            <a:xfrm>
              <a:off x="974645" y="5006260"/>
              <a:ext cx="2172580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3 322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F465CA4F-7B76-D79B-E199-165E99E33249}"/>
                </a:ext>
              </a:extLst>
            </p:cNvPr>
            <p:cNvSpPr txBox="1"/>
            <p:nvPr/>
          </p:nvSpPr>
          <p:spPr>
            <a:xfrm>
              <a:off x="388599" y="5555123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1E6B6188-C6F9-E7F9-92EE-D4528576287A}"/>
                </a:ext>
              </a:extLst>
            </p:cNvPr>
            <p:cNvSpPr txBox="1"/>
            <p:nvPr/>
          </p:nvSpPr>
          <p:spPr>
            <a:xfrm>
              <a:off x="2472680" y="6062955"/>
              <a:ext cx="674545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1FBAC246-9044-0647-B41E-66C94C8CF3F7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3E73F-8759-2D8A-D239-00AC08E1212F}"/>
              </a:ext>
            </a:extLst>
          </p:cNvPr>
          <p:cNvGrpSpPr/>
          <p:nvPr/>
        </p:nvGrpSpPr>
        <p:grpSpPr>
          <a:xfrm>
            <a:off x="6038682" y="3629528"/>
            <a:ext cx="2119858" cy="1575449"/>
            <a:chOff x="317159" y="5006260"/>
            <a:chExt cx="2830066" cy="2103266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FB250D9-1A4B-A4A3-D163-96EE5A3A1B56}"/>
                </a:ext>
              </a:extLst>
            </p:cNvPr>
            <p:cNvSpPr txBox="1"/>
            <p:nvPr/>
          </p:nvSpPr>
          <p:spPr>
            <a:xfrm>
              <a:off x="546634" y="5006260"/>
              <a:ext cx="2600591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12 331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B8D18191-461E-E338-7C5B-F4A130928406}"/>
                </a:ext>
              </a:extLst>
            </p:cNvPr>
            <p:cNvSpPr txBox="1"/>
            <p:nvPr/>
          </p:nvSpPr>
          <p:spPr>
            <a:xfrm>
              <a:off x="317159" y="5555123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FF25C45-CF44-24EF-63C8-0F8EF2C1932C}"/>
                </a:ext>
              </a:extLst>
            </p:cNvPr>
            <p:cNvSpPr txBox="1"/>
            <p:nvPr/>
          </p:nvSpPr>
          <p:spPr>
            <a:xfrm>
              <a:off x="2472680" y="6062955"/>
              <a:ext cx="674545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19051879-5E39-CFF7-7163-C99B3C6F9EA8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2925328-B65A-4E3C-F698-87CABF521413}"/>
              </a:ext>
            </a:extLst>
          </p:cNvPr>
          <p:cNvGrpSpPr/>
          <p:nvPr/>
        </p:nvGrpSpPr>
        <p:grpSpPr>
          <a:xfrm>
            <a:off x="9079348" y="3629528"/>
            <a:ext cx="2119858" cy="1575449"/>
            <a:chOff x="317159" y="5006260"/>
            <a:chExt cx="2830066" cy="2103266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B4CB1E31-EF3F-AFD3-53BE-3B5BDA1664EA}"/>
                </a:ext>
              </a:extLst>
            </p:cNvPr>
            <p:cNvSpPr txBox="1"/>
            <p:nvPr/>
          </p:nvSpPr>
          <p:spPr>
            <a:xfrm>
              <a:off x="603731" y="5006260"/>
              <a:ext cx="2543494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11 101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26632692-2EBD-7A74-6350-2C078D1F42DE}"/>
                </a:ext>
              </a:extLst>
            </p:cNvPr>
            <p:cNvSpPr txBox="1"/>
            <p:nvPr/>
          </p:nvSpPr>
          <p:spPr>
            <a:xfrm>
              <a:off x="317159" y="5555123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FDF4FB7-79E9-07EA-68D4-1F21FDBA19E0}"/>
                </a:ext>
              </a:extLst>
            </p:cNvPr>
            <p:cNvSpPr txBox="1"/>
            <p:nvPr/>
          </p:nvSpPr>
          <p:spPr>
            <a:xfrm>
              <a:off x="2472680" y="6062955"/>
              <a:ext cx="674545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0E81DA8B-C052-D80F-B16A-E55D916D3448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EBF3665-BCEC-F1F9-95DE-B7C332B0B87A}"/>
              </a:ext>
            </a:extLst>
          </p:cNvPr>
          <p:cNvSpPr txBox="1"/>
          <p:nvPr/>
        </p:nvSpPr>
        <p:spPr>
          <a:xfrm>
            <a:off x="3604841" y="5103175"/>
            <a:ext cx="1627369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9 966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366D8FD-CF7F-9FAC-AD84-F075EFB21EE0}"/>
              </a:ext>
            </a:extLst>
          </p:cNvPr>
          <p:cNvSpPr txBox="1"/>
          <p:nvPr/>
        </p:nvSpPr>
        <p:spPr>
          <a:xfrm>
            <a:off x="6153066" y="5103175"/>
            <a:ext cx="1947970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36 993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8F1E8C5-B297-7FDA-34F4-CF0C0A6C0DFC}"/>
              </a:ext>
            </a:extLst>
          </p:cNvPr>
          <p:cNvSpPr txBox="1"/>
          <p:nvPr/>
        </p:nvSpPr>
        <p:spPr>
          <a:xfrm>
            <a:off x="9291817" y="5103175"/>
            <a:ext cx="1947970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66 606</a:t>
            </a:r>
          </a:p>
        </p:txBody>
      </p:sp>
    </p:spTree>
    <p:extLst>
      <p:ext uri="{BB962C8B-B14F-4D97-AF65-F5344CB8AC3E}">
        <p14:creationId xmlns:p14="http://schemas.microsoft.com/office/powerpoint/2010/main" val="2189133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179</Words>
  <Application>Microsoft Office PowerPoint</Application>
  <PresentationFormat>Widescreen</PresentationFormat>
  <Paragraphs>48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AvantGarde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5</cp:revision>
  <dcterms:created xsi:type="dcterms:W3CDTF">2023-03-09T07:23:37Z</dcterms:created>
  <dcterms:modified xsi:type="dcterms:W3CDTF">2023-03-12T07:49:04Z</dcterms:modified>
</cp:coreProperties>
</file>