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76" r:id="rId3"/>
    <p:sldId id="300" r:id="rId4"/>
    <p:sldId id="291" r:id="rId5"/>
    <p:sldId id="284" r:id="rId6"/>
    <p:sldId id="286" r:id="rId7"/>
    <p:sldId id="301" r:id="rId8"/>
    <p:sldId id="287" r:id="rId9"/>
    <p:sldId id="296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0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1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43623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2024/3/27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59" y="456156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5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15B036A-ED80-C418-2CD0-608479108125}"/>
              </a:ext>
            </a:extLst>
          </p:cNvPr>
          <p:cNvSpPr txBox="1"/>
          <p:nvPr/>
        </p:nvSpPr>
        <p:spPr>
          <a:xfrm>
            <a:off x="3534483" y="6042053"/>
            <a:ext cx="571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2023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10">
            <a:extLst>
              <a:ext uri="{FF2B5EF4-FFF2-40B4-BE49-F238E27FC236}">
                <a16:creationId xmlns:a16="http://schemas.microsoft.com/office/drawing/2014/main" id="{8E5ACF91-3578-D586-B90E-100CF76B2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4" y="63375"/>
            <a:ext cx="1552611" cy="1461822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22E24CC-2F43-40F7-954E-19B40DA20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187" y="288228"/>
            <a:ext cx="91784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66"/>
                </a:solidFill>
                <a:latin typeface="Times New Roman" pitchFamily="18" charset="0"/>
              </a:rPr>
              <a:t>UỶ BAN NHÂN DÂN QUẬN LONG BIÊN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E27E1F-1597-E085-E7C7-07412974C132}"/>
              </a:ext>
            </a:extLst>
          </p:cNvPr>
          <p:cNvSpPr txBox="1">
            <a:spLocks/>
          </p:cNvSpPr>
          <p:nvPr/>
        </p:nvSpPr>
        <p:spPr>
          <a:xfrm>
            <a:off x="1056850" y="2227206"/>
            <a:ext cx="10790714" cy="2504588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ĐẾN VỚI </a:t>
            </a:r>
          </a:p>
          <a:p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TIẾNG VIỆT </a:t>
            </a: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 A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6F6C33A-5A69-56B8-AA58-373A692CE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187" y="5431354"/>
            <a:ext cx="9005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 dirty="0" err="1"/>
              <a:t>Giáo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viên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hiện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Nguyễn</a:t>
            </a:r>
            <a:r>
              <a:rPr lang="en-US" altLang="en-US" sz="2800" b="1" dirty="0"/>
              <a:t> Thị Oanh		</a:t>
            </a:r>
            <a:endParaRPr lang="en-US" alt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53E97-AE72-9846-7191-639A9DD099A2}"/>
              </a:ext>
            </a:extLst>
          </p:cNvPr>
          <p:cNvSpPr txBox="1"/>
          <p:nvPr/>
        </p:nvSpPr>
        <p:spPr>
          <a:xfrm>
            <a:off x="3353798" y="686227"/>
            <a:ext cx="6196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</a:rPr>
              <a:t>TRƯỜNG TIỂU HỌC ÁI MỘ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122F4C-5FEE-EEBA-CBE1-ED72C74636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995"/>
          <a:stretch/>
        </p:blipFill>
        <p:spPr>
          <a:xfrm>
            <a:off x="5002611" y="2521005"/>
            <a:ext cx="2775564" cy="2298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88360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53" y="1429725"/>
            <a:ext cx="9844723" cy="24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18011" y="921753"/>
            <a:ext cx="115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24517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thoại?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F5EB8-0349-2B3B-044D-761C7AA55A4B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40C0D-445F-6670-6882-2AD3BABB6F6A}"/>
              </a:ext>
            </a:extLst>
          </p:cNvPr>
          <p:cNvSpPr txBox="1"/>
          <p:nvPr/>
        </p:nvSpPr>
        <p:spPr>
          <a:xfrm>
            <a:off x="674419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Nối câu ở cột A với kiểu câu thích hợp ở cột B.</a:t>
            </a:r>
            <a:endParaRPr lang="vi-VN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3" descr="Vở bài tập Tiếng Việt lớp 3 Bài 16: A lô, tớ đây trang 35, 36 Tập 2 | Kết nối tri thức">
            <a:extLst>
              <a:ext uri="{FF2B5EF4-FFF2-40B4-BE49-F238E27FC236}">
                <a16:creationId xmlns:a16="http://schemas.microsoft.com/office/drawing/2014/main" id="{1446E6CF-53F4-489E-21AB-EF5057106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6" y="745064"/>
            <a:ext cx="10347271" cy="5637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37F1B8-5842-9C64-86A1-1CBFDE5C800D}"/>
              </a:ext>
            </a:extLst>
          </p:cNvPr>
          <p:cNvCxnSpPr>
            <a:cxnSpLocks/>
          </p:cNvCxnSpPr>
          <p:nvPr/>
        </p:nvCxnSpPr>
        <p:spPr>
          <a:xfrm>
            <a:off x="7288696" y="1881809"/>
            <a:ext cx="1378226" cy="2332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A50E07-34C3-0DA4-F765-588044C7C0E0}"/>
              </a:ext>
            </a:extLst>
          </p:cNvPr>
          <p:cNvCxnSpPr>
            <a:cxnSpLocks/>
          </p:cNvCxnSpPr>
          <p:nvPr/>
        </p:nvCxnSpPr>
        <p:spPr>
          <a:xfrm>
            <a:off x="7288696" y="2841929"/>
            <a:ext cx="13782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FDC4D1-9F6D-E96D-79B4-8FDDD01EBCF2}"/>
              </a:ext>
            </a:extLst>
          </p:cNvPr>
          <p:cNvCxnSpPr>
            <a:cxnSpLocks/>
          </p:cNvCxnSpPr>
          <p:nvPr/>
        </p:nvCxnSpPr>
        <p:spPr>
          <a:xfrm flipV="1">
            <a:off x="7288696" y="2841929"/>
            <a:ext cx="1378226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797B5D-362E-5FF8-8283-34D6CD115F17}"/>
              </a:ext>
            </a:extLst>
          </p:cNvPr>
          <p:cNvCxnSpPr>
            <a:cxnSpLocks/>
          </p:cNvCxnSpPr>
          <p:nvPr/>
        </p:nvCxnSpPr>
        <p:spPr>
          <a:xfrm flipV="1">
            <a:off x="7288696" y="2838011"/>
            <a:ext cx="1378226" cy="2892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C2E1A6-E4BB-333F-9B05-0A7E0C2C8FA7}"/>
              </a:ext>
            </a:extLst>
          </p:cNvPr>
          <p:cNvCxnSpPr>
            <a:cxnSpLocks/>
          </p:cNvCxnSpPr>
          <p:nvPr/>
        </p:nvCxnSpPr>
        <p:spPr>
          <a:xfrm flipV="1">
            <a:off x="7269610" y="4074535"/>
            <a:ext cx="1397312" cy="7244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7CA1E0D-C7BC-0EC0-B9D1-A04ADDED7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7"/>
          <a:stretch/>
        </p:blipFill>
        <p:spPr>
          <a:xfrm>
            <a:off x="8503599" y="5040963"/>
            <a:ext cx="2275505" cy="1327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830" y="1629123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830" y="2612074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830" y="3564060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654" y="4555871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7008" y="5467977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37367" y="4626451"/>
            <a:ext cx="3201192" cy="63815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7507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40345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thoại?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1" dirty="0">
                        <a:solidFill>
                          <a:srgbClr val="0000CC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Em-Yeu-Truong-Em-Cam-N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391" y="312105"/>
            <a:ext cx="58438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319</Words>
  <Application>Microsoft Office PowerPoint</Application>
  <PresentationFormat>Widescreen</PresentationFormat>
  <Paragraphs>41</Paragraphs>
  <Slides>10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55</cp:revision>
  <dcterms:created xsi:type="dcterms:W3CDTF">2022-08-29T02:02:20Z</dcterms:created>
  <dcterms:modified xsi:type="dcterms:W3CDTF">2024-03-27T05:20:14Z</dcterms:modified>
</cp:coreProperties>
</file>