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7" r:id="rId3"/>
    <p:sldMasterId id="2147483690" r:id="rId4"/>
  </p:sldMasterIdLst>
  <p:notesMasterIdLst>
    <p:notesMasterId r:id="rId17"/>
  </p:notesMasterIdLst>
  <p:sldIdLst>
    <p:sldId id="808" r:id="rId5"/>
    <p:sldId id="297" r:id="rId6"/>
    <p:sldId id="275" r:id="rId7"/>
    <p:sldId id="812" r:id="rId8"/>
    <p:sldId id="813" r:id="rId9"/>
    <p:sldId id="828" r:id="rId10"/>
    <p:sldId id="822" r:id="rId11"/>
    <p:sldId id="815" r:id="rId12"/>
    <p:sldId id="819" r:id="rId13"/>
    <p:sldId id="831" r:id="rId14"/>
    <p:sldId id="834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7395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424</Words>
  <Application>Microsoft Office PowerPoint</Application>
  <PresentationFormat>Widescreen</PresentationFormat>
  <Paragraphs>36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Microsoft JhengHei Light</vt:lpstr>
      <vt:lpstr>宋体</vt:lpstr>
      <vt:lpstr>Arial</vt:lpstr>
      <vt:lpstr>Calibri</vt:lpstr>
      <vt:lpstr>Calibri Light</vt:lpstr>
      <vt:lpstr>Cambria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2022-11-26T06:23:00Z</dcterms:created>
  <dcterms:modified xsi:type="dcterms:W3CDTF">2024-03-27T06:53:42Z</dcterms:modified>
</cp:coreProperties>
</file>