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53" r:id="rId2"/>
    <p:sldId id="443" r:id="rId3"/>
    <p:sldId id="452" r:id="rId4"/>
    <p:sldId id="455" r:id="rId5"/>
    <p:sldId id="447" r:id="rId6"/>
    <p:sldId id="458" r:id="rId7"/>
    <p:sldId id="459" r:id="rId8"/>
    <p:sldId id="451" r:id="rId9"/>
    <p:sldId id="460" r:id="rId10"/>
    <p:sldId id="456" r:id="rId11"/>
    <p:sldId id="457" r:id="rId12"/>
    <p:sldId id="258" r:id="rId13"/>
    <p:sldId id="259" r:id="rId14"/>
    <p:sldId id="260" r:id="rId15"/>
    <p:sldId id="26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9D8EB-725D-4D3D-B0B0-F358A06351A7}" type="datetimeFigureOut">
              <a:rPr lang="vi-VN" smtClean="0"/>
              <a:t>27/03/2024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9DF0B-3667-4DC0-944C-B4ABDD7079CC}" type="slidenum">
              <a:rPr lang="vi-VN" smtClean="0"/>
              <a:t>‹#›</a:t>
            </a:fld>
            <a:endParaRPr lang="vi-VN"/>
          </a:p>
        </p:txBody>
      </p:sp>
    </p:spTree>
    <p:extLst>
      <p:ext uri="{BB962C8B-B14F-4D97-AF65-F5344CB8AC3E}">
        <p14:creationId xmlns:p14="http://schemas.microsoft.com/office/powerpoint/2010/main" val="240459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a:t>
            </a:fld>
            <a:endParaRPr lang="zh-CN" altLang="en-US"/>
          </a:p>
        </p:txBody>
      </p:sp>
    </p:spTree>
    <p:extLst>
      <p:ext uri="{BB962C8B-B14F-4D97-AF65-F5344CB8AC3E}">
        <p14:creationId xmlns:p14="http://schemas.microsoft.com/office/powerpoint/2010/main" val="242030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10</a:t>
            </a:fld>
            <a:endParaRPr lang="zh-CN" altLang="en-US"/>
          </a:p>
        </p:txBody>
      </p:sp>
    </p:spTree>
    <p:extLst>
      <p:ext uri="{BB962C8B-B14F-4D97-AF65-F5344CB8AC3E}">
        <p14:creationId xmlns:p14="http://schemas.microsoft.com/office/powerpoint/2010/main" val="240255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11</a:t>
            </a:fld>
            <a:endParaRPr lang="zh-CN" altLang="en-US"/>
          </a:p>
        </p:txBody>
      </p:sp>
    </p:spTree>
    <p:extLst>
      <p:ext uri="{BB962C8B-B14F-4D97-AF65-F5344CB8AC3E}">
        <p14:creationId xmlns:p14="http://schemas.microsoft.com/office/powerpoint/2010/main" val="322172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a:t>
            </a:fld>
            <a:endParaRPr lang="zh-CN" altLang="en-US"/>
          </a:p>
        </p:txBody>
      </p:sp>
    </p:spTree>
    <p:extLst>
      <p:ext uri="{BB962C8B-B14F-4D97-AF65-F5344CB8AC3E}">
        <p14:creationId xmlns:p14="http://schemas.microsoft.com/office/powerpoint/2010/main" val="238827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3</a:t>
            </a:fld>
            <a:endParaRPr lang="zh-CN" altLang="en-US"/>
          </a:p>
        </p:txBody>
      </p:sp>
    </p:spTree>
    <p:extLst>
      <p:ext uri="{BB962C8B-B14F-4D97-AF65-F5344CB8AC3E}">
        <p14:creationId xmlns:p14="http://schemas.microsoft.com/office/powerpoint/2010/main" val="160635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4</a:t>
            </a:fld>
            <a:endParaRPr lang="zh-CN" altLang="en-US"/>
          </a:p>
        </p:txBody>
      </p:sp>
    </p:spTree>
    <p:extLst>
      <p:ext uri="{BB962C8B-B14F-4D97-AF65-F5344CB8AC3E}">
        <p14:creationId xmlns:p14="http://schemas.microsoft.com/office/powerpoint/2010/main" val="175100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5</a:t>
            </a:fld>
            <a:endParaRPr lang="zh-CN" altLang="en-US"/>
          </a:p>
        </p:txBody>
      </p:sp>
    </p:spTree>
    <p:extLst>
      <p:ext uri="{BB962C8B-B14F-4D97-AF65-F5344CB8AC3E}">
        <p14:creationId xmlns:p14="http://schemas.microsoft.com/office/powerpoint/2010/main" val="336403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6</a:t>
            </a:fld>
            <a:endParaRPr lang="zh-CN" altLang="en-US"/>
          </a:p>
        </p:txBody>
      </p:sp>
    </p:spTree>
    <p:extLst>
      <p:ext uri="{BB962C8B-B14F-4D97-AF65-F5344CB8AC3E}">
        <p14:creationId xmlns:p14="http://schemas.microsoft.com/office/powerpoint/2010/main" val="1635111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7</a:t>
            </a:fld>
            <a:endParaRPr lang="zh-CN" altLang="en-US"/>
          </a:p>
        </p:txBody>
      </p:sp>
    </p:spTree>
    <p:extLst>
      <p:ext uri="{BB962C8B-B14F-4D97-AF65-F5344CB8AC3E}">
        <p14:creationId xmlns:p14="http://schemas.microsoft.com/office/powerpoint/2010/main" val="424927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8</a:t>
            </a:fld>
            <a:endParaRPr lang="zh-CN" altLang="en-US"/>
          </a:p>
        </p:txBody>
      </p:sp>
    </p:spTree>
    <p:extLst>
      <p:ext uri="{BB962C8B-B14F-4D97-AF65-F5344CB8AC3E}">
        <p14:creationId xmlns:p14="http://schemas.microsoft.com/office/powerpoint/2010/main" val="61025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9</a:t>
            </a:fld>
            <a:endParaRPr lang="zh-CN" altLang="en-US"/>
          </a:p>
        </p:txBody>
      </p:sp>
    </p:spTree>
    <p:extLst>
      <p:ext uri="{BB962C8B-B14F-4D97-AF65-F5344CB8AC3E}">
        <p14:creationId xmlns:p14="http://schemas.microsoft.com/office/powerpoint/2010/main" val="316967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D78D-8B8C-5B40-926E-104F08F747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7B9E5A0-58A9-6DD2-AE31-CA973CB890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8A414CF-EF1A-680F-EE3C-35EB9BBC6E3A}"/>
              </a:ext>
            </a:extLst>
          </p:cNvPr>
          <p:cNvSpPr>
            <a:spLocks noGrp="1"/>
          </p:cNvSpPr>
          <p:nvPr>
            <p:ph type="dt" sz="half" idx="10"/>
          </p:nvPr>
        </p:nvSpPr>
        <p:spPr/>
        <p:txBody>
          <a:bodyPr/>
          <a:lstStyle/>
          <a:p>
            <a:fld id="{F800506E-B69B-4869-954B-AF872318C697}" type="datetimeFigureOut">
              <a:rPr lang="vi-VN" smtClean="0"/>
              <a:t>27/03/2024</a:t>
            </a:fld>
            <a:endParaRPr lang="vi-VN"/>
          </a:p>
        </p:txBody>
      </p:sp>
      <p:sp>
        <p:nvSpPr>
          <p:cNvPr id="5" name="Footer Placeholder 4">
            <a:extLst>
              <a:ext uri="{FF2B5EF4-FFF2-40B4-BE49-F238E27FC236}">
                <a16:creationId xmlns:a16="http://schemas.microsoft.com/office/drawing/2014/main" id="{F4922CE2-C33C-3645-BBFB-AE8586B34A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24A5CC1-A619-08D3-ED56-8EE737FAB137}"/>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288197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C764-62E1-9D47-17A3-53C2503E2CA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FC9A60A-71BE-6CBE-7DE8-CE873BF9D1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A542327-BFE4-6975-72AB-AA3CC941E183}"/>
              </a:ext>
            </a:extLst>
          </p:cNvPr>
          <p:cNvSpPr>
            <a:spLocks noGrp="1"/>
          </p:cNvSpPr>
          <p:nvPr>
            <p:ph type="dt" sz="half" idx="10"/>
          </p:nvPr>
        </p:nvSpPr>
        <p:spPr/>
        <p:txBody>
          <a:bodyPr/>
          <a:lstStyle/>
          <a:p>
            <a:fld id="{F800506E-B69B-4869-954B-AF872318C697}" type="datetimeFigureOut">
              <a:rPr lang="vi-VN" smtClean="0"/>
              <a:t>27/03/2024</a:t>
            </a:fld>
            <a:endParaRPr lang="vi-VN"/>
          </a:p>
        </p:txBody>
      </p:sp>
      <p:sp>
        <p:nvSpPr>
          <p:cNvPr id="5" name="Footer Placeholder 4">
            <a:extLst>
              <a:ext uri="{FF2B5EF4-FFF2-40B4-BE49-F238E27FC236}">
                <a16:creationId xmlns:a16="http://schemas.microsoft.com/office/drawing/2014/main" id="{B1F47EA9-E99D-E52D-3355-C2ED01D37D5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BFC87BC-04CC-B36B-A87B-02B511ACB889}"/>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16471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BC1FE-B41A-AF1B-1391-6A2E5EDC82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7D4024-E448-0409-B79C-2231ADF832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CBDC18-BE41-2755-F404-B0D9A01559DB}"/>
              </a:ext>
            </a:extLst>
          </p:cNvPr>
          <p:cNvSpPr>
            <a:spLocks noGrp="1"/>
          </p:cNvSpPr>
          <p:nvPr>
            <p:ph type="dt" sz="half" idx="10"/>
          </p:nvPr>
        </p:nvSpPr>
        <p:spPr/>
        <p:txBody>
          <a:bodyPr/>
          <a:lstStyle/>
          <a:p>
            <a:fld id="{F800506E-B69B-4869-954B-AF872318C697}" type="datetimeFigureOut">
              <a:rPr lang="vi-VN" smtClean="0"/>
              <a:t>27/03/2024</a:t>
            </a:fld>
            <a:endParaRPr lang="vi-VN"/>
          </a:p>
        </p:txBody>
      </p:sp>
      <p:sp>
        <p:nvSpPr>
          <p:cNvPr id="5" name="Footer Placeholder 4">
            <a:extLst>
              <a:ext uri="{FF2B5EF4-FFF2-40B4-BE49-F238E27FC236}">
                <a16:creationId xmlns:a16="http://schemas.microsoft.com/office/drawing/2014/main" id="{BE51AC31-F104-E284-CC1F-88C63393C6D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F5DE573-9686-AF7F-DC78-1FE337839B32}"/>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339707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CD04-4BAB-F5D9-EE3A-6F982888AA4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7001696-990C-E6A5-5F34-3DD2977567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058D50B-292D-20AB-2B6E-954DF9C34600}"/>
              </a:ext>
            </a:extLst>
          </p:cNvPr>
          <p:cNvSpPr>
            <a:spLocks noGrp="1"/>
          </p:cNvSpPr>
          <p:nvPr>
            <p:ph type="dt" sz="half" idx="10"/>
          </p:nvPr>
        </p:nvSpPr>
        <p:spPr/>
        <p:txBody>
          <a:bodyPr/>
          <a:lstStyle/>
          <a:p>
            <a:fld id="{F800506E-B69B-4869-954B-AF872318C697}" type="datetimeFigureOut">
              <a:rPr lang="vi-VN" smtClean="0"/>
              <a:t>27/03/2024</a:t>
            </a:fld>
            <a:endParaRPr lang="vi-VN"/>
          </a:p>
        </p:txBody>
      </p:sp>
      <p:sp>
        <p:nvSpPr>
          <p:cNvPr id="5" name="Footer Placeholder 4">
            <a:extLst>
              <a:ext uri="{FF2B5EF4-FFF2-40B4-BE49-F238E27FC236}">
                <a16:creationId xmlns:a16="http://schemas.microsoft.com/office/drawing/2014/main" id="{B0DAC6C8-2FCB-871C-98DA-1EB2328EE6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6B60D9F-01CD-3558-C729-B28389177FDA}"/>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203200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9929-AC51-8B9D-FD7F-9A74CDB05B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A63AAEF-731C-363A-C78E-182F214954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20487F-775F-7C24-172C-A722C3AF6C04}"/>
              </a:ext>
            </a:extLst>
          </p:cNvPr>
          <p:cNvSpPr>
            <a:spLocks noGrp="1"/>
          </p:cNvSpPr>
          <p:nvPr>
            <p:ph type="dt" sz="half" idx="10"/>
          </p:nvPr>
        </p:nvSpPr>
        <p:spPr/>
        <p:txBody>
          <a:bodyPr/>
          <a:lstStyle/>
          <a:p>
            <a:fld id="{F800506E-B69B-4869-954B-AF872318C697}" type="datetimeFigureOut">
              <a:rPr lang="vi-VN" smtClean="0"/>
              <a:t>27/03/2024</a:t>
            </a:fld>
            <a:endParaRPr lang="vi-VN"/>
          </a:p>
        </p:txBody>
      </p:sp>
      <p:sp>
        <p:nvSpPr>
          <p:cNvPr id="5" name="Footer Placeholder 4">
            <a:extLst>
              <a:ext uri="{FF2B5EF4-FFF2-40B4-BE49-F238E27FC236}">
                <a16:creationId xmlns:a16="http://schemas.microsoft.com/office/drawing/2014/main" id="{5EA029B9-BC43-342E-AAB7-9242297284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E439912-08FC-2C12-A27B-937EAEA3356F}"/>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355464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EF0A-9853-FA7A-31EE-8D3BF44D35A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8860FFC-BA8B-2B18-DF39-98EB357E4D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F032A71-F09A-E544-C80E-51AE2D3CB2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6302653-94C1-C4D3-08BF-35218D47F692}"/>
              </a:ext>
            </a:extLst>
          </p:cNvPr>
          <p:cNvSpPr>
            <a:spLocks noGrp="1"/>
          </p:cNvSpPr>
          <p:nvPr>
            <p:ph type="dt" sz="half" idx="10"/>
          </p:nvPr>
        </p:nvSpPr>
        <p:spPr/>
        <p:txBody>
          <a:bodyPr/>
          <a:lstStyle/>
          <a:p>
            <a:fld id="{F800506E-B69B-4869-954B-AF872318C697}" type="datetimeFigureOut">
              <a:rPr lang="vi-VN" smtClean="0"/>
              <a:t>27/03/2024</a:t>
            </a:fld>
            <a:endParaRPr lang="vi-VN"/>
          </a:p>
        </p:txBody>
      </p:sp>
      <p:sp>
        <p:nvSpPr>
          <p:cNvPr id="6" name="Footer Placeholder 5">
            <a:extLst>
              <a:ext uri="{FF2B5EF4-FFF2-40B4-BE49-F238E27FC236}">
                <a16:creationId xmlns:a16="http://schemas.microsoft.com/office/drawing/2014/main" id="{4BA3B1E3-9B4C-3857-1A14-131C423CE2B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37D9F8B-B3D2-3A4E-33E5-6BC3124CD9F8}"/>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256013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DABA-A1D1-745D-D639-BBDB3A4C06D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FFB5D60-6A0B-27A6-9D45-6450C570E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084982-5FC2-1888-3C30-885CC9FD0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5565C760-2924-B5AF-BAF2-C1E68AA5AA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7593F8-FCA0-71E3-BC2B-882BD9B690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175A4E3-920A-B1EB-ABBE-A472B85A51B6}"/>
              </a:ext>
            </a:extLst>
          </p:cNvPr>
          <p:cNvSpPr>
            <a:spLocks noGrp="1"/>
          </p:cNvSpPr>
          <p:nvPr>
            <p:ph type="dt" sz="half" idx="10"/>
          </p:nvPr>
        </p:nvSpPr>
        <p:spPr/>
        <p:txBody>
          <a:bodyPr/>
          <a:lstStyle/>
          <a:p>
            <a:fld id="{F800506E-B69B-4869-954B-AF872318C697}" type="datetimeFigureOut">
              <a:rPr lang="vi-VN" smtClean="0"/>
              <a:t>27/03/2024</a:t>
            </a:fld>
            <a:endParaRPr lang="vi-VN"/>
          </a:p>
        </p:txBody>
      </p:sp>
      <p:sp>
        <p:nvSpPr>
          <p:cNvPr id="8" name="Footer Placeholder 7">
            <a:extLst>
              <a:ext uri="{FF2B5EF4-FFF2-40B4-BE49-F238E27FC236}">
                <a16:creationId xmlns:a16="http://schemas.microsoft.com/office/drawing/2014/main" id="{0B7647A0-E0C0-8FF3-5CE1-6127FC71390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79E17FE-4564-59E2-E9F6-8C202245E7E7}"/>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302741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617C-425F-AF7E-252F-5F0AC9E148A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5CC6FD9-45AE-5821-F069-3F6516CE2D66}"/>
              </a:ext>
            </a:extLst>
          </p:cNvPr>
          <p:cNvSpPr>
            <a:spLocks noGrp="1"/>
          </p:cNvSpPr>
          <p:nvPr>
            <p:ph type="dt" sz="half" idx="10"/>
          </p:nvPr>
        </p:nvSpPr>
        <p:spPr/>
        <p:txBody>
          <a:bodyPr/>
          <a:lstStyle/>
          <a:p>
            <a:fld id="{F800506E-B69B-4869-954B-AF872318C697}" type="datetimeFigureOut">
              <a:rPr lang="vi-VN" smtClean="0"/>
              <a:t>27/03/2024</a:t>
            </a:fld>
            <a:endParaRPr lang="vi-VN"/>
          </a:p>
        </p:txBody>
      </p:sp>
      <p:sp>
        <p:nvSpPr>
          <p:cNvPr id="4" name="Footer Placeholder 3">
            <a:extLst>
              <a:ext uri="{FF2B5EF4-FFF2-40B4-BE49-F238E27FC236}">
                <a16:creationId xmlns:a16="http://schemas.microsoft.com/office/drawing/2014/main" id="{35D53C6B-390B-927A-67CE-018F0F56495E}"/>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B364F8D-44C9-AEBD-EFB5-BD0CD5CC6A20}"/>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325793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F5FCD-789E-6043-32D9-A773F691427E}"/>
              </a:ext>
            </a:extLst>
          </p:cNvPr>
          <p:cNvSpPr>
            <a:spLocks noGrp="1"/>
          </p:cNvSpPr>
          <p:nvPr>
            <p:ph type="dt" sz="half" idx="10"/>
          </p:nvPr>
        </p:nvSpPr>
        <p:spPr/>
        <p:txBody>
          <a:bodyPr/>
          <a:lstStyle/>
          <a:p>
            <a:fld id="{F800506E-B69B-4869-954B-AF872318C697}" type="datetimeFigureOut">
              <a:rPr lang="vi-VN" smtClean="0"/>
              <a:t>27/03/2024</a:t>
            </a:fld>
            <a:endParaRPr lang="vi-VN"/>
          </a:p>
        </p:txBody>
      </p:sp>
      <p:sp>
        <p:nvSpPr>
          <p:cNvPr id="3" name="Footer Placeholder 2">
            <a:extLst>
              <a:ext uri="{FF2B5EF4-FFF2-40B4-BE49-F238E27FC236}">
                <a16:creationId xmlns:a16="http://schemas.microsoft.com/office/drawing/2014/main" id="{F907EC8A-17C9-1B56-3CB4-8F3376F5948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413B57A3-83C9-1C16-025F-709161440BD6}"/>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51188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09AC-D889-E7C8-45B0-9A932EA62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BFC44F7-B22F-217B-7D56-A692C27655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73E47A5-8C93-3392-A1E9-8FB5E5587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8E9B2-E689-71A1-9246-C953EF80D04C}"/>
              </a:ext>
            </a:extLst>
          </p:cNvPr>
          <p:cNvSpPr>
            <a:spLocks noGrp="1"/>
          </p:cNvSpPr>
          <p:nvPr>
            <p:ph type="dt" sz="half" idx="10"/>
          </p:nvPr>
        </p:nvSpPr>
        <p:spPr/>
        <p:txBody>
          <a:bodyPr/>
          <a:lstStyle/>
          <a:p>
            <a:fld id="{F800506E-B69B-4869-954B-AF872318C697}" type="datetimeFigureOut">
              <a:rPr lang="vi-VN" smtClean="0"/>
              <a:t>27/03/2024</a:t>
            </a:fld>
            <a:endParaRPr lang="vi-VN"/>
          </a:p>
        </p:txBody>
      </p:sp>
      <p:sp>
        <p:nvSpPr>
          <p:cNvPr id="6" name="Footer Placeholder 5">
            <a:extLst>
              <a:ext uri="{FF2B5EF4-FFF2-40B4-BE49-F238E27FC236}">
                <a16:creationId xmlns:a16="http://schemas.microsoft.com/office/drawing/2014/main" id="{7A7C0558-686F-42DA-5F82-61C20ADEB65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5DA47B6-083D-343C-8DF0-5B5162FE331B}"/>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130189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CDC7-BADD-E0F6-9342-C83D02A1D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D91EC49-6566-BF0B-BB3B-07905939D1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17E27CA-701C-24F6-5F96-E2FF0F14E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CC23E-A8AF-E846-4F64-25483EAAD5BC}"/>
              </a:ext>
            </a:extLst>
          </p:cNvPr>
          <p:cNvSpPr>
            <a:spLocks noGrp="1"/>
          </p:cNvSpPr>
          <p:nvPr>
            <p:ph type="dt" sz="half" idx="10"/>
          </p:nvPr>
        </p:nvSpPr>
        <p:spPr/>
        <p:txBody>
          <a:bodyPr/>
          <a:lstStyle/>
          <a:p>
            <a:fld id="{F800506E-B69B-4869-954B-AF872318C697}" type="datetimeFigureOut">
              <a:rPr lang="vi-VN" smtClean="0"/>
              <a:t>27/03/2024</a:t>
            </a:fld>
            <a:endParaRPr lang="vi-VN"/>
          </a:p>
        </p:txBody>
      </p:sp>
      <p:sp>
        <p:nvSpPr>
          <p:cNvPr id="6" name="Footer Placeholder 5">
            <a:extLst>
              <a:ext uri="{FF2B5EF4-FFF2-40B4-BE49-F238E27FC236}">
                <a16:creationId xmlns:a16="http://schemas.microsoft.com/office/drawing/2014/main" id="{D623B3E0-39CC-EC09-12D6-2E3BC740228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A1250C3-C80F-FE36-93D9-EE7C723D96F4}"/>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131347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84FC71-49FA-1919-C829-3F45E341BB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0005780-D308-0B78-5C25-E153B03F2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DDA4F21-30ED-5325-27A7-17FCF1D76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0506E-B69B-4869-954B-AF872318C697}" type="datetimeFigureOut">
              <a:rPr lang="vi-VN" smtClean="0"/>
              <a:t>27/03/2024</a:t>
            </a:fld>
            <a:endParaRPr lang="vi-VN"/>
          </a:p>
        </p:txBody>
      </p:sp>
      <p:sp>
        <p:nvSpPr>
          <p:cNvPr id="5" name="Footer Placeholder 4">
            <a:extLst>
              <a:ext uri="{FF2B5EF4-FFF2-40B4-BE49-F238E27FC236}">
                <a16:creationId xmlns:a16="http://schemas.microsoft.com/office/drawing/2014/main" id="{1E875073-2DEB-A9BC-0DF5-0EDB302AC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0628BE4-63C6-AB7C-B604-327CADD02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3FE0B-416D-4F69-B438-096910B7E54D}" type="slidenum">
              <a:rPr lang="vi-VN" smtClean="0"/>
              <a:t>‹#›</a:t>
            </a:fld>
            <a:endParaRPr lang="vi-VN"/>
          </a:p>
        </p:txBody>
      </p:sp>
    </p:spTree>
    <p:extLst>
      <p:ext uri="{BB962C8B-B14F-4D97-AF65-F5344CB8AC3E}">
        <p14:creationId xmlns:p14="http://schemas.microsoft.com/office/powerpoint/2010/main" val="614475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2.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hdphoto" Target="../media/hdphoto2.wdp"/><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7.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299" y="4034826"/>
            <a:ext cx="10852366" cy="216503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2334" y="438496"/>
            <a:ext cx="1843127" cy="1811292"/>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01" y="117717"/>
            <a:ext cx="1560921" cy="1560921"/>
          </a:xfrm>
          <a:prstGeom prst="rect">
            <a:avLst/>
          </a:prstGeom>
        </p:spPr>
      </p:pic>
      <p:sp>
        <p:nvSpPr>
          <p:cNvPr id="10" name="文本框 9"/>
          <p:cNvSpPr txBox="1"/>
          <p:nvPr/>
        </p:nvSpPr>
        <p:spPr>
          <a:xfrm>
            <a:off x="4580752" y="915476"/>
            <a:ext cx="7429662" cy="2870466"/>
          </a:xfrm>
          <a:prstGeom prst="rect">
            <a:avLst/>
          </a:prstGeom>
          <a:noFill/>
        </p:spPr>
        <p:txBody>
          <a:bodyPr wrap="square" rtlCol="0">
            <a:spAutoFit/>
          </a:bodyPr>
          <a:lstStyle/>
          <a:p>
            <a:r>
              <a:rPr lang="en-US" altLang="zh-CN" sz="18053"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Toán</a:t>
            </a:r>
            <a:r>
              <a:rPr lang="en-US" altLang="zh-CN" sz="18053" b="1" dirty="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 3</a:t>
            </a:r>
            <a:endParaRPr lang="zh-CN" altLang="en-US" sz="18053" b="1" dirty="0">
              <a:ln w="28575">
                <a:solidFill>
                  <a:schemeClr val="bg1"/>
                </a:solidFill>
              </a:ln>
              <a:solidFill>
                <a:schemeClr val="accent2"/>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6" name="图片 15">
            <a:extLst>
              <a:ext uri="{FF2B5EF4-FFF2-40B4-BE49-F238E27FC236}">
                <a16:creationId xmlns:a16="http://schemas.microsoft.com/office/drawing/2014/main" id="{94DCB2EB-A8D7-41EE-BDD9-9D6235E4EE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9662" y="1242963"/>
            <a:ext cx="2913341" cy="2922346"/>
          </a:xfrm>
          <a:prstGeom prst="rect">
            <a:avLst/>
          </a:prstGeom>
        </p:spPr>
      </p:pic>
      <p:grpSp>
        <p:nvGrpSpPr>
          <p:cNvPr id="6" name="组合 5">
            <a:extLst>
              <a:ext uri="{FF2B5EF4-FFF2-40B4-BE49-F238E27FC236}">
                <a16:creationId xmlns:a16="http://schemas.microsoft.com/office/drawing/2014/main" id="{AECC6DF3-810B-4CD0-BBC1-251583757EFA}"/>
              </a:ext>
            </a:extLst>
          </p:cNvPr>
          <p:cNvGrpSpPr/>
          <p:nvPr/>
        </p:nvGrpSpPr>
        <p:grpSpPr>
          <a:xfrm>
            <a:off x="5012366" y="3665278"/>
            <a:ext cx="6998048" cy="601826"/>
            <a:chOff x="7994719" y="4175414"/>
            <a:chExt cx="2821845" cy="544503"/>
          </a:xfrm>
        </p:grpSpPr>
        <p:sp>
          <p:nvSpPr>
            <p:cNvPr id="3" name="流程图: 终止 2">
              <a:extLst>
                <a:ext uri="{FF2B5EF4-FFF2-40B4-BE49-F238E27FC236}">
                  <a16:creationId xmlns:a16="http://schemas.microsoft.com/office/drawing/2014/main" id="{31ED7C2B-C549-4199-A454-8E1B2E93CF6A}"/>
                </a:ext>
              </a:extLst>
            </p:cNvPr>
            <p:cNvSpPr/>
            <p:nvPr/>
          </p:nvSpPr>
          <p:spPr>
            <a:xfrm>
              <a:off x="7994719" y="4175414"/>
              <a:ext cx="1785938" cy="544503"/>
            </a:xfrm>
            <a:prstGeom prst="flowChartTerminator">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33"/>
            </a:p>
          </p:txBody>
        </p:sp>
        <p:sp>
          <p:nvSpPr>
            <p:cNvPr id="17" name="流程图: 终止 16">
              <a:extLst>
                <a:ext uri="{FF2B5EF4-FFF2-40B4-BE49-F238E27FC236}">
                  <a16:creationId xmlns:a16="http://schemas.microsoft.com/office/drawing/2014/main" id="{67AD70C6-A2E6-4414-B973-8C9B7FBEAFF3}"/>
                </a:ext>
              </a:extLst>
            </p:cNvPr>
            <p:cNvSpPr/>
            <p:nvPr/>
          </p:nvSpPr>
          <p:spPr>
            <a:xfrm>
              <a:off x="9030626" y="4175414"/>
              <a:ext cx="1785938" cy="544503"/>
            </a:xfrm>
            <a:prstGeom prst="flowChartTerminator">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33"/>
            </a:p>
          </p:txBody>
        </p:sp>
      </p:grpSp>
      <p:sp>
        <p:nvSpPr>
          <p:cNvPr id="11" name="文本框 10"/>
          <p:cNvSpPr txBox="1"/>
          <p:nvPr/>
        </p:nvSpPr>
        <p:spPr>
          <a:xfrm>
            <a:off x="5311077" y="3674728"/>
            <a:ext cx="6520764" cy="539058"/>
          </a:xfrm>
          <a:prstGeom prst="rect">
            <a:avLst/>
          </a:prstGeom>
          <a:noFill/>
          <a:ln>
            <a:noFill/>
          </a:ln>
        </p:spPr>
        <p:txBody>
          <a:bodyPr wrap="square" rtlCol="0">
            <a:spAutoFit/>
          </a:bodyPr>
          <a:lstStyle/>
          <a:p>
            <a:r>
              <a:rPr lang="en-US" altLang="zh-CN" sz="2903">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Phép trừ </a:t>
            </a:r>
            <a:r>
              <a:rPr lang="en-US" altLang="zh-CN" sz="2903"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trong</a:t>
            </a:r>
            <a:r>
              <a:rPr lang="en-US" altLang="zh-CN" sz="2903"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903"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phạm</a:t>
            </a:r>
            <a:r>
              <a:rPr lang="en-US" altLang="zh-CN" sz="2903"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vi 100 000 (</a:t>
            </a:r>
            <a:r>
              <a:rPr lang="en-US" altLang="zh-CN" sz="2903"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Tiết</a:t>
            </a:r>
            <a:r>
              <a:rPr lang="en-US" altLang="zh-CN" sz="2903"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2)</a:t>
            </a:r>
            <a:endParaRPr lang="zh-CN" altLang="en-US" sz="2903"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8" name="图片 17">
            <a:extLst>
              <a:ext uri="{FF2B5EF4-FFF2-40B4-BE49-F238E27FC236}">
                <a16:creationId xmlns:a16="http://schemas.microsoft.com/office/drawing/2014/main" id="{8C79B234-EEDB-435D-84BF-CBEEBB9EDB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217"/>
          <a:stretch/>
        </p:blipFill>
        <p:spPr>
          <a:xfrm>
            <a:off x="3824180" y="4524633"/>
            <a:ext cx="3991879" cy="2165035"/>
          </a:xfrm>
          <a:prstGeom prst="rect">
            <a:avLst/>
          </a:prstGeom>
        </p:spPr>
      </p:pic>
      <p:sp>
        <p:nvSpPr>
          <p:cNvPr id="7" name="Hình Bầu dục 6">
            <a:extLst>
              <a:ext uri="{FF2B5EF4-FFF2-40B4-BE49-F238E27FC236}">
                <a16:creationId xmlns:a16="http://schemas.microsoft.com/office/drawing/2014/main" id="{03E1435B-132E-BFC8-864B-D641F4E53C88}"/>
              </a:ext>
            </a:extLst>
          </p:cNvPr>
          <p:cNvSpPr/>
          <p:nvPr/>
        </p:nvSpPr>
        <p:spPr>
          <a:xfrm>
            <a:off x="1785111" y="1413127"/>
            <a:ext cx="2539063" cy="2539063"/>
          </a:xfrm>
          <a:prstGeom prst="ellipse">
            <a:avLst/>
          </a:prstGeom>
          <a:blipFill dpi="0" rotWithShape="1">
            <a:blip r:embed="rId8">
              <a:extLst>
                <a:ext uri="{28A0092B-C50C-407E-A947-70E740481C1C}">
                  <a14:useLocalDpi xmlns:a14="http://schemas.microsoft.com/office/drawing/2010/main" val="0"/>
                </a:ext>
              </a:extLst>
            </a:blip>
            <a:srcRect/>
            <a:stretch>
              <a:fillRect l="886" t="-3543" r="-886" b="-241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Tree>
    <p:extLst>
      <p:ext uri="{BB962C8B-B14F-4D97-AF65-F5344CB8AC3E}">
        <p14:creationId xmlns:p14="http://schemas.microsoft.com/office/powerpoint/2010/main" val="683642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par>
                                <p:cTn id="33" presetID="50" presetClass="entr" presetSubtype="0" decel="100000"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3"/>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42" presetClass="entr" presetSubtype="0" fill="hold" grpId="0" nodeType="withEffect">
                                  <p:stCondLst>
                                    <p:cond delay="100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53" presetClass="entr" presetSubtype="16"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par>
                          <p:cTn id="59" fill="hold">
                            <p:stCondLst>
                              <p:cond delay="2000"/>
                            </p:stCondLst>
                            <p:childTnLst>
                              <p:par>
                                <p:cTn id="60" presetID="8" presetClass="emph" presetSubtype="0" fill="hold" nodeType="afterEffect">
                                  <p:stCondLst>
                                    <p:cond delay="0"/>
                                  </p:stCondLst>
                                  <p:childTnLst>
                                    <p:animRot by="21600000">
                                      <p:cBhvr>
                                        <p:cTn id="61" dur="2000" fill="hold"/>
                                        <p:tgtEl>
                                          <p:spTgt spid="16"/>
                                        </p:tgtEl>
                                        <p:attrNameLst>
                                          <p:attrName>r</p:attrName>
                                        </p:attrNameLst>
                                      </p:cBhvr>
                                    </p:animRot>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299" y="4034826"/>
            <a:ext cx="10852366" cy="216503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2334" y="438496"/>
            <a:ext cx="1843127" cy="1811292"/>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01" y="117717"/>
            <a:ext cx="1560921" cy="1560921"/>
          </a:xfrm>
          <a:prstGeom prst="rect">
            <a:avLst/>
          </a:prstGeom>
        </p:spPr>
      </p:pic>
      <p:pic>
        <p:nvPicPr>
          <p:cNvPr id="3" name="图片 2">
            <a:extLst>
              <a:ext uri="{FF2B5EF4-FFF2-40B4-BE49-F238E27FC236}">
                <a16:creationId xmlns:a16="http://schemas.microsoft.com/office/drawing/2014/main" id="{432F0116-681D-4135-B5CE-70DA6F86F7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7095" y="530311"/>
            <a:ext cx="6841548" cy="4324497"/>
          </a:xfrm>
          <a:prstGeom prst="rect">
            <a:avLst/>
          </a:prstGeom>
        </p:spPr>
      </p:pic>
      <p:pic>
        <p:nvPicPr>
          <p:cNvPr id="17" name="图片 16">
            <a:extLst>
              <a:ext uri="{FF2B5EF4-FFF2-40B4-BE49-F238E27FC236}">
                <a16:creationId xmlns:a16="http://schemas.microsoft.com/office/drawing/2014/main" id="{3A4B13B7-338C-4FD7-BAC5-4DDCEC8315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8060" y="1678639"/>
            <a:ext cx="2913341" cy="2922346"/>
          </a:xfrm>
          <a:prstGeom prst="rect">
            <a:avLst/>
          </a:prstGeom>
        </p:spPr>
      </p:pic>
      <p:sp>
        <p:nvSpPr>
          <p:cNvPr id="6" name="矩形 5">
            <a:extLst>
              <a:ext uri="{FF2B5EF4-FFF2-40B4-BE49-F238E27FC236}">
                <a16:creationId xmlns:a16="http://schemas.microsoft.com/office/drawing/2014/main" id="{30B5A425-41FC-4C05-B42D-949D072799CB}"/>
              </a:ext>
            </a:extLst>
          </p:cNvPr>
          <p:cNvSpPr/>
          <p:nvPr/>
        </p:nvSpPr>
        <p:spPr>
          <a:xfrm>
            <a:off x="4694178" y="2591902"/>
            <a:ext cx="4257659" cy="1333057"/>
          </a:xfrm>
          <a:prstGeom prst="rect">
            <a:avLst/>
          </a:prstGeom>
        </p:spPr>
        <p:txBody>
          <a:bodyPr wrap="square">
            <a:spAutoFit/>
          </a:bodyPr>
          <a:lstStyle/>
          <a:p>
            <a:pPr algn="ctr" defTabSz="829544">
              <a:lnSpc>
                <a:spcPct val="77000"/>
              </a:lnSpc>
              <a:defRPr/>
            </a:pPr>
            <a:r>
              <a:rPr lang="en-US" altLang="zh-CN" sz="10433"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Dặn</a:t>
            </a:r>
            <a:r>
              <a:rPr lang="en-US" altLang="zh-CN" sz="10433"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10433"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dò</a:t>
            </a:r>
            <a:endParaRPr lang="zh-CN" altLang="en-US" sz="10433"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599CB134-B2D8-C080-A06B-A00A809E79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687" y="1795978"/>
            <a:ext cx="3941616" cy="2766149"/>
          </a:xfrm>
          <a:prstGeom prst="rect">
            <a:avLst/>
          </a:prstGeom>
        </p:spPr>
      </p:pic>
    </p:spTree>
    <p:extLst>
      <p:ext uri="{BB962C8B-B14F-4D97-AF65-F5344CB8AC3E}">
        <p14:creationId xmlns:p14="http://schemas.microsoft.com/office/powerpoint/2010/main" val="2473610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3500"/>
                            </p:stCondLst>
                            <p:childTnLst>
                              <p:par>
                                <p:cTn id="44" presetID="8" presetClass="emph" presetSubtype="0" fill="hold" nodeType="afterEffect">
                                  <p:stCondLst>
                                    <p:cond delay="0"/>
                                  </p:stCondLst>
                                  <p:childTnLst>
                                    <p:animRot by="21600000">
                                      <p:cBhvr>
                                        <p:cTn id="45"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299" y="4026935"/>
            <a:ext cx="10852366" cy="216503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2334" y="438496"/>
            <a:ext cx="1843127" cy="1811292"/>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01" y="117717"/>
            <a:ext cx="1560921" cy="1560921"/>
          </a:xfrm>
          <a:prstGeom prst="rect">
            <a:avLst/>
          </a:prstGeom>
        </p:spPr>
      </p:pic>
      <p:sp>
        <p:nvSpPr>
          <p:cNvPr id="10" name="文本框 9"/>
          <p:cNvSpPr txBox="1"/>
          <p:nvPr/>
        </p:nvSpPr>
        <p:spPr>
          <a:xfrm>
            <a:off x="4417230" y="2000274"/>
            <a:ext cx="8031934" cy="1013804"/>
          </a:xfrm>
          <a:prstGeom prst="rect">
            <a:avLst/>
          </a:prstGeom>
          <a:noFill/>
        </p:spPr>
        <p:txBody>
          <a:bodyPr wrap="square" rtlCol="0">
            <a:spAutoFit/>
          </a:bodyPr>
          <a:lstStyle/>
          <a:p>
            <a:r>
              <a:rPr lang="en-US" altLang="zh-CN" sz="5988"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Tạm</a:t>
            </a:r>
            <a:r>
              <a:rPr lang="en-US" altLang="zh-CN" sz="5988" b="1" dirty="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988"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biệt</a:t>
            </a:r>
            <a:r>
              <a:rPr lang="en-US" altLang="zh-CN" sz="5988" b="1" dirty="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988"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sz="5988" b="1" dirty="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988"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hẹn</a:t>
            </a:r>
            <a:r>
              <a:rPr lang="en-US" altLang="zh-CN" sz="5988" b="1" dirty="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988"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gặp</a:t>
            </a:r>
            <a:r>
              <a:rPr lang="en-US" altLang="zh-CN" sz="5988" b="1" dirty="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988"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lại</a:t>
            </a:r>
            <a:endParaRPr lang="zh-CN" altLang="en-US" sz="5988" b="1" dirty="0">
              <a:ln w="28575">
                <a:solidFill>
                  <a:schemeClr val="bg1"/>
                </a:solidFill>
              </a:ln>
              <a:solidFill>
                <a:schemeClr val="accent2"/>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a16="http://schemas.microsoft.com/office/drawing/2014/main" id="{81B20B87-4BF5-42D0-A91F-FBCD8FD2F52E}"/>
              </a:ext>
            </a:extLst>
          </p:cNvPr>
          <p:cNvSpPr/>
          <p:nvPr/>
        </p:nvSpPr>
        <p:spPr>
          <a:xfrm>
            <a:off x="3685677" y="303826"/>
            <a:ext cx="6231963" cy="706668"/>
          </a:xfrm>
          <a:prstGeom prst="rect">
            <a:avLst/>
          </a:prstGeom>
        </p:spPr>
        <p:txBody>
          <a:bodyPr wrap="none">
            <a:spAutoFit/>
          </a:bodyPr>
          <a:lstStyle/>
          <a:p>
            <a:pPr algn="ctr" defTabSz="829544">
              <a:defRPr/>
            </a:pPr>
            <a:r>
              <a:rPr lang="en-US" altLang="zh-CN" sz="3992">
                <a:solidFill>
                  <a:schemeClr val="bg2">
                    <a:lumMod val="25000"/>
                  </a:schemeClr>
                </a:solidFill>
                <a:latin typeface="Times New Roman" panose="02020603050405020304" pitchFamily="18" charset="0"/>
                <a:ea typeface="Arial-Rounded" panose="020B0500000000000000" pitchFamily="34" charset="0"/>
                <a:cs typeface="Times New Roman" panose="02020603050405020304" pitchFamily="18" charset="0"/>
              </a:rPr>
              <a:t>Bộ sách cánh diều – TOÁN 3</a:t>
            </a:r>
            <a:endParaRPr lang="zh-CN" altLang="en-US" sz="3992" dirty="0">
              <a:solidFill>
                <a:schemeClr val="bg2">
                  <a:lumMod val="2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图片 15">
            <a:extLst>
              <a:ext uri="{FF2B5EF4-FFF2-40B4-BE49-F238E27FC236}">
                <a16:creationId xmlns:a16="http://schemas.microsoft.com/office/drawing/2014/main" id="{94DCB2EB-A8D7-41EE-BDD9-9D6235E4EE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9662" y="1242963"/>
            <a:ext cx="2913341" cy="2922346"/>
          </a:xfrm>
          <a:prstGeom prst="rect">
            <a:avLst/>
          </a:prstGeom>
        </p:spPr>
      </p:pic>
      <p:grpSp>
        <p:nvGrpSpPr>
          <p:cNvPr id="6" name="组合 5">
            <a:extLst>
              <a:ext uri="{FF2B5EF4-FFF2-40B4-BE49-F238E27FC236}">
                <a16:creationId xmlns:a16="http://schemas.microsoft.com/office/drawing/2014/main" id="{AECC6DF3-810B-4CD0-BBC1-251583757EFA}"/>
              </a:ext>
            </a:extLst>
          </p:cNvPr>
          <p:cNvGrpSpPr/>
          <p:nvPr/>
        </p:nvGrpSpPr>
        <p:grpSpPr>
          <a:xfrm>
            <a:off x="4652922" y="3563242"/>
            <a:ext cx="6799593" cy="654107"/>
            <a:chOff x="7994719" y="4175414"/>
            <a:chExt cx="2821845" cy="544503"/>
          </a:xfrm>
        </p:grpSpPr>
        <p:sp>
          <p:nvSpPr>
            <p:cNvPr id="3" name="流程图: 终止 2">
              <a:extLst>
                <a:ext uri="{FF2B5EF4-FFF2-40B4-BE49-F238E27FC236}">
                  <a16:creationId xmlns:a16="http://schemas.microsoft.com/office/drawing/2014/main" id="{31ED7C2B-C549-4199-A454-8E1B2E93CF6A}"/>
                </a:ext>
              </a:extLst>
            </p:cNvPr>
            <p:cNvSpPr/>
            <p:nvPr/>
          </p:nvSpPr>
          <p:spPr>
            <a:xfrm>
              <a:off x="7994719" y="4175414"/>
              <a:ext cx="1785938" cy="544503"/>
            </a:xfrm>
            <a:prstGeom prst="flowChartTerminator">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33">
                <a:latin typeface="Times New Roman" panose="02020603050405020304" pitchFamily="18" charset="0"/>
                <a:cs typeface="Times New Roman" panose="02020603050405020304" pitchFamily="18" charset="0"/>
              </a:endParaRPr>
            </a:p>
          </p:txBody>
        </p:sp>
        <p:sp>
          <p:nvSpPr>
            <p:cNvPr id="17" name="流程图: 终止 16">
              <a:extLst>
                <a:ext uri="{FF2B5EF4-FFF2-40B4-BE49-F238E27FC236}">
                  <a16:creationId xmlns:a16="http://schemas.microsoft.com/office/drawing/2014/main" id="{67AD70C6-A2E6-4414-B973-8C9B7FBEAFF3}"/>
                </a:ext>
              </a:extLst>
            </p:cNvPr>
            <p:cNvSpPr/>
            <p:nvPr/>
          </p:nvSpPr>
          <p:spPr>
            <a:xfrm>
              <a:off x="9030626" y="4175414"/>
              <a:ext cx="1785938" cy="544503"/>
            </a:xfrm>
            <a:prstGeom prst="flowChartTerminator">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33">
                <a:latin typeface="Times New Roman" panose="02020603050405020304" pitchFamily="18" charset="0"/>
                <a:cs typeface="Times New Roman" panose="02020603050405020304" pitchFamily="18" charset="0"/>
              </a:endParaRPr>
            </a:p>
          </p:txBody>
        </p:sp>
      </p:grpSp>
      <p:sp>
        <p:nvSpPr>
          <p:cNvPr id="11" name="文本框 10"/>
          <p:cNvSpPr txBox="1"/>
          <p:nvPr/>
        </p:nvSpPr>
        <p:spPr>
          <a:xfrm>
            <a:off x="5012366" y="3665278"/>
            <a:ext cx="6379962" cy="483209"/>
          </a:xfrm>
          <a:prstGeom prst="rect">
            <a:avLst/>
          </a:prstGeom>
          <a:noFill/>
          <a:ln>
            <a:noFill/>
          </a:ln>
        </p:spPr>
        <p:txBody>
          <a:bodyPr wrap="square" rtlCol="0">
            <a:spAutoFit/>
          </a:bodyPr>
          <a:lstStyle/>
          <a:p>
            <a:pPr algn="ct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Chúc</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các</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em</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học</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giỏi</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 </a:t>
            </a: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chăm</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ngoan</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a:t>
            </a:r>
            <a:endParaRPr lang="zh-CN" altLang="en-US"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8" name="图片 17">
            <a:extLst>
              <a:ext uri="{FF2B5EF4-FFF2-40B4-BE49-F238E27FC236}">
                <a16:creationId xmlns:a16="http://schemas.microsoft.com/office/drawing/2014/main" id="{8C79B234-EEDB-435D-84BF-CBEEBB9EDB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217"/>
          <a:stretch/>
        </p:blipFill>
        <p:spPr>
          <a:xfrm>
            <a:off x="3824180" y="4524633"/>
            <a:ext cx="3991879" cy="2165035"/>
          </a:xfrm>
          <a:prstGeom prst="rect">
            <a:avLst/>
          </a:prstGeom>
        </p:spPr>
      </p:pic>
      <p:sp>
        <p:nvSpPr>
          <p:cNvPr id="7" name="Hình Bầu dục 6">
            <a:extLst>
              <a:ext uri="{FF2B5EF4-FFF2-40B4-BE49-F238E27FC236}">
                <a16:creationId xmlns:a16="http://schemas.microsoft.com/office/drawing/2014/main" id="{03E1435B-132E-BFC8-864B-D641F4E53C88}"/>
              </a:ext>
            </a:extLst>
          </p:cNvPr>
          <p:cNvSpPr/>
          <p:nvPr/>
        </p:nvSpPr>
        <p:spPr>
          <a:xfrm>
            <a:off x="1777966" y="1434605"/>
            <a:ext cx="2539063" cy="2539063"/>
          </a:xfrm>
          <a:prstGeom prst="ellipse">
            <a:avLst/>
          </a:prstGeom>
          <a:blipFill dpi="0" rotWithShape="1">
            <a:blip r:embed="rId8">
              <a:extLst>
                <a:ext uri="{28A0092B-C50C-407E-A947-70E740481C1C}">
                  <a14:useLocalDpi xmlns:a14="http://schemas.microsoft.com/office/drawing/2010/main" val="0"/>
                </a:ext>
              </a:extLst>
            </a:blip>
            <a:srcRect/>
            <a:stretch>
              <a:fillRect l="886" t="-3543" r="-886" b="-241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997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par>
                                <p:cTn id="33" presetID="50" presetClass="entr" presetSubtype="0" decel="100000"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3"/>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42" presetClass="entr" presetSubtype="0" fill="hold" grpId="0" nodeType="withEffect">
                                  <p:stCondLst>
                                    <p:cond delay="10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par>
                                <p:cTn id="52" presetID="53" presetClass="entr" presetSubtype="16"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childTnLst>
                          </p:cTn>
                        </p:par>
                        <p:par>
                          <p:cTn id="62" fill="hold">
                            <p:stCondLst>
                              <p:cond delay="6000"/>
                            </p:stCondLst>
                            <p:childTnLst>
                              <p:par>
                                <p:cTn id="63" presetID="8" presetClass="emph" presetSubtype="0" fill="hold" nodeType="afterEffect">
                                  <p:stCondLst>
                                    <p:cond delay="0"/>
                                  </p:stCondLst>
                                  <p:childTnLst>
                                    <p:animRot by="21600000">
                                      <p:cBhvr>
                                        <p:cTn id="64" dur="2000" fill="hold"/>
                                        <p:tgtEl>
                                          <p:spTgt spid="16"/>
                                        </p:tgtEl>
                                        <p:attrNameLst>
                                          <p:attrName>r</p:attrName>
                                        </p:attrNameLst>
                                      </p:cBhvr>
                                    </p:animRot>
                                  </p:childTnLst>
                                </p:cTn>
                              </p:par>
                            </p:childTnLst>
                          </p:cTn>
                        </p:par>
                        <p:par>
                          <p:cTn id="65" fill="hold">
                            <p:stCondLst>
                              <p:cond delay="8000"/>
                            </p:stCondLst>
                            <p:childTnLst>
                              <p:par>
                                <p:cTn id="66" presetID="42" presetClass="entr" presetSubtype="0"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1"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070DD-2D83-41EE-8A43-0A2D5F432A67}"/>
              </a:ext>
            </a:extLst>
          </p:cNvPr>
          <p:cNvPicPr>
            <a:picLocks noChangeAspect="1"/>
          </p:cNvPicPr>
          <p:nvPr/>
        </p:nvPicPr>
        <p:blipFill>
          <a:blip r:embed="rId3"/>
          <a:stretch>
            <a:fillRect/>
          </a:stretch>
        </p:blipFill>
        <p:spPr>
          <a:xfrm>
            <a:off x="160" y="90"/>
            <a:ext cx="12191680" cy="6857820"/>
          </a:xfrm>
          <a:prstGeom prst="rect">
            <a:avLst/>
          </a:prstGeom>
        </p:spPr>
      </p:pic>
      <p:sp>
        <p:nvSpPr>
          <p:cNvPr id="6" name="TextBox 5">
            <a:extLst>
              <a:ext uri="{FF2B5EF4-FFF2-40B4-BE49-F238E27FC236}">
                <a16:creationId xmlns:a16="http://schemas.microsoft.com/office/drawing/2014/main" id="{0317D0FB-C3DB-4C6A-999D-ED6DF84259D7}"/>
              </a:ext>
            </a:extLst>
          </p:cNvPr>
          <p:cNvSpPr txBox="1"/>
          <p:nvPr/>
        </p:nvSpPr>
        <p:spPr>
          <a:xfrm>
            <a:off x="5364136" y="1447676"/>
            <a:ext cx="2433216" cy="1534459"/>
          </a:xfrm>
          <a:prstGeom prst="rect">
            <a:avLst/>
          </a:prstGeom>
          <a:noFill/>
        </p:spPr>
        <p:txBody>
          <a:bodyPr wrap="square" rtlCol="0">
            <a:spAutoFit/>
          </a:bodyPr>
          <a:lstStyle/>
          <a:p>
            <a:pPr algn="r">
              <a:lnSpc>
                <a:spcPct val="56000"/>
              </a:lnSpc>
            </a:pPr>
            <a:r>
              <a:rPr lang="en-US" sz="5400" b="1" dirty="0">
                <a:solidFill>
                  <a:srgbClr val="C00000"/>
                </a:solidFill>
                <a:latin typeface="Times New Roman" panose="02020603050405020304" pitchFamily="18" charset="0"/>
                <a:cs typeface="Times New Roman" panose="02020603050405020304" pitchFamily="18" charset="0"/>
              </a:rPr>
              <a:t>9 521</a:t>
            </a:r>
          </a:p>
          <a:p>
            <a:pPr>
              <a:lnSpc>
                <a:spcPct val="56000"/>
              </a:lnSpc>
            </a:pPr>
            <a:r>
              <a:rPr lang="en-US" sz="5400" b="1" dirty="0">
                <a:solidFill>
                  <a:srgbClr val="C00000"/>
                </a:solidFill>
                <a:latin typeface="Times New Roman" panose="02020603050405020304" pitchFamily="18" charset="0"/>
                <a:cs typeface="Times New Roman" panose="02020603050405020304" pitchFamily="18" charset="0"/>
              </a:rPr>
              <a:t>- </a:t>
            </a:r>
          </a:p>
          <a:p>
            <a:pPr algn="r">
              <a:lnSpc>
                <a:spcPct val="56000"/>
              </a:lnSpc>
            </a:pPr>
            <a:r>
              <a:rPr lang="en-US" sz="5400" b="1" u="sng" dirty="0">
                <a:solidFill>
                  <a:srgbClr val="C00000"/>
                </a:solidFill>
                <a:latin typeface="Times New Roman" panose="02020603050405020304" pitchFamily="18" charset="0"/>
                <a:cs typeface="Times New Roman" panose="02020603050405020304" pitchFamily="18" charset="0"/>
              </a:rPr>
              <a:t>5 654</a:t>
            </a:r>
          </a:p>
        </p:txBody>
      </p:sp>
      <p:sp>
        <p:nvSpPr>
          <p:cNvPr id="7" name="TextBox 6">
            <a:extLst>
              <a:ext uri="{FF2B5EF4-FFF2-40B4-BE49-F238E27FC236}">
                <a16:creationId xmlns:a16="http://schemas.microsoft.com/office/drawing/2014/main" id="{2A1F733B-2212-4CB7-B4E6-1361CC0F0ADA}"/>
              </a:ext>
            </a:extLst>
          </p:cNvPr>
          <p:cNvSpPr txBox="1"/>
          <p:nvPr/>
        </p:nvSpPr>
        <p:spPr>
          <a:xfrm>
            <a:off x="6029739" y="2942396"/>
            <a:ext cx="459086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3 867</a:t>
            </a:r>
          </a:p>
        </p:txBody>
      </p:sp>
      <p:pic>
        <p:nvPicPr>
          <p:cNvPr id="9" name="Picture 8">
            <a:hlinkClick r:id="rId4" action="ppaction://hlinksldjump"/>
            <a:extLst>
              <a:ext uri="{FF2B5EF4-FFF2-40B4-BE49-F238E27FC236}">
                <a16:creationId xmlns:a16="http://schemas.microsoft.com/office/drawing/2014/main" id="{79120E64-9506-47D9-9DB6-A44760F4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3139" y="4308861"/>
            <a:ext cx="2391826" cy="2391826"/>
          </a:xfrm>
          <a:prstGeom prst="rect">
            <a:avLst/>
          </a:prstGeom>
        </p:spPr>
      </p:pic>
    </p:spTree>
    <p:extLst>
      <p:ext uri="{BB962C8B-B14F-4D97-AF65-F5344CB8AC3E}">
        <p14:creationId xmlns:p14="http://schemas.microsoft.com/office/powerpoint/2010/main" val="2189479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070DD-2D83-41EE-8A43-0A2D5F432A67}"/>
              </a:ext>
            </a:extLst>
          </p:cNvPr>
          <p:cNvPicPr>
            <a:picLocks noChangeAspect="1"/>
          </p:cNvPicPr>
          <p:nvPr/>
        </p:nvPicPr>
        <p:blipFill>
          <a:blip r:embed="rId3"/>
          <a:stretch>
            <a:fillRect/>
          </a:stretch>
        </p:blipFill>
        <p:spPr>
          <a:xfrm>
            <a:off x="160" y="90"/>
            <a:ext cx="12191680" cy="6857820"/>
          </a:xfrm>
          <a:prstGeom prst="rect">
            <a:avLst/>
          </a:prstGeom>
        </p:spPr>
      </p:pic>
      <p:pic>
        <p:nvPicPr>
          <p:cNvPr id="9" name="Picture 8">
            <a:hlinkClick r:id="rId4" action="ppaction://hlinksldjump"/>
            <a:extLst>
              <a:ext uri="{FF2B5EF4-FFF2-40B4-BE49-F238E27FC236}">
                <a16:creationId xmlns:a16="http://schemas.microsoft.com/office/drawing/2014/main" id="{79120E64-9506-47D9-9DB6-A44760F4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3139" y="4308861"/>
            <a:ext cx="2391826" cy="2391826"/>
          </a:xfrm>
          <a:prstGeom prst="rect">
            <a:avLst/>
          </a:prstGeom>
        </p:spPr>
      </p:pic>
      <p:sp>
        <p:nvSpPr>
          <p:cNvPr id="2" name="TextBox 5">
            <a:extLst>
              <a:ext uri="{FF2B5EF4-FFF2-40B4-BE49-F238E27FC236}">
                <a16:creationId xmlns:a16="http://schemas.microsoft.com/office/drawing/2014/main" id="{1BDD5C42-BB2F-0112-D3B8-C90A3E8F8227}"/>
              </a:ext>
            </a:extLst>
          </p:cNvPr>
          <p:cNvSpPr txBox="1"/>
          <p:nvPr/>
        </p:nvSpPr>
        <p:spPr>
          <a:xfrm>
            <a:off x="5364136" y="1447676"/>
            <a:ext cx="2433216" cy="1534459"/>
          </a:xfrm>
          <a:prstGeom prst="rect">
            <a:avLst/>
          </a:prstGeom>
          <a:noFill/>
        </p:spPr>
        <p:txBody>
          <a:bodyPr wrap="square" rtlCol="0">
            <a:spAutoFit/>
          </a:bodyPr>
          <a:lstStyle/>
          <a:p>
            <a:pPr algn="r">
              <a:lnSpc>
                <a:spcPct val="56000"/>
              </a:lnSpc>
            </a:pPr>
            <a:r>
              <a:rPr lang="en-US" sz="5400" b="1">
                <a:solidFill>
                  <a:srgbClr val="C00000"/>
                </a:solidFill>
                <a:latin typeface="Times New Roman" panose="02020603050405020304" pitchFamily="18" charset="0"/>
                <a:cs typeface="Times New Roman" panose="02020603050405020304" pitchFamily="18" charset="0"/>
              </a:rPr>
              <a:t>29 842</a:t>
            </a:r>
          </a:p>
          <a:p>
            <a:pPr>
              <a:lnSpc>
                <a:spcPct val="56000"/>
              </a:lnSpc>
            </a:pPr>
            <a:r>
              <a:rPr lang="en-US" sz="5400" b="1">
                <a:solidFill>
                  <a:srgbClr val="C00000"/>
                </a:solidFill>
                <a:latin typeface="Times New Roman" panose="02020603050405020304" pitchFamily="18" charset="0"/>
                <a:cs typeface="Times New Roman" panose="02020603050405020304" pitchFamily="18" charset="0"/>
              </a:rPr>
              <a:t>- </a:t>
            </a:r>
          </a:p>
          <a:p>
            <a:pPr algn="r">
              <a:lnSpc>
                <a:spcPct val="56000"/>
              </a:lnSpc>
            </a:pPr>
            <a:r>
              <a:rPr lang="en-US" sz="5400" b="1" u="sng">
                <a:solidFill>
                  <a:srgbClr val="C00000"/>
                </a:solidFill>
                <a:latin typeface="Times New Roman" panose="02020603050405020304" pitchFamily="18" charset="0"/>
                <a:cs typeface="Times New Roman" panose="02020603050405020304" pitchFamily="18" charset="0"/>
              </a:rPr>
              <a:t>15 082</a:t>
            </a:r>
            <a:endParaRPr lang="en-US" sz="5400" b="1" u="sng" dirty="0">
              <a:solidFill>
                <a:srgbClr val="C00000"/>
              </a:solidFill>
              <a:latin typeface="Times New Roman" panose="02020603050405020304" pitchFamily="18" charset="0"/>
              <a:cs typeface="Times New Roman" panose="02020603050405020304" pitchFamily="18" charset="0"/>
            </a:endParaRPr>
          </a:p>
        </p:txBody>
      </p:sp>
      <p:sp>
        <p:nvSpPr>
          <p:cNvPr id="3" name="TextBox 6">
            <a:extLst>
              <a:ext uri="{FF2B5EF4-FFF2-40B4-BE49-F238E27FC236}">
                <a16:creationId xmlns:a16="http://schemas.microsoft.com/office/drawing/2014/main" id="{29C2AEC2-BAB9-212F-E6F7-34D744636A3B}"/>
              </a:ext>
            </a:extLst>
          </p:cNvPr>
          <p:cNvSpPr txBox="1"/>
          <p:nvPr/>
        </p:nvSpPr>
        <p:spPr>
          <a:xfrm>
            <a:off x="5753710" y="2952536"/>
            <a:ext cx="459086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14 760</a:t>
            </a:r>
          </a:p>
        </p:txBody>
      </p:sp>
    </p:spTree>
    <p:extLst>
      <p:ext uri="{BB962C8B-B14F-4D97-AF65-F5344CB8AC3E}">
        <p14:creationId xmlns:p14="http://schemas.microsoft.com/office/powerpoint/2010/main" val="136167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070DD-2D83-41EE-8A43-0A2D5F432A67}"/>
              </a:ext>
            </a:extLst>
          </p:cNvPr>
          <p:cNvPicPr>
            <a:picLocks noChangeAspect="1"/>
          </p:cNvPicPr>
          <p:nvPr/>
        </p:nvPicPr>
        <p:blipFill>
          <a:blip r:embed="rId3"/>
          <a:stretch>
            <a:fillRect/>
          </a:stretch>
        </p:blipFill>
        <p:spPr>
          <a:xfrm>
            <a:off x="160" y="90"/>
            <a:ext cx="12191680" cy="6857820"/>
          </a:xfrm>
          <a:prstGeom prst="rect">
            <a:avLst/>
          </a:prstGeom>
        </p:spPr>
      </p:pic>
      <p:pic>
        <p:nvPicPr>
          <p:cNvPr id="9" name="Picture 8">
            <a:hlinkClick r:id="rId4" action="ppaction://hlinksldjump"/>
            <a:extLst>
              <a:ext uri="{FF2B5EF4-FFF2-40B4-BE49-F238E27FC236}">
                <a16:creationId xmlns:a16="http://schemas.microsoft.com/office/drawing/2014/main" id="{79120E64-9506-47D9-9DB6-A44760F4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3139" y="4308861"/>
            <a:ext cx="2391826" cy="2391826"/>
          </a:xfrm>
          <a:prstGeom prst="rect">
            <a:avLst/>
          </a:prstGeom>
        </p:spPr>
      </p:pic>
      <p:sp>
        <p:nvSpPr>
          <p:cNvPr id="2" name="TextBox 5">
            <a:extLst>
              <a:ext uri="{FF2B5EF4-FFF2-40B4-BE49-F238E27FC236}">
                <a16:creationId xmlns:a16="http://schemas.microsoft.com/office/drawing/2014/main" id="{AEEDB3A2-8A31-6F9B-45CD-D150BD82AD34}"/>
              </a:ext>
            </a:extLst>
          </p:cNvPr>
          <p:cNvSpPr txBox="1"/>
          <p:nvPr/>
        </p:nvSpPr>
        <p:spPr>
          <a:xfrm>
            <a:off x="5364136" y="1447676"/>
            <a:ext cx="2433216" cy="1534459"/>
          </a:xfrm>
          <a:prstGeom prst="rect">
            <a:avLst/>
          </a:prstGeom>
          <a:noFill/>
        </p:spPr>
        <p:txBody>
          <a:bodyPr wrap="square" rtlCol="0">
            <a:spAutoFit/>
          </a:bodyPr>
          <a:lstStyle/>
          <a:p>
            <a:pPr algn="r">
              <a:lnSpc>
                <a:spcPct val="56000"/>
              </a:lnSpc>
            </a:pPr>
            <a:r>
              <a:rPr lang="en-US" sz="5400" b="1">
                <a:solidFill>
                  <a:srgbClr val="C00000"/>
                </a:solidFill>
                <a:latin typeface="Times New Roman" panose="02020603050405020304" pitchFamily="18" charset="0"/>
                <a:cs typeface="Times New Roman" panose="02020603050405020304" pitchFamily="18" charset="0"/>
              </a:rPr>
              <a:t>89 075</a:t>
            </a:r>
          </a:p>
          <a:p>
            <a:pPr>
              <a:lnSpc>
                <a:spcPct val="56000"/>
              </a:lnSpc>
            </a:pPr>
            <a:r>
              <a:rPr lang="en-US" sz="5400" b="1">
                <a:solidFill>
                  <a:srgbClr val="C00000"/>
                </a:solidFill>
                <a:latin typeface="Times New Roman" panose="02020603050405020304" pitchFamily="18" charset="0"/>
                <a:cs typeface="Times New Roman" panose="02020603050405020304" pitchFamily="18" charset="0"/>
              </a:rPr>
              <a:t>- </a:t>
            </a:r>
          </a:p>
          <a:p>
            <a:pPr algn="r">
              <a:lnSpc>
                <a:spcPct val="56000"/>
              </a:lnSpc>
            </a:pPr>
            <a:r>
              <a:rPr lang="en-US" sz="5400" b="1" u="sng">
                <a:solidFill>
                  <a:srgbClr val="C00000"/>
                </a:solidFill>
                <a:latin typeface="Times New Roman" panose="02020603050405020304" pitchFamily="18" charset="0"/>
                <a:cs typeface="Times New Roman" panose="02020603050405020304" pitchFamily="18" charset="0"/>
              </a:rPr>
              <a:t>  5 982</a:t>
            </a:r>
            <a:endParaRPr lang="en-US" sz="5400" b="1" u="sng" dirty="0">
              <a:solidFill>
                <a:srgbClr val="C00000"/>
              </a:solidFill>
              <a:latin typeface="Times New Roman" panose="02020603050405020304" pitchFamily="18" charset="0"/>
              <a:cs typeface="Times New Roman" panose="02020603050405020304" pitchFamily="18" charset="0"/>
            </a:endParaRPr>
          </a:p>
        </p:txBody>
      </p:sp>
      <p:sp>
        <p:nvSpPr>
          <p:cNvPr id="3" name="TextBox 6">
            <a:extLst>
              <a:ext uri="{FF2B5EF4-FFF2-40B4-BE49-F238E27FC236}">
                <a16:creationId xmlns:a16="http://schemas.microsoft.com/office/drawing/2014/main" id="{115C71D0-BBE5-458B-CA01-7DEEFC671326}"/>
              </a:ext>
            </a:extLst>
          </p:cNvPr>
          <p:cNvSpPr txBox="1"/>
          <p:nvPr/>
        </p:nvSpPr>
        <p:spPr>
          <a:xfrm>
            <a:off x="5748449" y="2952536"/>
            <a:ext cx="459086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83 093</a:t>
            </a:r>
          </a:p>
        </p:txBody>
      </p:sp>
    </p:spTree>
    <p:extLst>
      <p:ext uri="{BB962C8B-B14F-4D97-AF65-F5344CB8AC3E}">
        <p14:creationId xmlns:p14="http://schemas.microsoft.com/office/powerpoint/2010/main" val="3950685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070DD-2D83-41EE-8A43-0A2D5F432A67}"/>
              </a:ext>
            </a:extLst>
          </p:cNvPr>
          <p:cNvPicPr>
            <a:picLocks noChangeAspect="1"/>
          </p:cNvPicPr>
          <p:nvPr/>
        </p:nvPicPr>
        <p:blipFill>
          <a:blip r:embed="rId3"/>
          <a:stretch>
            <a:fillRect/>
          </a:stretch>
        </p:blipFill>
        <p:spPr>
          <a:xfrm>
            <a:off x="160" y="90"/>
            <a:ext cx="12191680" cy="6857820"/>
          </a:xfrm>
          <a:prstGeom prst="rect">
            <a:avLst/>
          </a:prstGeom>
        </p:spPr>
      </p:pic>
      <p:pic>
        <p:nvPicPr>
          <p:cNvPr id="9" name="Picture 8">
            <a:hlinkClick r:id="rId4" action="ppaction://hlinksldjump"/>
            <a:extLst>
              <a:ext uri="{FF2B5EF4-FFF2-40B4-BE49-F238E27FC236}">
                <a16:creationId xmlns:a16="http://schemas.microsoft.com/office/drawing/2014/main" id="{79120E64-9506-47D9-9DB6-A44760F4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3139" y="4308861"/>
            <a:ext cx="2391826" cy="2391826"/>
          </a:xfrm>
          <a:prstGeom prst="rect">
            <a:avLst/>
          </a:prstGeom>
        </p:spPr>
      </p:pic>
      <p:sp>
        <p:nvSpPr>
          <p:cNvPr id="2" name="TextBox 5">
            <a:extLst>
              <a:ext uri="{FF2B5EF4-FFF2-40B4-BE49-F238E27FC236}">
                <a16:creationId xmlns:a16="http://schemas.microsoft.com/office/drawing/2014/main" id="{9F145734-F182-64F7-9A5F-826A957C7733}"/>
              </a:ext>
            </a:extLst>
          </p:cNvPr>
          <p:cNvSpPr txBox="1"/>
          <p:nvPr/>
        </p:nvSpPr>
        <p:spPr>
          <a:xfrm>
            <a:off x="5364136" y="1447676"/>
            <a:ext cx="2433216" cy="1534459"/>
          </a:xfrm>
          <a:prstGeom prst="rect">
            <a:avLst/>
          </a:prstGeom>
          <a:noFill/>
        </p:spPr>
        <p:txBody>
          <a:bodyPr wrap="square" rtlCol="0">
            <a:spAutoFit/>
          </a:bodyPr>
          <a:lstStyle/>
          <a:p>
            <a:pPr algn="r">
              <a:lnSpc>
                <a:spcPct val="56000"/>
              </a:lnSpc>
            </a:pPr>
            <a:r>
              <a:rPr lang="en-US" sz="5400" b="1" dirty="0">
                <a:solidFill>
                  <a:srgbClr val="C00000"/>
                </a:solidFill>
                <a:latin typeface="Times New Roman" panose="02020603050405020304" pitchFamily="18" charset="0"/>
                <a:cs typeface="Times New Roman" panose="02020603050405020304" pitchFamily="18" charset="0"/>
              </a:rPr>
              <a:t>83 000</a:t>
            </a:r>
          </a:p>
          <a:p>
            <a:pPr>
              <a:lnSpc>
                <a:spcPct val="56000"/>
              </a:lnSpc>
            </a:pPr>
            <a:r>
              <a:rPr lang="en-US" sz="5400" b="1" dirty="0">
                <a:solidFill>
                  <a:srgbClr val="C00000"/>
                </a:solidFill>
                <a:latin typeface="Times New Roman" panose="02020603050405020304" pitchFamily="18" charset="0"/>
                <a:cs typeface="Times New Roman" panose="02020603050405020304" pitchFamily="18" charset="0"/>
              </a:rPr>
              <a:t>- </a:t>
            </a:r>
          </a:p>
          <a:p>
            <a:pPr algn="r">
              <a:lnSpc>
                <a:spcPct val="56000"/>
              </a:lnSpc>
            </a:pPr>
            <a:r>
              <a:rPr lang="en-US" sz="5400" b="1" u="sng" dirty="0">
                <a:solidFill>
                  <a:srgbClr val="C00000"/>
                </a:solidFill>
                <a:latin typeface="Times New Roman" panose="02020603050405020304" pitchFamily="18" charset="0"/>
                <a:cs typeface="Times New Roman" panose="02020603050405020304" pitchFamily="18" charset="0"/>
              </a:rPr>
              <a:t>45 000</a:t>
            </a:r>
          </a:p>
        </p:txBody>
      </p:sp>
      <p:sp>
        <p:nvSpPr>
          <p:cNvPr id="3" name="TextBox 6">
            <a:extLst>
              <a:ext uri="{FF2B5EF4-FFF2-40B4-BE49-F238E27FC236}">
                <a16:creationId xmlns:a16="http://schemas.microsoft.com/office/drawing/2014/main" id="{C7D77DA8-A8FB-F076-7DD9-0D064CC2D513}"/>
              </a:ext>
            </a:extLst>
          </p:cNvPr>
          <p:cNvSpPr txBox="1"/>
          <p:nvPr/>
        </p:nvSpPr>
        <p:spPr>
          <a:xfrm>
            <a:off x="5716286" y="2967335"/>
            <a:ext cx="459086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38 000</a:t>
            </a:r>
          </a:p>
        </p:txBody>
      </p:sp>
    </p:spTree>
    <p:extLst>
      <p:ext uri="{BB962C8B-B14F-4D97-AF65-F5344CB8AC3E}">
        <p14:creationId xmlns:p14="http://schemas.microsoft.com/office/powerpoint/2010/main" val="2805680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35" y="-230166"/>
            <a:ext cx="4473044" cy="2556025"/>
          </a:xfrm>
          <a:prstGeom prst="rect">
            <a:avLst/>
          </a:prstGeom>
        </p:spPr>
      </p:pic>
      <p:sp>
        <p:nvSpPr>
          <p:cNvPr id="5" name="文本框 4"/>
          <p:cNvSpPr txBox="1"/>
          <p:nvPr/>
        </p:nvSpPr>
        <p:spPr>
          <a:xfrm rot="21142171">
            <a:off x="394037" y="1151583"/>
            <a:ext cx="2406794" cy="706668"/>
          </a:xfrm>
          <a:prstGeom prst="rect">
            <a:avLst/>
          </a:prstGeom>
          <a:noFill/>
        </p:spPr>
        <p:txBody>
          <a:bodyPr wrap="square" rtlCol="0">
            <a:spAutoFit/>
          </a:bodyPr>
          <a:lstStyle/>
          <a:p>
            <a:pPr algn="ct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dung</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Cloud Callout 8"/>
          <p:cNvSpPr/>
          <p:nvPr/>
        </p:nvSpPr>
        <p:spPr bwMode="auto">
          <a:xfrm>
            <a:off x="6728706" y="1226239"/>
            <a:ext cx="2656880" cy="1721365"/>
          </a:xfrm>
          <a:prstGeom prst="cloudCallout">
            <a:avLst>
              <a:gd name="adj1" fmla="val -66639"/>
              <a:gd name="adj2" fmla="val 117063"/>
            </a:avLst>
          </a:prstGeom>
          <a:solidFill>
            <a:srgbClr val="68A82F"/>
          </a:solidFill>
          <a:ln w="9525" cap="flat" cmpd="sng" algn="ctr">
            <a:noFill/>
            <a:prstDash val="solid"/>
            <a:headEnd type="none" w="med" len="med"/>
            <a:tailEnd type="none" w="med" len="med"/>
          </a:ln>
          <a:effectLst/>
        </p:spPr>
        <p:txBody>
          <a:bodyPr wrap="none" lIns="0" tIns="25908" rIns="25908" bIns="51813" anchor="b"/>
          <a:lstStyle/>
          <a:p>
            <a:pPr defTabSz="877358">
              <a:defRPr/>
            </a:pPr>
            <a:endParaRPr lang="en-US" altLang="zh-CN" sz="3992" kern="0" dirty="0">
              <a:gradFill>
                <a:gsLst>
                  <a:gs pos="0">
                    <a:srgbClr val="FFFFFF"/>
                  </a:gs>
                  <a:gs pos="100000">
                    <a:srgbClr val="FFFFFF"/>
                  </a:gs>
                </a:gsLst>
                <a:lin ang="5400000" scaled="0"/>
              </a:gra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6" name="Cloud Callout 9"/>
          <p:cNvSpPr/>
          <p:nvPr/>
        </p:nvSpPr>
        <p:spPr bwMode="auto">
          <a:xfrm>
            <a:off x="2027637" y="3273274"/>
            <a:ext cx="2743551" cy="1632658"/>
          </a:xfrm>
          <a:prstGeom prst="cloudCallout">
            <a:avLst>
              <a:gd name="adj1" fmla="val 68799"/>
              <a:gd name="adj2" fmla="val 17194"/>
            </a:avLst>
          </a:prstGeom>
          <a:solidFill>
            <a:srgbClr val="68A82F"/>
          </a:solidFill>
          <a:ln w="9525" cap="flat" cmpd="sng" algn="ctr">
            <a:noFill/>
            <a:prstDash val="solid"/>
            <a:headEnd type="none" w="med" len="med"/>
            <a:tailEnd type="none" w="med" len="med"/>
          </a:ln>
          <a:effectLst/>
        </p:spPr>
        <p:txBody>
          <a:bodyPr wrap="none" lIns="0" tIns="25908" rIns="25908" bIns="51813" anchor="b"/>
          <a:lstStyle/>
          <a:p>
            <a:pPr defTabSz="877358">
              <a:defRPr/>
            </a:pPr>
            <a:endParaRPr lang="en-US" sz="3992" kern="0" dirty="0">
              <a:gradFill>
                <a:gsLst>
                  <a:gs pos="0">
                    <a:srgbClr val="FFFFFF"/>
                  </a:gs>
                  <a:gs pos="100000">
                    <a:srgbClr val="FFFFFF"/>
                  </a:gs>
                </a:gsLst>
                <a:lin ang="5400000" scaled="0"/>
              </a:gra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7" name="Cloud Callout 11"/>
          <p:cNvSpPr/>
          <p:nvPr/>
        </p:nvSpPr>
        <p:spPr bwMode="auto">
          <a:xfrm>
            <a:off x="8651168" y="2947604"/>
            <a:ext cx="2351615" cy="1578792"/>
          </a:xfrm>
          <a:prstGeom prst="cloudCallout">
            <a:avLst>
              <a:gd name="adj1" fmla="val -90339"/>
              <a:gd name="adj2" fmla="val 18228"/>
            </a:avLst>
          </a:prstGeom>
          <a:solidFill>
            <a:srgbClr val="FFC000"/>
          </a:solidFill>
          <a:ln w="9525" cap="flat" cmpd="sng" algn="ctr">
            <a:noFill/>
            <a:prstDash val="solid"/>
            <a:headEnd type="none" w="med" len="med"/>
            <a:tailEnd type="none" w="med" len="med"/>
          </a:ln>
          <a:effectLst/>
        </p:spPr>
        <p:txBody>
          <a:bodyPr wrap="none" lIns="0" tIns="25908" rIns="25908" bIns="51813" anchor="b"/>
          <a:lstStyle/>
          <a:p>
            <a:pPr defTabSz="877358">
              <a:defRPr/>
            </a:pPr>
            <a:endParaRPr lang="en-US" altLang="zh-CN" sz="3992" kern="0" dirty="0">
              <a:gradFill>
                <a:gsLst>
                  <a:gs pos="0">
                    <a:srgbClr val="FFFFFF"/>
                  </a:gs>
                  <a:gs pos="100000">
                    <a:srgbClr val="FFFFFF"/>
                  </a:gs>
                </a:gsLst>
                <a:lin ang="5400000" scaled="0"/>
              </a:gra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 name="Cloud Callout 12"/>
          <p:cNvSpPr/>
          <p:nvPr/>
        </p:nvSpPr>
        <p:spPr bwMode="auto">
          <a:xfrm>
            <a:off x="2947641" y="1915853"/>
            <a:ext cx="3299245" cy="1154021"/>
          </a:xfrm>
          <a:prstGeom prst="cloudCallout">
            <a:avLst>
              <a:gd name="adj1" fmla="val 44578"/>
              <a:gd name="adj2" fmla="val 117581"/>
            </a:avLst>
          </a:prstGeom>
          <a:solidFill>
            <a:srgbClr val="FFC000"/>
          </a:solidFill>
          <a:ln w="9525" cap="flat" cmpd="sng" algn="ctr">
            <a:noFill/>
            <a:prstDash val="solid"/>
            <a:headEnd type="none" w="med" len="med"/>
            <a:tailEnd type="none" w="med" len="med"/>
          </a:ln>
          <a:effectLst/>
        </p:spPr>
        <p:txBody>
          <a:bodyPr lIns="0" tIns="25908" rIns="25908" bIns="51813" anchor="b"/>
          <a:lstStyle/>
          <a:p>
            <a:pPr algn="r" defTabSz="877358">
              <a:defRPr/>
            </a:pPr>
            <a:endParaRPr lang="en-US" altLang="zh-CN" sz="3629" kern="0" dirty="0">
              <a:gradFill>
                <a:gsLst>
                  <a:gs pos="0">
                    <a:srgbClr val="FFFFFF"/>
                  </a:gs>
                  <a:gs pos="100000">
                    <a:srgbClr val="FFFFFF"/>
                  </a:gs>
                </a:gsLst>
                <a:lin ang="5400000" scaled="0"/>
              </a:gra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7168" y="4109129"/>
            <a:ext cx="3634425" cy="2131044"/>
          </a:xfrm>
          <a:prstGeom prst="rect">
            <a:avLst/>
          </a:prstGeom>
        </p:spPr>
      </p:pic>
      <p:pic>
        <p:nvPicPr>
          <p:cNvPr id="41" name="图片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12" name="图片 11">
            <a:extLst>
              <a:ext uri="{FF2B5EF4-FFF2-40B4-BE49-F238E27FC236}">
                <a16:creationId xmlns:a16="http://schemas.microsoft.com/office/drawing/2014/main" id="{C94618CC-FE7D-4AAA-8E21-B5360ECF32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0373" y="-58872"/>
            <a:ext cx="2388980" cy="2176073"/>
          </a:xfrm>
          <a:prstGeom prst="rect">
            <a:avLst/>
          </a:prstGeom>
        </p:spPr>
      </p:pic>
      <p:sp>
        <p:nvSpPr>
          <p:cNvPr id="3" name="文本框 4">
            <a:extLst>
              <a:ext uri="{FF2B5EF4-FFF2-40B4-BE49-F238E27FC236}">
                <a16:creationId xmlns:a16="http://schemas.microsoft.com/office/drawing/2014/main" id="{24C4242A-0BC4-0263-CE0D-1EECE43297EA}"/>
              </a:ext>
            </a:extLst>
          </p:cNvPr>
          <p:cNvSpPr txBox="1"/>
          <p:nvPr/>
        </p:nvSpPr>
        <p:spPr>
          <a:xfrm>
            <a:off x="3387250" y="2087100"/>
            <a:ext cx="2519512" cy="706668"/>
          </a:xfrm>
          <a:prstGeom prst="rect">
            <a:avLst/>
          </a:prstGeom>
          <a:noFill/>
        </p:spPr>
        <p:txBody>
          <a:bodyPr wrap="square" rtlCol="0">
            <a:spAutoFit/>
          </a:bodyPr>
          <a:lstStyle/>
          <a:p>
            <a:pPr algn="ct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Khám</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phá</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文本框 4">
            <a:extLst>
              <a:ext uri="{FF2B5EF4-FFF2-40B4-BE49-F238E27FC236}">
                <a16:creationId xmlns:a16="http://schemas.microsoft.com/office/drawing/2014/main" id="{D062AD10-64BC-7EE4-241C-8D00C6198F75}"/>
              </a:ext>
            </a:extLst>
          </p:cNvPr>
          <p:cNvSpPr txBox="1"/>
          <p:nvPr/>
        </p:nvSpPr>
        <p:spPr>
          <a:xfrm>
            <a:off x="6978792" y="1661619"/>
            <a:ext cx="2406794" cy="706668"/>
          </a:xfrm>
          <a:prstGeom prst="rect">
            <a:avLst/>
          </a:prstGeom>
          <a:noFill/>
        </p:spPr>
        <p:txBody>
          <a:bodyPr wrap="square" rtlCol="0">
            <a:spAutoFit/>
          </a:bodyPr>
          <a:lstStyle/>
          <a:p>
            <a:pPr algn="ct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tập</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文本框 4">
            <a:extLst>
              <a:ext uri="{FF2B5EF4-FFF2-40B4-BE49-F238E27FC236}">
                <a16:creationId xmlns:a16="http://schemas.microsoft.com/office/drawing/2014/main" id="{A5C83A52-FFB6-E796-0C4A-29DC477FE212}"/>
              </a:ext>
            </a:extLst>
          </p:cNvPr>
          <p:cNvSpPr txBox="1"/>
          <p:nvPr/>
        </p:nvSpPr>
        <p:spPr>
          <a:xfrm>
            <a:off x="8651167" y="3342120"/>
            <a:ext cx="2406794" cy="706668"/>
          </a:xfrm>
          <a:prstGeom prst="rect">
            <a:avLst/>
          </a:prstGeom>
          <a:noFill/>
        </p:spPr>
        <p:txBody>
          <a:bodyPr wrap="square" rtlCol="0">
            <a:spAutoFit/>
          </a:bodyPr>
          <a:lstStyle/>
          <a:p>
            <a:pPr algn="ct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Dặn</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dò</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文本框 4">
            <a:extLst>
              <a:ext uri="{FF2B5EF4-FFF2-40B4-BE49-F238E27FC236}">
                <a16:creationId xmlns:a16="http://schemas.microsoft.com/office/drawing/2014/main" id="{A4FF42A7-4984-D4B2-7A12-AFFF27A897F0}"/>
              </a:ext>
            </a:extLst>
          </p:cNvPr>
          <p:cNvSpPr txBox="1"/>
          <p:nvPr/>
        </p:nvSpPr>
        <p:spPr>
          <a:xfrm>
            <a:off x="2136217" y="3705219"/>
            <a:ext cx="2672961" cy="706668"/>
          </a:xfrm>
          <a:prstGeom prst="rect">
            <a:avLst/>
          </a:prstGeom>
          <a:noFill/>
        </p:spPr>
        <p:txBody>
          <a:bodyPr wrap="square" rtlCol="0">
            <a:spAutoFit/>
          </a:bodyPr>
          <a:lstStyle/>
          <a:p>
            <a:pPr algn="ct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Khởi</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động</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2" presetClass="entr" presetSubtype="8"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0-#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32" presetClass="emph" presetSubtype="0" fill="hold" nodeType="afterEffect">
                                  <p:stCondLst>
                                    <p:cond delay="0"/>
                                  </p:stCondLst>
                                  <p:childTnLst>
                                    <p:animRot by="120000">
                                      <p:cBhvr>
                                        <p:cTn id="29" dur="100" fill="hold">
                                          <p:stCondLst>
                                            <p:cond delay="0"/>
                                          </p:stCondLst>
                                        </p:cTn>
                                        <p:tgtEl>
                                          <p:spTgt spid="39"/>
                                        </p:tgtEl>
                                        <p:attrNameLst>
                                          <p:attrName>r</p:attrName>
                                        </p:attrNameLst>
                                      </p:cBhvr>
                                    </p:animRot>
                                    <p:animRot by="-240000">
                                      <p:cBhvr>
                                        <p:cTn id="30" dur="200" fill="hold">
                                          <p:stCondLst>
                                            <p:cond delay="200"/>
                                          </p:stCondLst>
                                        </p:cTn>
                                        <p:tgtEl>
                                          <p:spTgt spid="39"/>
                                        </p:tgtEl>
                                        <p:attrNameLst>
                                          <p:attrName>r</p:attrName>
                                        </p:attrNameLst>
                                      </p:cBhvr>
                                    </p:animRot>
                                    <p:animRot by="240000">
                                      <p:cBhvr>
                                        <p:cTn id="31" dur="200" fill="hold">
                                          <p:stCondLst>
                                            <p:cond delay="400"/>
                                          </p:stCondLst>
                                        </p:cTn>
                                        <p:tgtEl>
                                          <p:spTgt spid="39"/>
                                        </p:tgtEl>
                                        <p:attrNameLst>
                                          <p:attrName>r</p:attrName>
                                        </p:attrNameLst>
                                      </p:cBhvr>
                                    </p:animRot>
                                    <p:animRot by="-240000">
                                      <p:cBhvr>
                                        <p:cTn id="32" dur="200" fill="hold">
                                          <p:stCondLst>
                                            <p:cond delay="600"/>
                                          </p:stCondLst>
                                        </p:cTn>
                                        <p:tgtEl>
                                          <p:spTgt spid="39"/>
                                        </p:tgtEl>
                                        <p:attrNameLst>
                                          <p:attrName>r</p:attrName>
                                        </p:attrNameLst>
                                      </p:cBhvr>
                                    </p:animRot>
                                    <p:animRot by="120000">
                                      <p:cBhvr>
                                        <p:cTn id="33" dur="200" fill="hold">
                                          <p:stCondLst>
                                            <p:cond delay="800"/>
                                          </p:stCondLst>
                                        </p:cTn>
                                        <p:tgtEl>
                                          <p:spTgt spid="39"/>
                                        </p:tgtEl>
                                        <p:attrNameLst>
                                          <p:attrName>r</p:attrName>
                                        </p:attrNameLst>
                                      </p:cBhvr>
                                    </p:animRo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17" presetClass="entr" presetSubtype="10"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strVal val="#ppt_h"/>
                                          </p:val>
                                        </p:tav>
                                        <p:tav tm="100000">
                                          <p:val>
                                            <p:strVal val="#ppt_h"/>
                                          </p:val>
                                        </p:tav>
                                      </p:tavLst>
                                    </p:anim>
                                  </p:childTnLst>
                                </p:cTn>
                              </p:par>
                            </p:childTnLst>
                          </p:cTn>
                        </p:par>
                        <p:par>
                          <p:cTn id="61" fill="hold">
                            <p:stCondLst>
                              <p:cond delay="7500"/>
                            </p:stCondLst>
                            <p:childTnLst>
                              <p:par>
                                <p:cTn id="62" presetID="17" presetClass="entr" presetSubtype="1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strVal val="#ppt_h"/>
                                          </p:val>
                                        </p:tav>
                                        <p:tav tm="100000">
                                          <p:val>
                                            <p:strVal val="#ppt_h"/>
                                          </p:val>
                                        </p:tav>
                                      </p:tavLst>
                                    </p:anim>
                                  </p:childTnLst>
                                </p:cTn>
                              </p:par>
                            </p:childTnLst>
                          </p:cTn>
                        </p:par>
                        <p:par>
                          <p:cTn id="66" fill="hold">
                            <p:stCondLst>
                              <p:cond delay="8000"/>
                            </p:stCondLst>
                            <p:childTnLst>
                              <p:par>
                                <p:cTn id="67" presetID="17" presetClass="entr" presetSubtype="10"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strVal val="#ppt_h"/>
                                          </p:val>
                                        </p:tav>
                                        <p:tav tm="100000">
                                          <p:val>
                                            <p:strVal val="#ppt_h"/>
                                          </p:val>
                                        </p:tav>
                                      </p:tavLst>
                                    </p:anim>
                                  </p:childTnLst>
                                </p:cTn>
                              </p:par>
                            </p:childTnLst>
                          </p:cTn>
                        </p:par>
                        <p:par>
                          <p:cTn id="71" fill="hold">
                            <p:stCondLst>
                              <p:cond delay="8500"/>
                            </p:stCondLst>
                            <p:childTnLst>
                              <p:par>
                                <p:cTn id="72" presetID="17" presetClass="entr" presetSubtype="10"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299" y="4034826"/>
            <a:ext cx="10852366" cy="216503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2334" y="438496"/>
            <a:ext cx="1843127" cy="1811292"/>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01" y="117717"/>
            <a:ext cx="1560921" cy="1560921"/>
          </a:xfrm>
          <a:prstGeom prst="rect">
            <a:avLst/>
          </a:prstGeom>
        </p:spPr>
      </p:pic>
      <p:pic>
        <p:nvPicPr>
          <p:cNvPr id="3" name="图片 2">
            <a:extLst>
              <a:ext uri="{FF2B5EF4-FFF2-40B4-BE49-F238E27FC236}">
                <a16:creationId xmlns:a16="http://schemas.microsoft.com/office/drawing/2014/main" id="{432F0116-681D-4135-B5CE-70DA6F86F7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7095" y="530311"/>
            <a:ext cx="6556381" cy="4324497"/>
          </a:xfrm>
          <a:prstGeom prst="rect">
            <a:avLst/>
          </a:prstGeom>
        </p:spPr>
      </p:pic>
      <p:pic>
        <p:nvPicPr>
          <p:cNvPr id="17" name="图片 16">
            <a:extLst>
              <a:ext uri="{FF2B5EF4-FFF2-40B4-BE49-F238E27FC236}">
                <a16:creationId xmlns:a16="http://schemas.microsoft.com/office/drawing/2014/main" id="{3A4B13B7-338C-4FD7-BAC5-4DDCEC8315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8060" y="1678639"/>
            <a:ext cx="2913341" cy="2922346"/>
          </a:xfrm>
          <a:prstGeom prst="rect">
            <a:avLst/>
          </a:prstGeom>
        </p:spPr>
      </p:pic>
      <p:sp>
        <p:nvSpPr>
          <p:cNvPr id="6" name="矩形 5">
            <a:extLst>
              <a:ext uri="{FF2B5EF4-FFF2-40B4-BE49-F238E27FC236}">
                <a16:creationId xmlns:a16="http://schemas.microsoft.com/office/drawing/2014/main" id="{30B5A425-41FC-4C05-B42D-949D072799CB}"/>
              </a:ext>
            </a:extLst>
          </p:cNvPr>
          <p:cNvSpPr/>
          <p:nvPr/>
        </p:nvSpPr>
        <p:spPr>
          <a:xfrm>
            <a:off x="5036283" y="1969248"/>
            <a:ext cx="3500824" cy="2569293"/>
          </a:xfrm>
          <a:prstGeom prst="rect">
            <a:avLst/>
          </a:prstGeom>
        </p:spPr>
        <p:txBody>
          <a:bodyPr wrap="square">
            <a:spAutoFit/>
          </a:bodyPr>
          <a:lstStyle/>
          <a:p>
            <a:pPr defTabSz="829544">
              <a:lnSpc>
                <a:spcPct val="77000"/>
              </a:lnSpc>
              <a:defRPr/>
            </a:pPr>
            <a:r>
              <a:rPr lang="en-US" altLang="zh-CN" sz="10433"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Khởi</a:t>
            </a:r>
            <a:r>
              <a:rPr lang="en-US" altLang="zh-CN" sz="10433"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10433"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động</a:t>
            </a:r>
            <a:endParaRPr lang="zh-CN" altLang="en-US" sz="10433"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D880EFEF-F799-3882-E9CE-F52AB37851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073312" y="1757110"/>
            <a:ext cx="2618492" cy="2765403"/>
          </a:xfrm>
          <a:prstGeom prst="rect">
            <a:avLst/>
          </a:prstGeom>
        </p:spPr>
      </p:pic>
    </p:spTree>
    <p:extLst>
      <p:ext uri="{BB962C8B-B14F-4D97-AF65-F5344CB8AC3E}">
        <p14:creationId xmlns:p14="http://schemas.microsoft.com/office/powerpoint/2010/main" val="2667884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3500"/>
                            </p:stCondLst>
                            <p:childTnLst>
                              <p:par>
                                <p:cTn id="44" presetID="8" presetClass="emph" presetSubtype="0" fill="hold" nodeType="afterEffect">
                                  <p:stCondLst>
                                    <p:cond delay="0"/>
                                  </p:stCondLst>
                                  <p:childTnLst>
                                    <p:animRot by="21600000">
                                      <p:cBhvr>
                                        <p:cTn id="45"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299" y="4034826"/>
            <a:ext cx="10852366" cy="216503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2334" y="438496"/>
            <a:ext cx="1843127" cy="1811292"/>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01" y="117717"/>
            <a:ext cx="1560921" cy="1560921"/>
          </a:xfrm>
          <a:prstGeom prst="rect">
            <a:avLst/>
          </a:prstGeom>
        </p:spPr>
      </p:pic>
      <p:pic>
        <p:nvPicPr>
          <p:cNvPr id="3" name="图片 2">
            <a:extLst>
              <a:ext uri="{FF2B5EF4-FFF2-40B4-BE49-F238E27FC236}">
                <a16:creationId xmlns:a16="http://schemas.microsoft.com/office/drawing/2014/main" id="{432F0116-681D-4135-B5CE-70DA6F86F7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3247" y="435366"/>
            <a:ext cx="8835325" cy="4330467"/>
          </a:xfrm>
          <a:prstGeom prst="rect">
            <a:avLst/>
          </a:prstGeom>
        </p:spPr>
      </p:pic>
      <p:pic>
        <p:nvPicPr>
          <p:cNvPr id="17" name="图片 16">
            <a:extLst>
              <a:ext uri="{FF2B5EF4-FFF2-40B4-BE49-F238E27FC236}">
                <a16:creationId xmlns:a16="http://schemas.microsoft.com/office/drawing/2014/main" id="{3A4B13B7-338C-4FD7-BAC5-4DDCEC8315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8060" y="1678639"/>
            <a:ext cx="2913341" cy="2922346"/>
          </a:xfrm>
          <a:prstGeom prst="rect">
            <a:avLst/>
          </a:prstGeom>
        </p:spPr>
      </p:pic>
      <p:sp>
        <p:nvSpPr>
          <p:cNvPr id="6" name="矩形 5">
            <a:extLst>
              <a:ext uri="{FF2B5EF4-FFF2-40B4-BE49-F238E27FC236}">
                <a16:creationId xmlns:a16="http://schemas.microsoft.com/office/drawing/2014/main" id="{30B5A425-41FC-4C05-B42D-949D072799CB}"/>
              </a:ext>
            </a:extLst>
          </p:cNvPr>
          <p:cNvSpPr/>
          <p:nvPr/>
        </p:nvSpPr>
        <p:spPr>
          <a:xfrm>
            <a:off x="4858490" y="2603585"/>
            <a:ext cx="5591782" cy="1333057"/>
          </a:xfrm>
          <a:prstGeom prst="rect">
            <a:avLst/>
          </a:prstGeom>
        </p:spPr>
        <p:txBody>
          <a:bodyPr wrap="square">
            <a:spAutoFit/>
          </a:bodyPr>
          <a:lstStyle/>
          <a:p>
            <a:pPr algn="ctr" defTabSz="829544">
              <a:lnSpc>
                <a:spcPct val="77000"/>
              </a:lnSpc>
              <a:defRPr/>
            </a:pPr>
            <a:r>
              <a:rPr lang="en-US" altLang="zh-CN" sz="10433"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10433"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10433"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tập</a:t>
            </a:r>
            <a:endParaRPr lang="zh-CN" altLang="en-US" sz="10433"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91BB0F1B-1DB3-0508-4F8A-E2CA6471B9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8156" y="1718231"/>
            <a:ext cx="2656652" cy="2818479"/>
          </a:xfrm>
          <a:prstGeom prst="rect">
            <a:avLst/>
          </a:prstGeom>
        </p:spPr>
      </p:pic>
    </p:spTree>
    <p:extLst>
      <p:ext uri="{BB962C8B-B14F-4D97-AF65-F5344CB8AC3E}">
        <p14:creationId xmlns:p14="http://schemas.microsoft.com/office/powerpoint/2010/main" val="3632672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3500"/>
                            </p:stCondLst>
                            <p:childTnLst>
                              <p:par>
                                <p:cTn id="44" presetID="8" presetClass="emph" presetSubtype="0" fill="hold" nodeType="afterEffect">
                                  <p:stCondLst>
                                    <p:cond delay="0"/>
                                  </p:stCondLst>
                                  <p:childTnLst>
                                    <p:animRot by="21600000">
                                      <p:cBhvr>
                                        <p:cTn id="45"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sp>
        <p:nvSpPr>
          <p:cNvPr id="10" name="矩形 9">
            <a:extLst>
              <a:ext uri="{FF2B5EF4-FFF2-40B4-BE49-F238E27FC236}">
                <a16:creationId xmlns:a16="http://schemas.microsoft.com/office/drawing/2014/main" id="{44F7C351-8070-40F3-A534-4BA185BF2041}"/>
              </a:ext>
            </a:extLst>
          </p:cNvPr>
          <p:cNvSpPr/>
          <p:nvPr/>
        </p:nvSpPr>
        <p:spPr>
          <a:xfrm>
            <a:off x="3542527" y="447292"/>
            <a:ext cx="5845810" cy="829714"/>
          </a:xfrm>
          <a:prstGeom prst="rect">
            <a:avLst/>
          </a:prstGeom>
        </p:spPr>
        <p:txBody>
          <a:bodyPr wrap="square">
            <a:spAutoFit/>
          </a:bodyPr>
          <a:lstStyle/>
          <a:p>
            <a:pPr defTabSz="829544">
              <a:lnSpc>
                <a:spcPct val="150000"/>
              </a:lnSpc>
              <a:defRPr/>
            </a:pP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Tính</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nhẩm</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mẫu</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5591" y="5221493"/>
            <a:ext cx="2612367" cy="1572060"/>
          </a:xfrm>
          <a:prstGeom prst="rect">
            <a:avLst/>
          </a:prstGeom>
        </p:spPr>
      </p:pic>
      <p:pic>
        <p:nvPicPr>
          <p:cNvPr id="9" name="Hình ảnh 8">
            <a:extLst>
              <a:ext uri="{FF2B5EF4-FFF2-40B4-BE49-F238E27FC236}">
                <a16:creationId xmlns:a16="http://schemas.microsoft.com/office/drawing/2014/main" id="{B7D3D673-A697-8D94-A7AA-5776CCC98583}"/>
              </a:ext>
            </a:extLst>
          </p:cNvPr>
          <p:cNvPicPr>
            <a:picLocks noChangeAspect="1"/>
          </p:cNvPicPr>
          <p:nvPr/>
        </p:nvPicPr>
        <p:blipFill rotWithShape="1">
          <a:blip r:embed="rId6">
            <a:extLst>
              <a:ext uri="{28A0092B-C50C-407E-A947-70E740481C1C}">
                <a14:useLocalDpi xmlns:a14="http://schemas.microsoft.com/office/drawing/2010/main" val="0"/>
              </a:ext>
            </a:extLst>
          </a:blip>
          <a:srcRect l="3692" t="19807" r="33096" b="7062"/>
          <a:stretch/>
        </p:blipFill>
        <p:spPr>
          <a:xfrm>
            <a:off x="1433251" y="1503587"/>
            <a:ext cx="6759754" cy="3541731"/>
          </a:xfrm>
          <a:prstGeom prst="rect">
            <a:avLst/>
          </a:prstGeom>
          <a:effectLst>
            <a:softEdge rad="127000"/>
          </a:effectLst>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011" y="-248848"/>
            <a:ext cx="4473044" cy="2556025"/>
          </a:xfrm>
          <a:prstGeom prst="rect">
            <a:avLst/>
          </a:prstGeom>
        </p:spPr>
      </p:pic>
      <p:sp>
        <p:nvSpPr>
          <p:cNvPr id="5" name="文本框 4"/>
          <p:cNvSpPr txBox="1"/>
          <p:nvPr/>
        </p:nvSpPr>
        <p:spPr>
          <a:xfrm rot="21049605">
            <a:off x="344449" y="1161836"/>
            <a:ext cx="2444435" cy="706668"/>
          </a:xfrm>
          <a:prstGeom prst="rect">
            <a:avLst/>
          </a:prstGeom>
          <a:noFill/>
        </p:spPr>
        <p:txBody>
          <a:bodyPr wrap="square" rtlCol="0">
            <a:spAutoFit/>
          </a:bodyPr>
          <a:lstStyle/>
          <a:p>
            <a:pPr algn="ctr"/>
            <a:r>
              <a:rPr lang="en-US" altLang="zh-CN" sz="3992">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Bài 3</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2" name="Hình ảnh 11">
            <a:extLst>
              <a:ext uri="{FF2B5EF4-FFF2-40B4-BE49-F238E27FC236}">
                <a16:creationId xmlns:a16="http://schemas.microsoft.com/office/drawing/2014/main" id="{10C89F8E-9F3F-28AD-5B64-58F50DAD4B91}"/>
              </a:ext>
            </a:extLst>
          </p:cNvPr>
          <p:cNvPicPr>
            <a:picLocks noChangeAspect="1"/>
          </p:cNvPicPr>
          <p:nvPr/>
        </p:nvPicPr>
        <p:blipFill rotWithShape="1">
          <a:blip r:embed="rId6">
            <a:extLst>
              <a:ext uri="{28A0092B-C50C-407E-A947-70E740481C1C}">
                <a14:useLocalDpi xmlns:a14="http://schemas.microsoft.com/office/drawing/2010/main" val="0"/>
              </a:ext>
            </a:extLst>
          </a:blip>
          <a:srcRect l="70164" t="21758" r="3639" b="13700"/>
          <a:stretch/>
        </p:blipFill>
        <p:spPr>
          <a:xfrm>
            <a:off x="8193004" y="1503587"/>
            <a:ext cx="3128266" cy="3490414"/>
          </a:xfrm>
          <a:prstGeom prst="rect">
            <a:avLst/>
          </a:prstGeom>
          <a:effectLst>
            <a:softEdge rad="127000"/>
          </a:effectLst>
        </p:spPr>
      </p:pic>
      <p:pic>
        <p:nvPicPr>
          <p:cNvPr id="4" name="Hình ảnh 3">
            <a:extLst>
              <a:ext uri="{FF2B5EF4-FFF2-40B4-BE49-F238E27FC236}">
                <a16:creationId xmlns:a16="http://schemas.microsoft.com/office/drawing/2014/main" id="{0EAB68F1-6C95-4766-76BC-CE76B703D8D6}"/>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8976" b="93932" l="9752" r="90426">
                        <a14:foregroundMark x1="32092" y1="9229" x2="32092" y2="9229"/>
                        <a14:foregroundMark x1="29255" y1="9102" x2="29255" y2="9102"/>
                        <a14:foregroundMark x1="90426" y1="50063" x2="90426" y2="50063"/>
                        <a14:foregroundMark x1="63121" y1="93932" x2="65071" y2="88369"/>
                      </a14:backgroundRemoval>
                    </a14:imgEffect>
                  </a14:imgLayer>
                </a14:imgProps>
              </a:ext>
              <a:ext uri="{28A0092B-C50C-407E-A947-70E740481C1C}">
                <a14:useLocalDpi xmlns:a14="http://schemas.microsoft.com/office/drawing/2010/main" val="0"/>
              </a:ext>
            </a:extLst>
          </a:blip>
          <a:stretch>
            <a:fillRect/>
          </a:stretch>
        </p:blipFill>
        <p:spPr>
          <a:xfrm>
            <a:off x="10419291" y="4116118"/>
            <a:ext cx="2011193" cy="2820663"/>
          </a:xfrm>
          <a:prstGeom prst="rect">
            <a:avLst/>
          </a:prstGeom>
        </p:spPr>
      </p:pic>
      <p:pic>
        <p:nvPicPr>
          <p:cNvPr id="28" name="图片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36722" y="69116"/>
            <a:ext cx="2049766" cy="2098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900" decel="100000" fill="hold"/>
                                        <p:tgtEl>
                                          <p:spTgt spid="2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500"/>
                            </p:stCondLst>
                            <p:childTnLst>
                              <p:par>
                                <p:cTn id="47" presetID="14" presetClass="entr" presetSubtype="1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childTnLst>
                          </p:cTn>
                        </p:par>
                        <p:par>
                          <p:cTn id="50" fill="hold">
                            <p:stCondLst>
                              <p:cond delay="1000"/>
                            </p:stCondLst>
                            <p:childTnLst>
                              <p:par>
                                <p:cTn id="51" presetID="14" presetClass="entr" presetSubtype="1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randombar(horizontal)">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6666" y="4967722"/>
            <a:ext cx="10852366" cy="2165035"/>
          </a:xfrm>
          <a:prstGeom prst="rect">
            <a:avLst/>
          </a:prstGeom>
        </p:spPr>
      </p:pic>
      <p:sp>
        <p:nvSpPr>
          <p:cNvPr id="10" name="矩形 9">
            <a:extLst>
              <a:ext uri="{FF2B5EF4-FFF2-40B4-BE49-F238E27FC236}">
                <a16:creationId xmlns:a16="http://schemas.microsoft.com/office/drawing/2014/main" id="{44F7C351-8070-40F3-A534-4BA185BF2041}"/>
              </a:ext>
            </a:extLst>
          </p:cNvPr>
          <p:cNvSpPr/>
          <p:nvPr/>
        </p:nvSpPr>
        <p:spPr>
          <a:xfrm>
            <a:off x="4206046" y="157439"/>
            <a:ext cx="5845810" cy="829714"/>
          </a:xfrm>
          <a:prstGeom prst="rect">
            <a:avLst/>
          </a:prstGeom>
        </p:spPr>
        <p:txBody>
          <a:bodyPr wrap="square">
            <a:spAutoFit/>
          </a:bodyPr>
          <a:lstStyle/>
          <a:p>
            <a:pPr defTabSz="829544">
              <a:lnSpc>
                <a:spcPct val="150000"/>
              </a:lnSpc>
              <a:defRPr/>
            </a:pP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Tính</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nhẩm</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mẫu</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5591" y="5221493"/>
            <a:ext cx="2612367" cy="1572060"/>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011" y="-248848"/>
            <a:ext cx="4473044" cy="2556025"/>
          </a:xfrm>
          <a:prstGeom prst="rect">
            <a:avLst/>
          </a:prstGeom>
        </p:spPr>
      </p:pic>
      <p:sp>
        <p:nvSpPr>
          <p:cNvPr id="5" name="文本框 4"/>
          <p:cNvSpPr txBox="1"/>
          <p:nvPr/>
        </p:nvSpPr>
        <p:spPr>
          <a:xfrm rot="21049605">
            <a:off x="344449" y="1161836"/>
            <a:ext cx="2444435" cy="706668"/>
          </a:xfrm>
          <a:prstGeom prst="rect">
            <a:avLst/>
          </a:prstGeom>
          <a:noFill/>
        </p:spPr>
        <p:txBody>
          <a:bodyPr wrap="square" rtlCol="0">
            <a:spAutoFit/>
          </a:bodyPr>
          <a:lstStyle/>
          <a:p>
            <a:pPr algn="ctr"/>
            <a:r>
              <a:rPr lang="en-US" altLang="zh-CN" sz="3992">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Bài 3</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2" name="Hình ảnh 11">
            <a:extLst>
              <a:ext uri="{FF2B5EF4-FFF2-40B4-BE49-F238E27FC236}">
                <a16:creationId xmlns:a16="http://schemas.microsoft.com/office/drawing/2014/main" id="{10C89F8E-9F3F-28AD-5B64-58F50DAD4B91}"/>
              </a:ext>
            </a:extLst>
          </p:cNvPr>
          <p:cNvPicPr>
            <a:picLocks noChangeAspect="1"/>
          </p:cNvPicPr>
          <p:nvPr/>
        </p:nvPicPr>
        <p:blipFill rotWithShape="1">
          <a:blip r:embed="rId7">
            <a:extLst>
              <a:ext uri="{28A0092B-C50C-407E-A947-70E740481C1C}">
                <a14:useLocalDpi xmlns:a14="http://schemas.microsoft.com/office/drawing/2010/main" val="0"/>
              </a:ext>
            </a:extLst>
          </a:blip>
          <a:srcRect l="70164" t="21758" r="3639" b="45342"/>
          <a:stretch/>
        </p:blipFill>
        <p:spPr>
          <a:xfrm>
            <a:off x="3113784" y="975785"/>
            <a:ext cx="3128266" cy="1779199"/>
          </a:xfrm>
          <a:prstGeom prst="rect">
            <a:avLst/>
          </a:prstGeom>
          <a:effectLst>
            <a:softEdge rad="127000"/>
          </a:effectLst>
        </p:spPr>
      </p:pic>
      <p:pic>
        <p:nvPicPr>
          <p:cNvPr id="28" name="图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36722" y="69116"/>
            <a:ext cx="2049766" cy="2098364"/>
          </a:xfrm>
          <a:prstGeom prst="rect">
            <a:avLst/>
          </a:prstGeom>
        </p:spPr>
      </p:pic>
      <p:pic>
        <p:nvPicPr>
          <p:cNvPr id="3" name="Hình ảnh 2">
            <a:extLst>
              <a:ext uri="{FF2B5EF4-FFF2-40B4-BE49-F238E27FC236}">
                <a16:creationId xmlns:a16="http://schemas.microsoft.com/office/drawing/2014/main" id="{F46FE331-DF2E-0B65-1410-D1F09D9B036E}"/>
              </a:ext>
            </a:extLst>
          </p:cNvPr>
          <p:cNvPicPr>
            <a:picLocks noChangeAspect="1"/>
          </p:cNvPicPr>
          <p:nvPr/>
        </p:nvPicPr>
        <p:blipFill rotWithShape="1">
          <a:blip r:embed="rId7">
            <a:extLst>
              <a:ext uri="{28A0092B-C50C-407E-A947-70E740481C1C}">
                <a14:useLocalDpi xmlns:a14="http://schemas.microsoft.com/office/drawing/2010/main" val="0"/>
              </a:ext>
            </a:extLst>
          </a:blip>
          <a:srcRect l="70164" t="53212" r="3639" b="13888"/>
          <a:stretch/>
        </p:blipFill>
        <p:spPr>
          <a:xfrm>
            <a:off x="6708456" y="975786"/>
            <a:ext cx="3128266" cy="1779199"/>
          </a:xfrm>
          <a:prstGeom prst="rect">
            <a:avLst/>
          </a:prstGeom>
          <a:effectLst>
            <a:softEdge rad="127000"/>
          </a:effectLst>
        </p:spPr>
      </p:pic>
      <p:sp>
        <p:nvSpPr>
          <p:cNvPr id="11" name="矩形 9">
            <a:extLst>
              <a:ext uri="{FF2B5EF4-FFF2-40B4-BE49-F238E27FC236}">
                <a16:creationId xmlns:a16="http://schemas.microsoft.com/office/drawing/2014/main" id="{5ECF60AD-4B2B-4ED5-BA3B-5A954779513A}"/>
              </a:ext>
            </a:extLst>
          </p:cNvPr>
          <p:cNvSpPr/>
          <p:nvPr/>
        </p:nvSpPr>
        <p:spPr>
          <a:xfrm>
            <a:off x="182348" y="2935720"/>
            <a:ext cx="5587676" cy="96885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defTabSz="829544">
              <a:lnSpc>
                <a:spcPct val="89000"/>
              </a:lnSpc>
              <a:defRPr/>
            </a:pP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7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3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4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endPar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829544">
              <a:lnSpc>
                <a:spcPct val="89000"/>
              </a:lnSpc>
              <a:defRPr/>
            </a:pP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Vậy</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7 000 – 3 000 = 4 000</a:t>
            </a:r>
            <a:endParaRPr lang="zh-CN" alt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矩形 9">
            <a:extLst>
              <a:ext uri="{FF2B5EF4-FFF2-40B4-BE49-F238E27FC236}">
                <a16:creationId xmlns:a16="http://schemas.microsoft.com/office/drawing/2014/main" id="{49EBF726-634B-44BC-A5F4-83486046F199}"/>
              </a:ext>
            </a:extLst>
          </p:cNvPr>
          <p:cNvSpPr/>
          <p:nvPr/>
        </p:nvSpPr>
        <p:spPr>
          <a:xfrm>
            <a:off x="182347" y="4144435"/>
            <a:ext cx="5587677" cy="96885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defTabSz="829544">
              <a:lnSpc>
                <a:spcPct val="89000"/>
              </a:lnSpc>
              <a:defRPr/>
            </a:pP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10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8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2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endPar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829544">
              <a:lnSpc>
                <a:spcPct val="89000"/>
              </a:lnSpc>
              <a:defRPr/>
            </a:pP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Vậy</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10 000 – 8 000 = 2 000</a:t>
            </a:r>
            <a:endParaRPr lang="zh-CN" alt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矩形 9">
            <a:extLst>
              <a:ext uri="{FF2B5EF4-FFF2-40B4-BE49-F238E27FC236}">
                <a16:creationId xmlns:a16="http://schemas.microsoft.com/office/drawing/2014/main" id="{6409238D-18FD-1B8E-FB09-3988C7768D26}"/>
              </a:ext>
            </a:extLst>
          </p:cNvPr>
          <p:cNvSpPr/>
          <p:nvPr/>
        </p:nvSpPr>
        <p:spPr>
          <a:xfrm>
            <a:off x="5861779" y="2941350"/>
            <a:ext cx="6238467" cy="96885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defTabSz="829544">
              <a:lnSpc>
                <a:spcPct val="89000"/>
              </a:lnSpc>
              <a:defRPr/>
            </a:pP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72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42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30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endPar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829544">
              <a:lnSpc>
                <a:spcPct val="89000"/>
              </a:lnSpc>
              <a:defRPr/>
            </a:pP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Vậy</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72 000 – 42 000 = 30 000</a:t>
            </a:r>
            <a:endParaRPr lang="zh-CN" alt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矩形 9">
            <a:extLst>
              <a:ext uri="{FF2B5EF4-FFF2-40B4-BE49-F238E27FC236}">
                <a16:creationId xmlns:a16="http://schemas.microsoft.com/office/drawing/2014/main" id="{628A1E13-A8F4-5935-56C5-575203EA0660}"/>
              </a:ext>
            </a:extLst>
          </p:cNvPr>
          <p:cNvSpPr/>
          <p:nvPr/>
        </p:nvSpPr>
        <p:spPr>
          <a:xfrm>
            <a:off x="5861779" y="4152057"/>
            <a:ext cx="6238467" cy="96885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defTabSz="829544">
              <a:lnSpc>
                <a:spcPct val="89000"/>
              </a:lnSpc>
              <a:defRPr/>
            </a:pP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100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35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65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endPar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829544">
              <a:lnSpc>
                <a:spcPct val="89000"/>
              </a:lnSpc>
              <a:defRPr/>
            </a:pP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Vậy</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100 000 – 35 000 = 65 000</a:t>
            </a:r>
            <a:endParaRPr lang="zh-CN" alt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208582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900" decel="100000" fill="hold"/>
                                        <p:tgtEl>
                                          <p:spTgt spid="2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5000"/>
                            </p:stCondLst>
                            <p:childTnLst>
                              <p:par>
                                <p:cTn id="40" presetID="14" presetClass="entr" presetSubtype="1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par>
                          <p:cTn id="43" fill="hold">
                            <p:stCondLst>
                              <p:cond delay="5500"/>
                            </p:stCondLst>
                            <p:childTnLst>
                              <p:par>
                                <p:cTn id="44" presetID="14" presetClass="entr" presetSubtype="1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randombar(horizontal)">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1"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33117">
            <a:off x="621980" y="387981"/>
            <a:ext cx="11633997" cy="5703489"/>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8941" y="250189"/>
            <a:ext cx="1982521" cy="3392684"/>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7998" y="5437114"/>
            <a:ext cx="10852366" cy="2165035"/>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777" y="3180386"/>
            <a:ext cx="3421297" cy="3807067"/>
          </a:xfrm>
          <a:prstGeom prst="rect">
            <a:avLst/>
          </a:prstGeom>
        </p:spPr>
      </p:pic>
      <p:pic>
        <p:nvPicPr>
          <p:cNvPr id="13" name="图片 12">
            <a:extLst>
              <a:ext uri="{FF2B5EF4-FFF2-40B4-BE49-F238E27FC236}">
                <a16:creationId xmlns:a16="http://schemas.microsoft.com/office/drawing/2014/main" id="{37A7A021-B942-4826-8E86-0E1DA4522F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538" y="385610"/>
            <a:ext cx="1560921" cy="1560921"/>
          </a:xfrm>
          <a:prstGeom prst="rect">
            <a:avLst/>
          </a:prstGeom>
        </p:spPr>
      </p:pic>
      <p:pic>
        <p:nvPicPr>
          <p:cNvPr id="5" name="Hình ảnh 4">
            <a:extLst>
              <a:ext uri="{FF2B5EF4-FFF2-40B4-BE49-F238E27FC236}">
                <a16:creationId xmlns:a16="http://schemas.microsoft.com/office/drawing/2014/main" id="{39F05922-90BF-3FD7-6850-E31318E75592}"/>
              </a:ext>
            </a:extLst>
          </p:cNvPr>
          <p:cNvPicPr>
            <a:picLocks noChangeAspect="1"/>
          </p:cNvPicPr>
          <p:nvPr/>
        </p:nvPicPr>
        <p:blipFill rotWithShape="1">
          <a:blip r:embed="rId9">
            <a:extLst>
              <a:ext uri="{28A0092B-C50C-407E-A947-70E740481C1C}">
                <a14:useLocalDpi xmlns:a14="http://schemas.microsoft.com/office/drawing/2010/main" val="0"/>
              </a:ext>
            </a:extLst>
          </a:blip>
          <a:srcRect l="18195" t="26863" r="2818" b="5196"/>
          <a:stretch/>
        </p:blipFill>
        <p:spPr>
          <a:xfrm>
            <a:off x="2985519" y="1801748"/>
            <a:ext cx="6646676" cy="2757276"/>
          </a:xfrm>
          <a:prstGeom prst="rect">
            <a:avLst/>
          </a:prstGeom>
        </p:spPr>
      </p:pic>
      <p:sp>
        <p:nvSpPr>
          <p:cNvPr id="11" name="文本框 10">
            <a:extLst>
              <a:ext uri="{FF2B5EF4-FFF2-40B4-BE49-F238E27FC236}">
                <a16:creationId xmlns:a16="http://schemas.microsoft.com/office/drawing/2014/main" id="{435A7F15-90FF-4F31-9507-64B095D370F9}"/>
              </a:ext>
            </a:extLst>
          </p:cNvPr>
          <p:cNvSpPr txBox="1"/>
          <p:nvPr/>
        </p:nvSpPr>
        <p:spPr>
          <a:xfrm>
            <a:off x="2533374" y="664617"/>
            <a:ext cx="7528229" cy="1245982"/>
          </a:xfrm>
          <a:prstGeom prst="rect">
            <a:avLst/>
          </a:prstGeom>
          <a:noFill/>
        </p:spPr>
        <p:txBody>
          <a:bodyPr wrap="square" rtlCol="0">
            <a:spAutoFit/>
          </a:bodyPr>
          <a:lstStyle/>
          <a:p>
            <a:pPr algn="ctr" defTabSz="829544">
              <a:lnSpc>
                <a:spcPct val="120000"/>
              </a:lnSpc>
              <a:defRPr/>
            </a:pPr>
            <a:r>
              <a:rPr lang="en-US" altLang="zh-CN" sz="3266"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66"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4: </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Theo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trái</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đĩa</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cân</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nặng</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bao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nhiêu</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gam?</a:t>
            </a:r>
            <a:endParaRPr lang="zh-CN" altLang="en-US" sz="3629"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文本框 10">
            <a:extLst>
              <a:ext uri="{FF2B5EF4-FFF2-40B4-BE49-F238E27FC236}">
                <a16:creationId xmlns:a16="http://schemas.microsoft.com/office/drawing/2014/main" id="{18BA17C9-583A-14C2-10F9-F861C1BA6D9F}"/>
              </a:ext>
            </a:extLst>
          </p:cNvPr>
          <p:cNvSpPr txBox="1"/>
          <p:nvPr/>
        </p:nvSpPr>
        <p:spPr>
          <a:xfrm>
            <a:off x="3619062" y="4454400"/>
            <a:ext cx="5356854" cy="1245982"/>
          </a:xfrm>
          <a:prstGeom prst="rect">
            <a:avLst/>
          </a:prstGeom>
          <a:noFill/>
        </p:spPr>
        <p:txBody>
          <a:bodyPr wrap="square" rtlCol="0">
            <a:spAutoFit/>
          </a:bodyPr>
          <a:lstStyle/>
          <a:p>
            <a:pPr algn="ctr" defTabSz="829544">
              <a:lnSpc>
                <a:spcPct val="120000"/>
              </a:lnSpc>
              <a:defRPr/>
            </a:pP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Trái</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đặt</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đĩa</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cân</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nặng</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a:t>
            </a:r>
          </a:p>
          <a:p>
            <a:pPr algn="ctr" defTabSz="829544">
              <a:lnSpc>
                <a:spcPct val="120000"/>
              </a:lnSpc>
              <a:defRPr/>
            </a:pP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2 815 – 231 = 2 584 (g)</a:t>
            </a:r>
            <a:endParaRPr lang="zh-CN" altLang="en-US" sz="3629"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608538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4" presetClass="entr" presetSubtype="1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par>
                          <p:cTn id="27" fill="hold">
                            <p:stCondLst>
                              <p:cond delay="5350"/>
                            </p:stCondLst>
                            <p:childTnLst>
                              <p:par>
                                <p:cTn id="28" presetID="5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p:stCondLst>
                              <p:cond delay="5850"/>
                            </p:stCondLst>
                            <p:childTnLst>
                              <p:par>
                                <p:cTn id="34" presetID="14" presetClass="entr" presetSubtype="1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11" y="-248848"/>
            <a:ext cx="4473044" cy="2556025"/>
          </a:xfrm>
          <a:prstGeom prst="rect">
            <a:avLst/>
          </a:prstGeom>
        </p:spPr>
      </p:pic>
      <p:sp>
        <p:nvSpPr>
          <p:cNvPr id="5" name="文本框 4"/>
          <p:cNvSpPr txBox="1"/>
          <p:nvPr/>
        </p:nvSpPr>
        <p:spPr>
          <a:xfrm rot="21049605">
            <a:off x="828612" y="1164598"/>
            <a:ext cx="1317130" cy="706668"/>
          </a:xfrm>
          <a:prstGeom prst="rect">
            <a:avLst/>
          </a:prstGeom>
          <a:noFill/>
        </p:spPr>
        <p:txBody>
          <a:bodyPr wrap="square" rtlCol="0">
            <a:spAutoFit/>
          </a:bodyPr>
          <a:lstStyle/>
          <a:p>
            <a:pPr algn="just"/>
            <a:r>
              <a:rPr lang="en-US" altLang="zh-CN" sz="3992">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Bài 5</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4355" y="292625"/>
            <a:ext cx="7588355" cy="6187283"/>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sp>
        <p:nvSpPr>
          <p:cNvPr id="4" name="文本框 3"/>
          <p:cNvSpPr txBox="1"/>
          <p:nvPr/>
        </p:nvSpPr>
        <p:spPr>
          <a:xfrm>
            <a:off x="3653034" y="815189"/>
            <a:ext cx="6343964" cy="2325958"/>
          </a:xfrm>
          <a:prstGeom prst="rect">
            <a:avLst/>
          </a:prstGeom>
          <a:noFill/>
        </p:spPr>
        <p:txBody>
          <a:bodyPr wrap="square" rtlCol="0">
            <a:spAutoFit/>
          </a:bodyPr>
          <a:lstStyle/>
          <a:p>
            <a:pPr algn="just" defTabSz="829544">
              <a:defRPr/>
            </a:pPr>
            <a:r>
              <a:rPr lang="en-US" altLang="zh-CN" sz="2903">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Một video bài hát mới của một ban nhạc đã đạt được 84 000 lượt xem trên internet ngay trong tuần đầu xem. Hỏi để đạt được 100 000 lượt xem thì cần thêm bao nhiêu lượt xem nữa?</a:t>
            </a:r>
            <a:endParaRPr lang="zh-CN" altLang="en-US" sz="2903"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2059" y="3336563"/>
            <a:ext cx="1645296" cy="3180908"/>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997" y="2054098"/>
            <a:ext cx="3461529" cy="4573546"/>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pic>
        <p:nvPicPr>
          <p:cNvPr id="15" name="Hình ảnh 14">
            <a:extLst>
              <a:ext uri="{FF2B5EF4-FFF2-40B4-BE49-F238E27FC236}">
                <a16:creationId xmlns:a16="http://schemas.microsoft.com/office/drawing/2014/main" id="{2B2DF419-F213-B4CA-7B0E-105B7C2A55D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4306" b="94960" l="20534" r="76117">
                        <a14:foregroundMark x1="21796" y1="34660" x2="68592" y2="71530"/>
                        <a14:foregroundMark x1="68592" y1="71530" x2="74320" y2="80637"/>
                        <a14:foregroundMark x1="74320" y1="80637" x2="75825" y2="85057"/>
                        <a14:foregroundMark x1="76359" y1="37401" x2="20534" y2="88948"/>
                        <a14:foregroundMark x1="20534" y1="88948" x2="20534" y2="88771"/>
                        <a14:foregroundMark x1="25680" y1="36340" x2="26408" y2="82759"/>
                        <a14:foregroundMark x1="43932" y1="35721" x2="49466" y2="75685"/>
                        <a14:foregroundMark x1="57913" y1="36693" x2="74175" y2="79399"/>
                        <a14:foregroundMark x1="68786" y1="36074" x2="76165" y2="69319"/>
                        <a14:foregroundMark x1="64951" y1="35721" x2="60680" y2="80018"/>
                        <a14:foregroundMark x1="61602" y1="83024" x2="61068" y2="89744"/>
                        <a14:foregroundMark x1="44466" y1="94164" x2="45049" y2="87445"/>
                        <a14:foregroundMark x1="39320" y1="91424" x2="42621" y2="89390"/>
                        <a14:foregroundMark x1="36942" y1="92485" x2="33883" y2="69496"/>
                        <a14:foregroundMark x1="33883" y1="69496" x2="34709" y2="34394"/>
                        <a14:foregroundMark x1="59417" y1="94783" x2="60680" y2="68612"/>
                        <a14:foregroundMark x1="35243" y1="94164" x2="60194" y2="94960"/>
                        <a14:foregroundMark x1="60194" y1="94960" x2="64029" y2="92750"/>
                        <a14:foregroundMark x1="44272" y1="92485" x2="57913" y2="91070"/>
                        <a14:foregroundMark x1="60534" y1="92131" x2="63641" y2="92131"/>
                        <a14:foregroundMark x1="35437" y1="91070" x2="35437" y2="91070"/>
                      </a14:backgroundRemoval>
                    </a14:imgEffect>
                  </a14:imgLayer>
                </a14:imgProps>
              </a:ext>
              <a:ext uri="{28A0092B-C50C-407E-A947-70E740481C1C}">
                <a14:useLocalDpi xmlns:a14="http://schemas.microsoft.com/office/drawing/2010/main" val="0"/>
              </a:ext>
            </a:extLst>
          </a:blip>
          <a:srcRect l="20880" t="32686" r="21974"/>
          <a:stretch/>
        </p:blipFill>
        <p:spPr>
          <a:xfrm>
            <a:off x="5212307" y="3051666"/>
            <a:ext cx="3255021" cy="2105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p:tgtEl>
                                          <p:spTgt spid="4"/>
                                        </p:tgtEl>
                                        <p:attrNameLst>
                                          <p:attrName>ppt_x</p:attrName>
                                        </p:attrNameLst>
                                      </p:cBhvr>
                                      <p:tavLst>
                                        <p:tav tm="0">
                                          <p:val>
                                            <p:strVal val="#ppt_x-#ppt_w*1.125000"/>
                                          </p:val>
                                        </p:tav>
                                        <p:tav tm="100000">
                                          <p:val>
                                            <p:strVal val="#ppt_x"/>
                                          </p:val>
                                        </p:tav>
                                      </p:tavLst>
                                    </p:anim>
                                    <p:animEffect transition="in" filter="wipe(right)">
                                      <p:cBhvr>
                                        <p:cTn id="51" dur="500"/>
                                        <p:tgtEl>
                                          <p:spTgt spid="4"/>
                                        </p:tgtEl>
                                      </p:cBhvr>
                                    </p:animEffect>
                                  </p:childTnLst>
                                </p:cTn>
                              </p:par>
                            </p:childTnLst>
                          </p:cTn>
                        </p:par>
                        <p:par>
                          <p:cTn id="52" fill="hold">
                            <p:stCondLst>
                              <p:cond delay="50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11" y="-248848"/>
            <a:ext cx="4473044" cy="2556025"/>
          </a:xfrm>
          <a:prstGeom prst="rect">
            <a:avLst/>
          </a:prstGeom>
        </p:spPr>
      </p:pic>
      <p:sp>
        <p:nvSpPr>
          <p:cNvPr id="5" name="文本框 4"/>
          <p:cNvSpPr txBox="1"/>
          <p:nvPr/>
        </p:nvSpPr>
        <p:spPr>
          <a:xfrm rot="21049605">
            <a:off x="828612" y="1164598"/>
            <a:ext cx="1317130" cy="706668"/>
          </a:xfrm>
          <a:prstGeom prst="rect">
            <a:avLst/>
          </a:prstGeom>
          <a:noFill/>
        </p:spPr>
        <p:txBody>
          <a:bodyPr wrap="square" rtlCol="0">
            <a:spAutoFit/>
          </a:bodyPr>
          <a:lstStyle/>
          <a:p>
            <a:pPr algn="just"/>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6</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5631" y="4917291"/>
            <a:ext cx="10852366" cy="2165035"/>
          </a:xfrm>
          <a:prstGeom prst="rect">
            <a:avLst/>
          </a:prstGeom>
        </p:spPr>
      </p:pic>
      <p:sp>
        <p:nvSpPr>
          <p:cNvPr id="4" name="文本框 3"/>
          <p:cNvSpPr txBox="1"/>
          <p:nvPr/>
        </p:nvSpPr>
        <p:spPr>
          <a:xfrm>
            <a:off x="2924017" y="143452"/>
            <a:ext cx="7339466" cy="1879232"/>
          </a:xfrm>
          <a:prstGeom prst="rect">
            <a:avLst/>
          </a:prstGeom>
          <a:noFill/>
        </p:spPr>
        <p:txBody>
          <a:bodyPr wrap="square" rtlCol="0">
            <a:spAutoFit/>
          </a:bodyPr>
          <a:lstStyle/>
          <a:p>
            <a:pPr algn="just" defTabSz="829544">
              <a:defRPr/>
            </a:pP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video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hát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mới</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ban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nhạc</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đạt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84 000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lượt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internet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ngay</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tuần</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đạt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100 000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lượt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thêm</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bao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nhiêu</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ượt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nữa</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998" y="2465686"/>
            <a:ext cx="3150015" cy="4161958"/>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pic>
        <p:nvPicPr>
          <p:cNvPr id="15" name="Hình ảnh 14">
            <a:extLst>
              <a:ext uri="{FF2B5EF4-FFF2-40B4-BE49-F238E27FC236}">
                <a16:creationId xmlns:a16="http://schemas.microsoft.com/office/drawing/2014/main" id="{2B2DF419-F213-B4CA-7B0E-105B7C2A55D2}"/>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4306" b="94960" l="20534" r="76117">
                        <a14:foregroundMark x1="21796" y1="34660" x2="68592" y2="71530"/>
                        <a14:foregroundMark x1="68592" y1="71530" x2="74320" y2="80637"/>
                        <a14:foregroundMark x1="74320" y1="80637" x2="75825" y2="85057"/>
                        <a14:foregroundMark x1="76359" y1="37401" x2="20534" y2="88948"/>
                        <a14:foregroundMark x1="20534" y1="88948" x2="20534" y2="88771"/>
                        <a14:foregroundMark x1="25680" y1="36340" x2="26408" y2="82759"/>
                        <a14:foregroundMark x1="43932" y1="35721" x2="49466" y2="75685"/>
                        <a14:foregroundMark x1="57913" y1="36693" x2="74175" y2="79399"/>
                        <a14:foregroundMark x1="68786" y1="36074" x2="76165" y2="69319"/>
                        <a14:foregroundMark x1="64951" y1="35721" x2="60680" y2="80018"/>
                        <a14:foregroundMark x1="61602" y1="83024" x2="61068" y2="89744"/>
                        <a14:foregroundMark x1="44466" y1="94164" x2="45049" y2="87445"/>
                        <a14:foregroundMark x1="39320" y1="91424" x2="42621" y2="89390"/>
                        <a14:foregroundMark x1="36942" y1="92485" x2="33883" y2="69496"/>
                        <a14:foregroundMark x1="33883" y1="69496" x2="34709" y2="34394"/>
                        <a14:foregroundMark x1="59417" y1="94783" x2="60680" y2="68612"/>
                        <a14:foregroundMark x1="35243" y1="94164" x2="60194" y2="94960"/>
                        <a14:foregroundMark x1="60194" y1="94960" x2="64029" y2="92750"/>
                        <a14:foregroundMark x1="44272" y1="92485" x2="57913" y2="91070"/>
                        <a14:foregroundMark x1="60534" y1="92131" x2="63641" y2="92131"/>
                        <a14:foregroundMark x1="35437" y1="91070" x2="35437" y2="91070"/>
                      </a14:backgroundRemoval>
                    </a14:imgEffect>
                  </a14:imgLayer>
                </a14:imgProps>
              </a:ext>
              <a:ext uri="{28A0092B-C50C-407E-A947-70E740481C1C}">
                <a14:useLocalDpi xmlns:a14="http://schemas.microsoft.com/office/drawing/2010/main" val="0"/>
              </a:ext>
            </a:extLst>
          </a:blip>
          <a:srcRect l="20880" t="32686" r="21974"/>
          <a:stretch/>
        </p:blipFill>
        <p:spPr>
          <a:xfrm>
            <a:off x="8741297" y="2168199"/>
            <a:ext cx="3255021" cy="2105058"/>
          </a:xfrm>
          <a:prstGeom prst="rect">
            <a:avLst/>
          </a:prstGeom>
        </p:spPr>
      </p:pic>
      <p:sp>
        <p:nvSpPr>
          <p:cNvPr id="11" name="文本框 3">
            <a:extLst>
              <a:ext uri="{FF2B5EF4-FFF2-40B4-BE49-F238E27FC236}">
                <a16:creationId xmlns:a16="http://schemas.microsoft.com/office/drawing/2014/main" id="{AE5E3A75-9DEB-AA83-D625-E216FBA6F0A0}"/>
              </a:ext>
            </a:extLst>
          </p:cNvPr>
          <p:cNvSpPr txBox="1"/>
          <p:nvPr/>
        </p:nvSpPr>
        <p:spPr>
          <a:xfrm>
            <a:off x="2966728" y="2168200"/>
            <a:ext cx="5731859" cy="2895793"/>
          </a:xfrm>
          <a:prstGeom prst="rect">
            <a:avLst/>
          </a:prstGeom>
          <a:noFill/>
        </p:spPr>
        <p:txBody>
          <a:bodyPr wrap="square" rtlCol="0">
            <a:spAutoFit/>
          </a:bodyPr>
          <a:lstStyle/>
          <a:p>
            <a:pPr algn="ctr" defTabSz="829544">
              <a:lnSpc>
                <a:spcPct val="128000"/>
              </a:lnSpc>
              <a:defRPr/>
            </a:pPr>
            <a:r>
              <a:rPr lang="en-US" altLang="zh-CN" sz="2903"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903"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endParaRPr lang="en-US" altLang="zh-CN" sz="2903"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defTabSz="829544">
              <a:lnSpc>
                <a:spcPct val="128000"/>
              </a:lnSpc>
              <a:defRPr/>
            </a:pP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đạt</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100 000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lượt</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thêm</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số</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lượt</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nữa</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a:t>
            </a:r>
          </a:p>
          <a:p>
            <a:pPr algn="just" defTabSz="829544">
              <a:lnSpc>
                <a:spcPct val="128000"/>
              </a:lnSpc>
              <a:defRPr/>
            </a:pP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100 000 – 84 000 = 16 000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lượt</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a:t>
            </a:r>
          </a:p>
          <a:p>
            <a:pPr algn="just" defTabSz="829544">
              <a:lnSpc>
                <a:spcPct val="128000"/>
              </a:lnSpc>
              <a:defRPr/>
            </a:pP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Đáp</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số</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16 000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lượt</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81742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4000"/>
                            </p:stCondLst>
                            <p:childTnLst>
                              <p:par>
                                <p:cTn id="35" presetID="1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ppt_x</p:attrName>
                                        </p:attrNameLst>
                                      </p:cBhvr>
                                      <p:tavLst>
                                        <p:tav tm="0">
                                          <p:val>
                                            <p:strVal val="#ppt_x-#ppt_w*1.125000"/>
                                          </p:val>
                                        </p:tav>
                                        <p:tav tm="100000">
                                          <p:val>
                                            <p:strVal val="#ppt_x"/>
                                          </p:val>
                                        </p:tav>
                                      </p:tavLst>
                                    </p:anim>
                                    <p:animEffect transition="in" filter="wipe(right)">
                                      <p:cBhvr>
                                        <p:cTn id="38" dur="500"/>
                                        <p:tgtEl>
                                          <p:spTgt spid="4"/>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1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p:tgtEl>
                                          <p:spTgt spid="11"/>
                                        </p:tgtEl>
                                        <p:attrNameLst>
                                          <p:attrName>ppt_x</p:attrName>
                                        </p:attrNameLst>
                                      </p:cBhvr>
                                      <p:tavLst>
                                        <p:tav tm="0">
                                          <p:val>
                                            <p:strVal val="#ppt_x-#ppt_w*1.125000"/>
                                          </p:val>
                                        </p:tav>
                                        <p:tav tm="100000">
                                          <p:val>
                                            <p:strVal val="#ppt_x"/>
                                          </p:val>
                                        </p:tav>
                                      </p:tavLst>
                                    </p:anim>
                                    <p:animEffect transition="in" filter="wipe(righ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wipe(left)">
                                      <p:cBhvr>
                                        <p:cTn id="54" dur="500"/>
                                        <p:tgtEl>
                                          <p:spTgt spid="1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
                                            <p:txEl>
                                              <p:pRg st="1" end="1"/>
                                            </p:txEl>
                                          </p:spTgt>
                                        </p:tgtEl>
                                        <p:attrNameLst>
                                          <p:attrName>style.visibility</p:attrName>
                                        </p:attrNameLst>
                                      </p:cBhvr>
                                      <p:to>
                                        <p:strVal val="visible"/>
                                      </p:to>
                                    </p:set>
                                    <p:animEffect transition="in" filter="wipe(left)">
                                      <p:cBhvr>
                                        <p:cTn id="59" dur="500"/>
                                        <p:tgtEl>
                                          <p:spTgt spid="11">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xEl>
                                              <p:pRg st="2" end="2"/>
                                            </p:txEl>
                                          </p:spTgt>
                                        </p:tgtEl>
                                        <p:attrNameLst>
                                          <p:attrName>style.visibility</p:attrName>
                                        </p:attrNameLst>
                                      </p:cBhvr>
                                      <p:to>
                                        <p:strVal val="visible"/>
                                      </p:to>
                                    </p:set>
                                    <p:animEffect transition="in" filter="wipe(left)">
                                      <p:cBhvr>
                                        <p:cTn id="64" dur="500"/>
                                        <p:tgtEl>
                                          <p:spTgt spid="11">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1">
                                            <p:txEl>
                                              <p:pRg st="3" end="3"/>
                                            </p:txEl>
                                          </p:spTgt>
                                        </p:tgtEl>
                                        <p:attrNameLst>
                                          <p:attrName>style.visibility</p:attrName>
                                        </p:attrNameLst>
                                      </p:cBhvr>
                                      <p:to>
                                        <p:strVal val="visible"/>
                                      </p:to>
                                    </p:set>
                                    <p:animEffect transition="in" filter="wipe(left)">
                                      <p:cBhvr>
                                        <p:cTn id="6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335</Words>
  <Application>Microsoft Office PowerPoint</Application>
  <PresentationFormat>Widescreen</PresentationFormat>
  <Paragraphs>63</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微软雅黑</vt:lpstr>
      <vt:lpstr>Arial</vt:lpstr>
      <vt:lpstr>Arial-Rounded</vt:lpstr>
      <vt:lpstr>AvantGarde</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Đào Thị Minh Phượng</dc:creator>
  <cp:lastModifiedBy>Administrator</cp:lastModifiedBy>
  <cp:revision>3</cp:revision>
  <dcterms:created xsi:type="dcterms:W3CDTF">2023-03-05T07:01:54Z</dcterms:created>
  <dcterms:modified xsi:type="dcterms:W3CDTF">2024-03-27T05:10:42Z</dcterms:modified>
</cp:coreProperties>
</file>