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53" r:id="rId2"/>
    <p:sldId id="442" r:id="rId3"/>
    <p:sldId id="445" r:id="rId4"/>
    <p:sldId id="444" r:id="rId5"/>
    <p:sldId id="454" r:id="rId6"/>
    <p:sldId id="447" r:id="rId7"/>
    <p:sldId id="455" r:id="rId8"/>
    <p:sldId id="456" r:id="rId9"/>
    <p:sldId id="45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D7F80-1A63-45FD-AB0B-E40A0B574154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0BED-6E8A-46A1-991A-F0FB818289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957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0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Thảo luận nhóm bàn về nội dung bức tranh. (Tranh vẽ gì?)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Nói</a:t>
            </a:r>
            <a:r>
              <a:rPr kumimoji="0" lang="en-US" altLang="zh-CN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với bạn về vấn đề liên quan đến tình huống trong bức tranh.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aseline="0">
                <a:solidFill>
                  <a:prstClr val="black"/>
                </a:solidFill>
                <a:ea typeface="微软雅黑" panose="020B0503020204020204" pitchFamily="34" charset="-122"/>
              </a:rPr>
              <a:t>Nêu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 phép tính tfim số bút bi và số bút chì đã bán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24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465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18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252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=?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73C43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5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CEC9-9263-53E7-FB03-8FACE750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D8170-BB75-9C75-5AF2-CB34C233E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6946F-C741-118D-3974-1557A49A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75EAD-4C8A-2FF9-F32B-604BDAC38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D22D6-1267-96DE-E5C3-7EEDD655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74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9DCA-EEC6-79F9-7F27-F4BB0111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F3577-5AD3-1C74-0FC6-34E113858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826CF-7C33-D0A9-F6D4-0194EC1F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07F50-C6DF-6C5F-5CB0-F2A5F634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47E4F-F2C3-C348-D717-B3937AEC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22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470C5-1979-73D7-4E1F-3BF7AACB0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4A8B8-EEAB-8892-AEB2-231C88884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1106E-6431-A269-36B7-D84095BF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C5BF5-2F76-FD29-FD92-BC783A67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EFF28-68A6-CB83-773B-079FE0A9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25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AD45A-217E-8557-C0F7-D16EFE8D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6B7D5-4BB4-5963-ABC5-2D0799E59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5C5A0-8879-7455-94F9-84625F79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F1DBE-3811-6296-7D8C-7B2A5005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C3951-3BC8-3C79-73C0-A84C7E13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648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C8FD-EA35-3B45-1B8E-14F1FFC4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B3E8E-C6E8-62C6-81B9-623D9D959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95E40-1F46-E810-9F0E-F8F623B6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94D1A-496A-D60E-FC78-689608FC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E4E35-D92D-3893-71E5-F3445F41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463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C62C-2D42-EA61-21A8-57C43524C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4ECF9-CDBA-4FAD-0EAA-218D38781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57AC0-9F90-6027-D9BE-1CD33ED4D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88D7A-6C69-F534-26FC-DD0F0051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56823-1E49-3F8C-0FAC-0322B464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D7DF6-FD2B-0B85-17B9-E8EE457F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58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1EAF-C989-724B-F04B-C8E3B050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47539-40DB-0DF6-F785-4A30A6F60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89265-CF89-3164-89B9-21DA8A930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9BABE-42AE-DB07-6644-71B0DEFFB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3BD17-67EF-1143-0DDF-9FCD1F3A3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7D8AF-C073-34E6-A074-F70CAD48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DD6DB-6A7C-7A82-4A9A-1D1B95D7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E05966-D76B-BA69-99A8-D7079E90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63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CE89-F45B-BCC0-4A1D-C0DBD65C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1EC0D-A277-338E-8071-E2AA41A8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1F9D0-F6D8-30C1-64DD-7409B11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1-85B1-5D15-5BC2-C6924B9F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16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E363A-25B9-7E4B-21D3-E91EBF19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43ECB-FC80-41EF-A5BE-7CA269D1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48718-A023-B031-173E-DE499130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02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9852-6755-68DE-6F27-004C95336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653D-D14E-F7BB-729D-67424E758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2E808-8034-1D28-8970-F3201B181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EA971-7DD8-98FE-3730-0E4D97D4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ED124-D7A4-0D9C-FBAA-70DC7A40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C4412-DB36-BA93-8638-FF856D4E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754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B7648-89EB-7E51-B897-3C6B9127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807BF3-2962-25AA-1B8B-CD964B765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5398D-D65D-C1B6-EB66-76D48A12E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EAAA2-B981-F064-B695-6C6F6F028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4C951-9668-3226-07E3-D5A40920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FDC2B-4028-CBEB-6BEF-8B0BE3BF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303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2DD891-70CD-6C54-BF65-14EE31EB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706D4-CA7F-37F9-A4E1-A268F44A2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76DFB-F5EC-8FB7-6FA4-CE5C9CFFE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F63A-403F-44D3-985C-817CDDD39727}" type="datetimeFigureOut">
              <a:rPr lang="vi-VN" smtClean="0"/>
              <a:t>27/03/2024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6DDFC-C779-6F4C-3ED1-66EDA7208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DB0B7-0184-D1F9-ECF9-E1B542EFA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88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287" y="96185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80752" y="915476"/>
            <a:ext cx="7429662" cy="287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53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r>
              <a:rPr lang="en-US" altLang="zh-CN" sz="18053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</a:t>
            </a:r>
            <a:endParaRPr lang="zh-CN" altLang="en-US" sz="18053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4837014" y="303826"/>
            <a:ext cx="3929282" cy="706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544">
              <a:defRPr/>
            </a:pP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endParaRPr lang="zh-CN" altLang="en-US" sz="3992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62" y="1242963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4698453" y="3612997"/>
            <a:ext cx="6799593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016032" y="3640855"/>
            <a:ext cx="6210249" cy="5390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100 000 (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1)</a:t>
            </a:r>
            <a:endParaRPr lang="zh-CN" altLang="en-US" sz="2903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785111" y="1413127"/>
            <a:ext cx="2539063" cy="253906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89" y="-36123"/>
            <a:ext cx="9074313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" y="-25391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4073923" y="1578611"/>
            <a:ext cx="3145028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>
              <a:defRPr/>
            </a:pP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  <a:endParaRPr lang="zh-CN" altLang="en-US" sz="2903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72061D-5337-44DC-BA54-47743E1D4A6E}"/>
              </a:ext>
            </a:extLst>
          </p:cNvPr>
          <p:cNvSpPr txBox="1"/>
          <p:nvPr/>
        </p:nvSpPr>
        <p:spPr>
          <a:xfrm>
            <a:off x="2690204" y="2295609"/>
            <a:ext cx="7293412" cy="254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2177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Luật</a:t>
            </a:r>
            <a:r>
              <a:rPr lang="en-US" altLang="zh-CN" sz="2177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2177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1 000.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kết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HS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mất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lượt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zh-CN" altLang="en-US" sz="2177" b="1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F1F0A61-A1C7-75D5-5CB2-67895C313C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4753" r="8108" b="5986"/>
          <a:stretch/>
        </p:blipFill>
        <p:spPr>
          <a:xfrm>
            <a:off x="1748777" y="208380"/>
            <a:ext cx="10128157" cy="4925827"/>
          </a:xfrm>
          <a:prstGeom prst="roundRect">
            <a:avLst>
              <a:gd name="adj" fmla="val 12093"/>
            </a:avLst>
          </a:prstGeom>
          <a:effectLst>
            <a:softEdge rad="1270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49AAB69-3AA5-340C-1D6F-C8FAB6FD5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72" y="3871115"/>
            <a:ext cx="3083544" cy="30762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259938" y="1210377"/>
            <a:ext cx="2612506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động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" y="4924034"/>
            <a:ext cx="10852366" cy="2165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44">
            <a:off x="3526717" y="4107231"/>
            <a:ext cx="1897782" cy="19427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97" y="576592"/>
            <a:ext cx="1197904" cy="109522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829">
            <a:off x="10663347" y="3107976"/>
            <a:ext cx="1492595" cy="1526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12192000" cy="6857532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9FE2C31-DA3D-FB1F-4572-4D97F749C1AA}"/>
              </a:ext>
            </a:extLst>
          </p:cNvPr>
          <p:cNvSpPr/>
          <p:nvPr/>
        </p:nvSpPr>
        <p:spPr>
          <a:xfrm>
            <a:off x="525893" y="440148"/>
            <a:ext cx="11140216" cy="5977706"/>
          </a:xfrm>
          <a:custGeom>
            <a:avLst/>
            <a:gdLst>
              <a:gd name="connsiteX0" fmla="*/ 0 w 12280347"/>
              <a:gd name="connsiteY0" fmla="*/ 1098270 h 6589487"/>
              <a:gd name="connsiteX1" fmla="*/ 1098270 w 12280347"/>
              <a:gd name="connsiteY1" fmla="*/ 0 h 6589487"/>
              <a:gd name="connsiteX2" fmla="*/ 1770524 w 12280347"/>
              <a:gd name="connsiteY2" fmla="*/ 0 h 6589487"/>
              <a:gd name="connsiteX3" fmla="*/ 2442778 w 12280347"/>
              <a:gd name="connsiteY3" fmla="*/ 0 h 6589487"/>
              <a:gd name="connsiteX4" fmla="*/ 3215869 w 12280347"/>
              <a:gd name="connsiteY4" fmla="*/ 0 h 6589487"/>
              <a:gd name="connsiteX5" fmla="*/ 4089799 w 12280347"/>
              <a:gd name="connsiteY5" fmla="*/ 0 h 6589487"/>
              <a:gd name="connsiteX6" fmla="*/ 4963729 w 12280347"/>
              <a:gd name="connsiteY6" fmla="*/ 0 h 6589487"/>
              <a:gd name="connsiteX7" fmla="*/ 5333469 w 12280347"/>
              <a:gd name="connsiteY7" fmla="*/ 0 h 6589487"/>
              <a:gd name="connsiteX8" fmla="*/ 5703209 w 12280347"/>
              <a:gd name="connsiteY8" fmla="*/ 0 h 6589487"/>
              <a:gd name="connsiteX9" fmla="*/ 6173786 w 12280347"/>
              <a:gd name="connsiteY9" fmla="*/ 0 h 6589487"/>
              <a:gd name="connsiteX10" fmla="*/ 6543526 w 12280347"/>
              <a:gd name="connsiteY10" fmla="*/ 0 h 6589487"/>
              <a:gd name="connsiteX11" fmla="*/ 7417456 w 12280347"/>
              <a:gd name="connsiteY11" fmla="*/ 0 h 6589487"/>
              <a:gd name="connsiteX12" fmla="*/ 7988871 w 12280347"/>
              <a:gd name="connsiteY12" fmla="*/ 0 h 6589487"/>
              <a:gd name="connsiteX13" fmla="*/ 8661125 w 12280347"/>
              <a:gd name="connsiteY13" fmla="*/ 0 h 6589487"/>
              <a:gd name="connsiteX14" fmla="*/ 9434217 w 12280347"/>
              <a:gd name="connsiteY14" fmla="*/ 0 h 6589487"/>
              <a:gd name="connsiteX15" fmla="*/ 10005633 w 12280347"/>
              <a:gd name="connsiteY15" fmla="*/ 0 h 6589487"/>
              <a:gd name="connsiteX16" fmla="*/ 11182077 w 12280347"/>
              <a:gd name="connsiteY16" fmla="*/ 0 h 6589487"/>
              <a:gd name="connsiteX17" fmla="*/ 12280347 w 12280347"/>
              <a:gd name="connsiteY17" fmla="*/ 1098270 h 6589487"/>
              <a:gd name="connsiteX18" fmla="*/ 12280347 w 12280347"/>
              <a:gd name="connsiteY18" fmla="*/ 1725834 h 6589487"/>
              <a:gd name="connsiteX19" fmla="*/ 12280347 w 12280347"/>
              <a:gd name="connsiteY19" fmla="*/ 2441257 h 6589487"/>
              <a:gd name="connsiteX20" fmla="*/ 12280347 w 12280347"/>
              <a:gd name="connsiteY20" fmla="*/ 3068821 h 6589487"/>
              <a:gd name="connsiteX21" fmla="*/ 12280347 w 12280347"/>
              <a:gd name="connsiteY21" fmla="*/ 3784243 h 6589487"/>
              <a:gd name="connsiteX22" fmla="*/ 12280347 w 12280347"/>
              <a:gd name="connsiteY22" fmla="*/ 4367878 h 6589487"/>
              <a:gd name="connsiteX23" fmla="*/ 12280347 w 12280347"/>
              <a:gd name="connsiteY23" fmla="*/ 5491217 h 6589487"/>
              <a:gd name="connsiteX24" fmla="*/ 11182077 w 12280347"/>
              <a:gd name="connsiteY24" fmla="*/ 6589487 h 6589487"/>
              <a:gd name="connsiteX25" fmla="*/ 10610661 w 12280347"/>
              <a:gd name="connsiteY25" fmla="*/ 6589487 h 6589487"/>
              <a:gd name="connsiteX26" fmla="*/ 9837569 w 12280347"/>
              <a:gd name="connsiteY26" fmla="*/ 6589487 h 6589487"/>
              <a:gd name="connsiteX27" fmla="*/ 9266154 w 12280347"/>
              <a:gd name="connsiteY27" fmla="*/ 6589487 h 6589487"/>
              <a:gd name="connsiteX28" fmla="*/ 8593900 w 12280347"/>
              <a:gd name="connsiteY28" fmla="*/ 6589487 h 6589487"/>
              <a:gd name="connsiteX29" fmla="*/ 8022484 w 12280347"/>
              <a:gd name="connsiteY29" fmla="*/ 6589487 h 6589487"/>
              <a:gd name="connsiteX30" fmla="*/ 7148554 w 12280347"/>
              <a:gd name="connsiteY30" fmla="*/ 6589487 h 6589487"/>
              <a:gd name="connsiteX31" fmla="*/ 6577138 w 12280347"/>
              <a:gd name="connsiteY31" fmla="*/ 6589487 h 6589487"/>
              <a:gd name="connsiteX32" fmla="*/ 6005723 w 12280347"/>
              <a:gd name="connsiteY32" fmla="*/ 6589487 h 6589487"/>
              <a:gd name="connsiteX33" fmla="*/ 5535145 w 12280347"/>
              <a:gd name="connsiteY33" fmla="*/ 6589487 h 6589487"/>
              <a:gd name="connsiteX34" fmla="*/ 4661215 w 12280347"/>
              <a:gd name="connsiteY34" fmla="*/ 6589487 h 6589487"/>
              <a:gd name="connsiteX35" fmla="*/ 4190637 w 12280347"/>
              <a:gd name="connsiteY35" fmla="*/ 6589487 h 6589487"/>
              <a:gd name="connsiteX36" fmla="*/ 3518384 w 12280347"/>
              <a:gd name="connsiteY36" fmla="*/ 6589487 h 6589487"/>
              <a:gd name="connsiteX37" fmla="*/ 2846130 w 12280347"/>
              <a:gd name="connsiteY37" fmla="*/ 6589487 h 6589487"/>
              <a:gd name="connsiteX38" fmla="*/ 2274714 w 12280347"/>
              <a:gd name="connsiteY38" fmla="*/ 6589487 h 6589487"/>
              <a:gd name="connsiteX39" fmla="*/ 1904975 w 12280347"/>
              <a:gd name="connsiteY39" fmla="*/ 6589487 h 6589487"/>
              <a:gd name="connsiteX40" fmla="*/ 1098270 w 12280347"/>
              <a:gd name="connsiteY40" fmla="*/ 6589487 h 6589487"/>
              <a:gd name="connsiteX41" fmla="*/ 0 w 12280347"/>
              <a:gd name="connsiteY41" fmla="*/ 5491217 h 6589487"/>
              <a:gd name="connsiteX42" fmla="*/ 0 w 12280347"/>
              <a:gd name="connsiteY42" fmla="*/ 4995442 h 6589487"/>
              <a:gd name="connsiteX43" fmla="*/ 0 w 12280347"/>
              <a:gd name="connsiteY43" fmla="*/ 4411807 h 6589487"/>
              <a:gd name="connsiteX44" fmla="*/ 0 w 12280347"/>
              <a:gd name="connsiteY44" fmla="*/ 3740314 h 6589487"/>
              <a:gd name="connsiteX45" fmla="*/ 0 w 12280347"/>
              <a:gd name="connsiteY45" fmla="*/ 3200609 h 6589487"/>
              <a:gd name="connsiteX46" fmla="*/ 0 w 12280347"/>
              <a:gd name="connsiteY46" fmla="*/ 2485186 h 6589487"/>
              <a:gd name="connsiteX47" fmla="*/ 0 w 12280347"/>
              <a:gd name="connsiteY47" fmla="*/ 1769763 h 6589487"/>
              <a:gd name="connsiteX48" fmla="*/ 0 w 12280347"/>
              <a:gd name="connsiteY48" fmla="*/ 1098270 h 658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80347" h="6589487" fill="none" extrusionOk="0">
                <a:moveTo>
                  <a:pt x="0" y="1098270"/>
                </a:moveTo>
                <a:cubicBezTo>
                  <a:pt x="-110347" y="502143"/>
                  <a:pt x="501860" y="-144272"/>
                  <a:pt x="1098270" y="0"/>
                </a:cubicBezTo>
                <a:cubicBezTo>
                  <a:pt x="1391665" y="5224"/>
                  <a:pt x="1536228" y="-27983"/>
                  <a:pt x="1770524" y="0"/>
                </a:cubicBezTo>
                <a:cubicBezTo>
                  <a:pt x="2004820" y="27983"/>
                  <a:pt x="2217658" y="15203"/>
                  <a:pt x="2442778" y="0"/>
                </a:cubicBezTo>
                <a:cubicBezTo>
                  <a:pt x="2667898" y="-15203"/>
                  <a:pt x="2983679" y="-24614"/>
                  <a:pt x="3215869" y="0"/>
                </a:cubicBezTo>
                <a:cubicBezTo>
                  <a:pt x="3448059" y="24614"/>
                  <a:pt x="3768358" y="-3107"/>
                  <a:pt x="4089799" y="0"/>
                </a:cubicBezTo>
                <a:cubicBezTo>
                  <a:pt x="4411240" y="3107"/>
                  <a:pt x="4679971" y="-10753"/>
                  <a:pt x="4963729" y="0"/>
                </a:cubicBezTo>
                <a:cubicBezTo>
                  <a:pt x="5247487" y="10753"/>
                  <a:pt x="5206686" y="-17427"/>
                  <a:pt x="5333469" y="0"/>
                </a:cubicBezTo>
                <a:cubicBezTo>
                  <a:pt x="5460252" y="17427"/>
                  <a:pt x="5625127" y="-15185"/>
                  <a:pt x="5703209" y="0"/>
                </a:cubicBezTo>
                <a:cubicBezTo>
                  <a:pt x="5781291" y="15185"/>
                  <a:pt x="5938543" y="15718"/>
                  <a:pt x="6173786" y="0"/>
                </a:cubicBezTo>
                <a:cubicBezTo>
                  <a:pt x="6409029" y="-15718"/>
                  <a:pt x="6376692" y="1581"/>
                  <a:pt x="6543526" y="0"/>
                </a:cubicBezTo>
                <a:cubicBezTo>
                  <a:pt x="6710360" y="-1581"/>
                  <a:pt x="6991978" y="13179"/>
                  <a:pt x="7417456" y="0"/>
                </a:cubicBezTo>
                <a:cubicBezTo>
                  <a:pt x="7842934" y="-13179"/>
                  <a:pt x="7796782" y="26698"/>
                  <a:pt x="7988871" y="0"/>
                </a:cubicBezTo>
                <a:cubicBezTo>
                  <a:pt x="8180961" y="-26698"/>
                  <a:pt x="8405355" y="-783"/>
                  <a:pt x="8661125" y="0"/>
                </a:cubicBezTo>
                <a:cubicBezTo>
                  <a:pt x="8916895" y="783"/>
                  <a:pt x="9131239" y="15896"/>
                  <a:pt x="9434217" y="0"/>
                </a:cubicBezTo>
                <a:cubicBezTo>
                  <a:pt x="9737195" y="-15896"/>
                  <a:pt x="9856081" y="14794"/>
                  <a:pt x="10005633" y="0"/>
                </a:cubicBezTo>
                <a:cubicBezTo>
                  <a:pt x="10155185" y="-14794"/>
                  <a:pt x="10650489" y="-53275"/>
                  <a:pt x="11182077" y="0"/>
                </a:cubicBezTo>
                <a:cubicBezTo>
                  <a:pt x="11836686" y="-113530"/>
                  <a:pt x="12307078" y="482795"/>
                  <a:pt x="12280347" y="1098270"/>
                </a:cubicBezTo>
                <a:cubicBezTo>
                  <a:pt x="12268791" y="1374653"/>
                  <a:pt x="12295924" y="1450371"/>
                  <a:pt x="12280347" y="1725834"/>
                </a:cubicBezTo>
                <a:cubicBezTo>
                  <a:pt x="12264770" y="2001297"/>
                  <a:pt x="12250476" y="2235343"/>
                  <a:pt x="12280347" y="2441257"/>
                </a:cubicBezTo>
                <a:cubicBezTo>
                  <a:pt x="12310218" y="2647171"/>
                  <a:pt x="12270409" y="2770719"/>
                  <a:pt x="12280347" y="3068821"/>
                </a:cubicBezTo>
                <a:cubicBezTo>
                  <a:pt x="12290285" y="3366923"/>
                  <a:pt x="12304064" y="3573058"/>
                  <a:pt x="12280347" y="3784243"/>
                </a:cubicBezTo>
                <a:cubicBezTo>
                  <a:pt x="12256630" y="3995428"/>
                  <a:pt x="12261667" y="4247543"/>
                  <a:pt x="12280347" y="4367878"/>
                </a:cubicBezTo>
                <a:cubicBezTo>
                  <a:pt x="12299027" y="4488214"/>
                  <a:pt x="12234152" y="5175191"/>
                  <a:pt x="12280347" y="5491217"/>
                </a:cubicBezTo>
                <a:cubicBezTo>
                  <a:pt x="12275915" y="6080956"/>
                  <a:pt x="11737298" y="6542878"/>
                  <a:pt x="11182077" y="6589487"/>
                </a:cubicBezTo>
                <a:cubicBezTo>
                  <a:pt x="10985697" y="6585437"/>
                  <a:pt x="10854054" y="6595943"/>
                  <a:pt x="10610661" y="6589487"/>
                </a:cubicBezTo>
                <a:cubicBezTo>
                  <a:pt x="10367268" y="6583031"/>
                  <a:pt x="10125447" y="6557674"/>
                  <a:pt x="9837569" y="6589487"/>
                </a:cubicBezTo>
                <a:cubicBezTo>
                  <a:pt x="9549691" y="6621300"/>
                  <a:pt x="9501482" y="6583167"/>
                  <a:pt x="9266154" y="6589487"/>
                </a:cubicBezTo>
                <a:cubicBezTo>
                  <a:pt x="9030826" y="6595807"/>
                  <a:pt x="8915721" y="6567075"/>
                  <a:pt x="8593900" y="6589487"/>
                </a:cubicBezTo>
                <a:cubicBezTo>
                  <a:pt x="8272079" y="6611899"/>
                  <a:pt x="8280204" y="6592106"/>
                  <a:pt x="8022484" y="6589487"/>
                </a:cubicBezTo>
                <a:cubicBezTo>
                  <a:pt x="7764764" y="6586868"/>
                  <a:pt x="7563732" y="6594759"/>
                  <a:pt x="7148554" y="6589487"/>
                </a:cubicBezTo>
                <a:cubicBezTo>
                  <a:pt x="6733376" y="6584216"/>
                  <a:pt x="6730312" y="6596890"/>
                  <a:pt x="6577138" y="6589487"/>
                </a:cubicBezTo>
                <a:cubicBezTo>
                  <a:pt x="6423964" y="6582084"/>
                  <a:pt x="6291317" y="6581504"/>
                  <a:pt x="6005723" y="6589487"/>
                </a:cubicBezTo>
                <a:cubicBezTo>
                  <a:pt x="5720129" y="6597470"/>
                  <a:pt x="5633715" y="6577202"/>
                  <a:pt x="5535145" y="6589487"/>
                </a:cubicBezTo>
                <a:cubicBezTo>
                  <a:pt x="5436575" y="6601772"/>
                  <a:pt x="4955109" y="6587613"/>
                  <a:pt x="4661215" y="6589487"/>
                </a:cubicBezTo>
                <a:cubicBezTo>
                  <a:pt x="4367321" y="6591362"/>
                  <a:pt x="4419530" y="6611815"/>
                  <a:pt x="4190637" y="6589487"/>
                </a:cubicBezTo>
                <a:cubicBezTo>
                  <a:pt x="3961744" y="6567159"/>
                  <a:pt x="3675571" y="6599806"/>
                  <a:pt x="3518384" y="6589487"/>
                </a:cubicBezTo>
                <a:cubicBezTo>
                  <a:pt x="3361197" y="6579168"/>
                  <a:pt x="3121918" y="6564642"/>
                  <a:pt x="2846130" y="6589487"/>
                </a:cubicBezTo>
                <a:cubicBezTo>
                  <a:pt x="2570342" y="6614332"/>
                  <a:pt x="2478544" y="6580203"/>
                  <a:pt x="2274714" y="6589487"/>
                </a:cubicBezTo>
                <a:cubicBezTo>
                  <a:pt x="2070884" y="6598771"/>
                  <a:pt x="2036823" y="6574669"/>
                  <a:pt x="1904975" y="6589487"/>
                </a:cubicBezTo>
                <a:cubicBezTo>
                  <a:pt x="1773127" y="6604305"/>
                  <a:pt x="1427256" y="6607433"/>
                  <a:pt x="1098270" y="6589487"/>
                </a:cubicBezTo>
                <a:cubicBezTo>
                  <a:pt x="520199" y="6582743"/>
                  <a:pt x="64122" y="6161970"/>
                  <a:pt x="0" y="5491217"/>
                </a:cubicBezTo>
                <a:cubicBezTo>
                  <a:pt x="2150" y="5348570"/>
                  <a:pt x="-901" y="5095990"/>
                  <a:pt x="0" y="4995442"/>
                </a:cubicBezTo>
                <a:cubicBezTo>
                  <a:pt x="901" y="4894895"/>
                  <a:pt x="-10565" y="4646223"/>
                  <a:pt x="0" y="4411807"/>
                </a:cubicBezTo>
                <a:cubicBezTo>
                  <a:pt x="10565" y="4177391"/>
                  <a:pt x="7188" y="3877699"/>
                  <a:pt x="0" y="3740314"/>
                </a:cubicBezTo>
                <a:cubicBezTo>
                  <a:pt x="-7188" y="3602929"/>
                  <a:pt x="23223" y="3389004"/>
                  <a:pt x="0" y="3200609"/>
                </a:cubicBezTo>
                <a:cubicBezTo>
                  <a:pt x="-23223" y="3012214"/>
                  <a:pt x="22848" y="2748162"/>
                  <a:pt x="0" y="2485186"/>
                </a:cubicBezTo>
                <a:cubicBezTo>
                  <a:pt x="-22848" y="2222210"/>
                  <a:pt x="-752" y="1948461"/>
                  <a:pt x="0" y="1769763"/>
                </a:cubicBezTo>
                <a:cubicBezTo>
                  <a:pt x="752" y="1591065"/>
                  <a:pt x="28479" y="1296652"/>
                  <a:pt x="0" y="1098270"/>
                </a:cubicBezTo>
                <a:close/>
              </a:path>
              <a:path w="12280347" h="6589487" stroke="0" extrusionOk="0">
                <a:moveTo>
                  <a:pt x="0" y="1098270"/>
                </a:moveTo>
                <a:cubicBezTo>
                  <a:pt x="5580" y="573411"/>
                  <a:pt x="474385" y="-27880"/>
                  <a:pt x="1098270" y="0"/>
                </a:cubicBezTo>
                <a:cubicBezTo>
                  <a:pt x="1326348" y="7118"/>
                  <a:pt x="1458952" y="23122"/>
                  <a:pt x="1770524" y="0"/>
                </a:cubicBezTo>
                <a:cubicBezTo>
                  <a:pt x="2082096" y="-23122"/>
                  <a:pt x="2208349" y="-11000"/>
                  <a:pt x="2442778" y="0"/>
                </a:cubicBezTo>
                <a:cubicBezTo>
                  <a:pt x="2677207" y="11000"/>
                  <a:pt x="2783143" y="12264"/>
                  <a:pt x="2913355" y="0"/>
                </a:cubicBezTo>
                <a:cubicBezTo>
                  <a:pt x="3043567" y="-12264"/>
                  <a:pt x="3164797" y="20425"/>
                  <a:pt x="3383933" y="0"/>
                </a:cubicBezTo>
                <a:cubicBezTo>
                  <a:pt x="3603069" y="-20425"/>
                  <a:pt x="3879711" y="-12673"/>
                  <a:pt x="4257863" y="0"/>
                </a:cubicBezTo>
                <a:cubicBezTo>
                  <a:pt x="4636015" y="12673"/>
                  <a:pt x="4626707" y="11761"/>
                  <a:pt x="4728441" y="0"/>
                </a:cubicBezTo>
                <a:cubicBezTo>
                  <a:pt x="4830175" y="-11761"/>
                  <a:pt x="5172441" y="-17601"/>
                  <a:pt x="5501532" y="0"/>
                </a:cubicBezTo>
                <a:cubicBezTo>
                  <a:pt x="5830623" y="17601"/>
                  <a:pt x="6088732" y="29932"/>
                  <a:pt x="6274624" y="0"/>
                </a:cubicBezTo>
                <a:cubicBezTo>
                  <a:pt x="6460516" y="-29932"/>
                  <a:pt x="6895160" y="-25843"/>
                  <a:pt x="7148554" y="0"/>
                </a:cubicBezTo>
                <a:cubicBezTo>
                  <a:pt x="7401948" y="25843"/>
                  <a:pt x="7399619" y="12095"/>
                  <a:pt x="7619132" y="0"/>
                </a:cubicBezTo>
                <a:cubicBezTo>
                  <a:pt x="7838645" y="-12095"/>
                  <a:pt x="8289336" y="-39712"/>
                  <a:pt x="8493062" y="0"/>
                </a:cubicBezTo>
                <a:cubicBezTo>
                  <a:pt x="8696788" y="39712"/>
                  <a:pt x="8760920" y="-9936"/>
                  <a:pt x="8963639" y="0"/>
                </a:cubicBezTo>
                <a:cubicBezTo>
                  <a:pt x="9166358" y="9936"/>
                  <a:pt x="9293977" y="-3674"/>
                  <a:pt x="9434217" y="0"/>
                </a:cubicBezTo>
                <a:cubicBezTo>
                  <a:pt x="9574457" y="3674"/>
                  <a:pt x="10069073" y="-28480"/>
                  <a:pt x="10308147" y="0"/>
                </a:cubicBezTo>
                <a:cubicBezTo>
                  <a:pt x="10547221" y="28480"/>
                  <a:pt x="10817306" y="-6101"/>
                  <a:pt x="11182077" y="0"/>
                </a:cubicBezTo>
                <a:cubicBezTo>
                  <a:pt x="11835894" y="22360"/>
                  <a:pt x="12275919" y="369618"/>
                  <a:pt x="12280347" y="1098270"/>
                </a:cubicBezTo>
                <a:cubicBezTo>
                  <a:pt x="12305765" y="1338242"/>
                  <a:pt x="12278602" y="1561286"/>
                  <a:pt x="12280347" y="1813693"/>
                </a:cubicBezTo>
                <a:cubicBezTo>
                  <a:pt x="12282092" y="2066100"/>
                  <a:pt x="12246982" y="2257989"/>
                  <a:pt x="12280347" y="2529116"/>
                </a:cubicBezTo>
                <a:cubicBezTo>
                  <a:pt x="12313712" y="2800243"/>
                  <a:pt x="12270947" y="2824420"/>
                  <a:pt x="12280347" y="3068821"/>
                </a:cubicBezTo>
                <a:cubicBezTo>
                  <a:pt x="12289747" y="3313222"/>
                  <a:pt x="12256970" y="3443655"/>
                  <a:pt x="12280347" y="3564596"/>
                </a:cubicBezTo>
                <a:cubicBezTo>
                  <a:pt x="12303724" y="3685538"/>
                  <a:pt x="12276566" y="3979472"/>
                  <a:pt x="12280347" y="4192160"/>
                </a:cubicBezTo>
                <a:cubicBezTo>
                  <a:pt x="12284128" y="4404848"/>
                  <a:pt x="12275684" y="4644873"/>
                  <a:pt x="12280347" y="4863653"/>
                </a:cubicBezTo>
                <a:cubicBezTo>
                  <a:pt x="12285010" y="5082433"/>
                  <a:pt x="12281798" y="5225584"/>
                  <a:pt x="12280347" y="5491217"/>
                </a:cubicBezTo>
                <a:cubicBezTo>
                  <a:pt x="12249883" y="6122778"/>
                  <a:pt x="11813885" y="6576180"/>
                  <a:pt x="11182077" y="6589487"/>
                </a:cubicBezTo>
                <a:cubicBezTo>
                  <a:pt x="10903752" y="6624347"/>
                  <a:pt x="10665706" y="6595449"/>
                  <a:pt x="10408985" y="6589487"/>
                </a:cubicBezTo>
                <a:cubicBezTo>
                  <a:pt x="10152264" y="6583525"/>
                  <a:pt x="10009164" y="6567737"/>
                  <a:pt x="9635893" y="6589487"/>
                </a:cubicBezTo>
                <a:cubicBezTo>
                  <a:pt x="9262622" y="6611237"/>
                  <a:pt x="9221042" y="6614593"/>
                  <a:pt x="9064478" y="6589487"/>
                </a:cubicBezTo>
                <a:cubicBezTo>
                  <a:pt x="8907915" y="6564381"/>
                  <a:pt x="8447617" y="6600530"/>
                  <a:pt x="8291386" y="6589487"/>
                </a:cubicBezTo>
                <a:cubicBezTo>
                  <a:pt x="8135155" y="6578444"/>
                  <a:pt x="7915769" y="6602379"/>
                  <a:pt x="7820808" y="6589487"/>
                </a:cubicBezTo>
                <a:cubicBezTo>
                  <a:pt x="7725847" y="6576595"/>
                  <a:pt x="7371429" y="6617348"/>
                  <a:pt x="7148554" y="6589487"/>
                </a:cubicBezTo>
                <a:cubicBezTo>
                  <a:pt x="6925679" y="6561626"/>
                  <a:pt x="6896756" y="6596791"/>
                  <a:pt x="6677977" y="6589487"/>
                </a:cubicBezTo>
                <a:cubicBezTo>
                  <a:pt x="6459198" y="6582183"/>
                  <a:pt x="6119717" y="6608495"/>
                  <a:pt x="5904885" y="6589487"/>
                </a:cubicBezTo>
                <a:cubicBezTo>
                  <a:pt x="5690053" y="6570479"/>
                  <a:pt x="5659619" y="6602385"/>
                  <a:pt x="5535145" y="6589487"/>
                </a:cubicBezTo>
                <a:cubicBezTo>
                  <a:pt x="5410671" y="6576589"/>
                  <a:pt x="5020693" y="6561258"/>
                  <a:pt x="4862891" y="6589487"/>
                </a:cubicBezTo>
                <a:cubicBezTo>
                  <a:pt x="4705089" y="6617716"/>
                  <a:pt x="4299847" y="6585878"/>
                  <a:pt x="3988961" y="6589487"/>
                </a:cubicBezTo>
                <a:cubicBezTo>
                  <a:pt x="3678075" y="6593097"/>
                  <a:pt x="3696048" y="6587427"/>
                  <a:pt x="3417546" y="6589487"/>
                </a:cubicBezTo>
                <a:cubicBezTo>
                  <a:pt x="3139045" y="6591547"/>
                  <a:pt x="3032616" y="6593437"/>
                  <a:pt x="2846130" y="6589487"/>
                </a:cubicBezTo>
                <a:cubicBezTo>
                  <a:pt x="2659644" y="6585537"/>
                  <a:pt x="2569930" y="6585111"/>
                  <a:pt x="2375552" y="6589487"/>
                </a:cubicBezTo>
                <a:cubicBezTo>
                  <a:pt x="2181174" y="6593863"/>
                  <a:pt x="2127296" y="6610382"/>
                  <a:pt x="1904975" y="6589487"/>
                </a:cubicBezTo>
                <a:cubicBezTo>
                  <a:pt x="1682654" y="6568592"/>
                  <a:pt x="1333630" y="6597256"/>
                  <a:pt x="1098270" y="6589487"/>
                </a:cubicBezTo>
                <a:cubicBezTo>
                  <a:pt x="578299" y="6645854"/>
                  <a:pt x="59304" y="6067727"/>
                  <a:pt x="0" y="5491217"/>
                </a:cubicBezTo>
                <a:cubicBezTo>
                  <a:pt x="10488" y="5341848"/>
                  <a:pt x="-19999" y="5133197"/>
                  <a:pt x="0" y="4863653"/>
                </a:cubicBezTo>
                <a:cubicBezTo>
                  <a:pt x="19999" y="4594109"/>
                  <a:pt x="24230" y="4506790"/>
                  <a:pt x="0" y="4280019"/>
                </a:cubicBezTo>
                <a:cubicBezTo>
                  <a:pt x="-24230" y="4053248"/>
                  <a:pt x="-18197" y="3809340"/>
                  <a:pt x="0" y="3652455"/>
                </a:cubicBezTo>
                <a:cubicBezTo>
                  <a:pt x="18197" y="3495570"/>
                  <a:pt x="-23243" y="3138533"/>
                  <a:pt x="0" y="2980962"/>
                </a:cubicBezTo>
                <a:cubicBezTo>
                  <a:pt x="23243" y="2823391"/>
                  <a:pt x="-12921" y="2566361"/>
                  <a:pt x="0" y="2441257"/>
                </a:cubicBezTo>
                <a:cubicBezTo>
                  <a:pt x="12921" y="2316153"/>
                  <a:pt x="11791" y="2112085"/>
                  <a:pt x="0" y="1901552"/>
                </a:cubicBezTo>
                <a:cubicBezTo>
                  <a:pt x="-11791" y="1691019"/>
                  <a:pt x="-7339" y="1412909"/>
                  <a:pt x="0" y="109827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xmlns="" sd="2309109101">
                  <a:custGeom>
                    <a:avLst/>
                    <a:gdLst>
                      <a:gd name="connsiteX0" fmla="*/ 0 w 11140216"/>
                      <a:gd name="connsiteY0" fmla="*/ 996304 h 5977706"/>
                      <a:gd name="connsiteX1" fmla="*/ 996304 w 11140216"/>
                      <a:gd name="connsiteY1" fmla="*/ 0 h 5977706"/>
                      <a:gd name="connsiteX2" fmla="*/ 1832657 w 11140216"/>
                      <a:gd name="connsiteY2" fmla="*/ 0 h 5977706"/>
                      <a:gd name="connsiteX3" fmla="*/ 2303105 w 11140216"/>
                      <a:gd name="connsiteY3" fmla="*/ 0 h 5977706"/>
                      <a:gd name="connsiteX4" fmla="*/ 2865030 w 11140216"/>
                      <a:gd name="connsiteY4" fmla="*/ 0 h 5977706"/>
                      <a:gd name="connsiteX5" fmla="*/ 3518430 w 11140216"/>
                      <a:gd name="connsiteY5" fmla="*/ 0 h 5977706"/>
                      <a:gd name="connsiteX6" fmla="*/ 3988879 w 11140216"/>
                      <a:gd name="connsiteY6" fmla="*/ 0 h 5977706"/>
                      <a:gd name="connsiteX7" fmla="*/ 4642279 w 11140216"/>
                      <a:gd name="connsiteY7" fmla="*/ 0 h 5977706"/>
                      <a:gd name="connsiteX8" fmla="*/ 5387156 w 11140216"/>
                      <a:gd name="connsiteY8" fmla="*/ 0 h 5977706"/>
                      <a:gd name="connsiteX9" fmla="*/ 6223509 w 11140216"/>
                      <a:gd name="connsiteY9" fmla="*/ 0 h 5977706"/>
                      <a:gd name="connsiteX10" fmla="*/ 7059861 w 11140216"/>
                      <a:gd name="connsiteY10" fmla="*/ 0 h 5977706"/>
                      <a:gd name="connsiteX11" fmla="*/ 7438834 w 11140216"/>
                      <a:gd name="connsiteY11" fmla="*/ 0 h 5977706"/>
                      <a:gd name="connsiteX12" fmla="*/ 7817806 w 11140216"/>
                      <a:gd name="connsiteY12" fmla="*/ 0 h 5977706"/>
                      <a:gd name="connsiteX13" fmla="*/ 8288254 w 11140216"/>
                      <a:gd name="connsiteY13" fmla="*/ 0 h 5977706"/>
                      <a:gd name="connsiteX14" fmla="*/ 8667227 w 11140216"/>
                      <a:gd name="connsiteY14" fmla="*/ 0 h 5977706"/>
                      <a:gd name="connsiteX15" fmla="*/ 9503579 w 11140216"/>
                      <a:gd name="connsiteY15" fmla="*/ 0 h 5977706"/>
                      <a:gd name="connsiteX16" fmla="*/ 10143912 w 11140216"/>
                      <a:gd name="connsiteY16" fmla="*/ 0 h 5977706"/>
                      <a:gd name="connsiteX17" fmla="*/ 11140216 w 11140216"/>
                      <a:gd name="connsiteY17" fmla="*/ 996304 h 5977706"/>
                      <a:gd name="connsiteX18" fmla="*/ 11140216 w 11140216"/>
                      <a:gd name="connsiteY18" fmla="*/ 1540934 h 5977706"/>
                      <a:gd name="connsiteX19" fmla="*/ 11140216 w 11140216"/>
                      <a:gd name="connsiteY19" fmla="*/ 2205117 h 5977706"/>
                      <a:gd name="connsiteX20" fmla="*/ 11140216 w 11140216"/>
                      <a:gd name="connsiteY20" fmla="*/ 2829449 h 5977706"/>
                      <a:gd name="connsiteX21" fmla="*/ 11140216 w 11140216"/>
                      <a:gd name="connsiteY21" fmla="*/ 3493632 h 5977706"/>
                      <a:gd name="connsiteX22" fmla="*/ 11140216 w 11140216"/>
                      <a:gd name="connsiteY22" fmla="*/ 4197666 h 5977706"/>
                      <a:gd name="connsiteX23" fmla="*/ 11140216 w 11140216"/>
                      <a:gd name="connsiteY23" fmla="*/ 4981402 h 5977706"/>
                      <a:gd name="connsiteX24" fmla="*/ 10143912 w 11140216"/>
                      <a:gd name="connsiteY24" fmla="*/ 5977706 h 5977706"/>
                      <a:gd name="connsiteX25" fmla="*/ 9490511 w 11140216"/>
                      <a:gd name="connsiteY25" fmla="*/ 5977706 h 5977706"/>
                      <a:gd name="connsiteX26" fmla="*/ 8654159 w 11140216"/>
                      <a:gd name="connsiteY26" fmla="*/ 5977706 h 5977706"/>
                      <a:gd name="connsiteX27" fmla="*/ 7909282 w 11140216"/>
                      <a:gd name="connsiteY27" fmla="*/ 5977706 h 5977706"/>
                      <a:gd name="connsiteX28" fmla="*/ 7530310 w 11140216"/>
                      <a:gd name="connsiteY28" fmla="*/ 5977706 h 5977706"/>
                      <a:gd name="connsiteX29" fmla="*/ 6968385 w 11140216"/>
                      <a:gd name="connsiteY29" fmla="*/ 5977706 h 5977706"/>
                      <a:gd name="connsiteX30" fmla="*/ 6223509 w 11140216"/>
                      <a:gd name="connsiteY30" fmla="*/ 5977706 h 5977706"/>
                      <a:gd name="connsiteX31" fmla="*/ 5661584 w 11140216"/>
                      <a:gd name="connsiteY31" fmla="*/ 5977706 h 5977706"/>
                      <a:gd name="connsiteX32" fmla="*/ 5008184 w 11140216"/>
                      <a:gd name="connsiteY32" fmla="*/ 5977706 h 5977706"/>
                      <a:gd name="connsiteX33" fmla="*/ 4446259 w 11140216"/>
                      <a:gd name="connsiteY33" fmla="*/ 5977706 h 5977706"/>
                      <a:gd name="connsiteX34" fmla="*/ 3609906 w 11140216"/>
                      <a:gd name="connsiteY34" fmla="*/ 5977706 h 5977706"/>
                      <a:gd name="connsiteX35" fmla="*/ 3047982 w 11140216"/>
                      <a:gd name="connsiteY35" fmla="*/ 5977706 h 5977706"/>
                      <a:gd name="connsiteX36" fmla="*/ 2486057 w 11140216"/>
                      <a:gd name="connsiteY36" fmla="*/ 5977706 h 5977706"/>
                      <a:gd name="connsiteX37" fmla="*/ 2015609 w 11140216"/>
                      <a:gd name="connsiteY37" fmla="*/ 5977706 h 5977706"/>
                      <a:gd name="connsiteX38" fmla="*/ 996304 w 11140216"/>
                      <a:gd name="connsiteY38" fmla="*/ 5977706 h 5977706"/>
                      <a:gd name="connsiteX39" fmla="*/ 0 w 11140216"/>
                      <a:gd name="connsiteY39" fmla="*/ 4981402 h 5977706"/>
                      <a:gd name="connsiteX40" fmla="*/ 0 w 11140216"/>
                      <a:gd name="connsiteY40" fmla="*/ 4436772 h 5977706"/>
                      <a:gd name="connsiteX41" fmla="*/ 0 w 11140216"/>
                      <a:gd name="connsiteY41" fmla="*/ 3812440 h 5977706"/>
                      <a:gd name="connsiteX42" fmla="*/ 0 w 11140216"/>
                      <a:gd name="connsiteY42" fmla="*/ 3267810 h 5977706"/>
                      <a:gd name="connsiteX43" fmla="*/ 0 w 11140216"/>
                      <a:gd name="connsiteY43" fmla="*/ 2683329 h 5977706"/>
                      <a:gd name="connsiteX44" fmla="*/ 0 w 11140216"/>
                      <a:gd name="connsiteY44" fmla="*/ 2058997 h 5977706"/>
                      <a:gd name="connsiteX45" fmla="*/ 0 w 11140216"/>
                      <a:gd name="connsiteY45" fmla="*/ 996304 h 5977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140216" h="5977706" fill="none" extrusionOk="0">
                        <a:moveTo>
                          <a:pt x="0" y="996304"/>
                        </a:moveTo>
                        <a:cubicBezTo>
                          <a:pt x="-55541" y="408015"/>
                          <a:pt x="332864" y="5730"/>
                          <a:pt x="996304" y="0"/>
                        </a:cubicBezTo>
                        <a:cubicBezTo>
                          <a:pt x="1355900" y="-27057"/>
                          <a:pt x="1519031" y="-39501"/>
                          <a:pt x="1832657" y="0"/>
                        </a:cubicBezTo>
                        <a:cubicBezTo>
                          <a:pt x="2146283" y="39501"/>
                          <a:pt x="2184266" y="-13712"/>
                          <a:pt x="2303105" y="0"/>
                        </a:cubicBezTo>
                        <a:cubicBezTo>
                          <a:pt x="2421944" y="13712"/>
                          <a:pt x="2703845" y="5530"/>
                          <a:pt x="2865030" y="0"/>
                        </a:cubicBezTo>
                        <a:cubicBezTo>
                          <a:pt x="3026216" y="-5530"/>
                          <a:pt x="3307881" y="27163"/>
                          <a:pt x="3518430" y="0"/>
                        </a:cubicBezTo>
                        <a:cubicBezTo>
                          <a:pt x="3728979" y="-27163"/>
                          <a:pt x="3857180" y="-15410"/>
                          <a:pt x="3988879" y="0"/>
                        </a:cubicBezTo>
                        <a:cubicBezTo>
                          <a:pt x="4120578" y="15410"/>
                          <a:pt x="4466361" y="26829"/>
                          <a:pt x="4642279" y="0"/>
                        </a:cubicBezTo>
                        <a:cubicBezTo>
                          <a:pt x="4818197" y="-26829"/>
                          <a:pt x="5088884" y="-18611"/>
                          <a:pt x="5387156" y="0"/>
                        </a:cubicBezTo>
                        <a:cubicBezTo>
                          <a:pt x="5685428" y="18611"/>
                          <a:pt x="5926705" y="6323"/>
                          <a:pt x="6223509" y="0"/>
                        </a:cubicBezTo>
                        <a:cubicBezTo>
                          <a:pt x="6520313" y="-6323"/>
                          <a:pt x="6828527" y="-17599"/>
                          <a:pt x="7059861" y="0"/>
                        </a:cubicBezTo>
                        <a:cubicBezTo>
                          <a:pt x="7291195" y="17599"/>
                          <a:pt x="7305801" y="17470"/>
                          <a:pt x="7438834" y="0"/>
                        </a:cubicBezTo>
                        <a:cubicBezTo>
                          <a:pt x="7571867" y="-17470"/>
                          <a:pt x="7676497" y="-15439"/>
                          <a:pt x="7817806" y="0"/>
                        </a:cubicBezTo>
                        <a:cubicBezTo>
                          <a:pt x="7959115" y="15439"/>
                          <a:pt x="8119773" y="-17907"/>
                          <a:pt x="8288254" y="0"/>
                        </a:cubicBezTo>
                        <a:cubicBezTo>
                          <a:pt x="8456735" y="17907"/>
                          <a:pt x="8490278" y="-13271"/>
                          <a:pt x="8667227" y="0"/>
                        </a:cubicBezTo>
                        <a:cubicBezTo>
                          <a:pt x="8844176" y="13271"/>
                          <a:pt x="9328439" y="32751"/>
                          <a:pt x="9503579" y="0"/>
                        </a:cubicBezTo>
                        <a:cubicBezTo>
                          <a:pt x="9678719" y="-32751"/>
                          <a:pt x="9981139" y="-3907"/>
                          <a:pt x="10143912" y="0"/>
                        </a:cubicBezTo>
                        <a:cubicBezTo>
                          <a:pt x="10656947" y="-27571"/>
                          <a:pt x="11191833" y="374420"/>
                          <a:pt x="11140216" y="996304"/>
                        </a:cubicBezTo>
                        <a:cubicBezTo>
                          <a:pt x="11121679" y="1245038"/>
                          <a:pt x="11120948" y="1384242"/>
                          <a:pt x="11140216" y="1540934"/>
                        </a:cubicBezTo>
                        <a:cubicBezTo>
                          <a:pt x="11159485" y="1697626"/>
                          <a:pt x="11172062" y="1895761"/>
                          <a:pt x="11140216" y="2205117"/>
                        </a:cubicBezTo>
                        <a:cubicBezTo>
                          <a:pt x="11108370" y="2514473"/>
                          <a:pt x="11120289" y="2604346"/>
                          <a:pt x="11140216" y="2829449"/>
                        </a:cubicBezTo>
                        <a:cubicBezTo>
                          <a:pt x="11160143" y="3054552"/>
                          <a:pt x="11133110" y="3269689"/>
                          <a:pt x="11140216" y="3493632"/>
                        </a:cubicBezTo>
                        <a:cubicBezTo>
                          <a:pt x="11147322" y="3717575"/>
                          <a:pt x="11109248" y="3885498"/>
                          <a:pt x="11140216" y="4197666"/>
                        </a:cubicBezTo>
                        <a:cubicBezTo>
                          <a:pt x="11171184" y="4509834"/>
                          <a:pt x="11165896" y="4793711"/>
                          <a:pt x="11140216" y="4981402"/>
                        </a:cubicBezTo>
                        <a:cubicBezTo>
                          <a:pt x="11133173" y="5542813"/>
                          <a:pt x="10670895" y="5933133"/>
                          <a:pt x="10143912" y="5977706"/>
                        </a:cubicBezTo>
                        <a:cubicBezTo>
                          <a:pt x="9878782" y="5956238"/>
                          <a:pt x="9712731" y="5979869"/>
                          <a:pt x="9490511" y="5977706"/>
                        </a:cubicBezTo>
                        <a:cubicBezTo>
                          <a:pt x="9268291" y="5975543"/>
                          <a:pt x="8963669" y="5973765"/>
                          <a:pt x="8654159" y="5977706"/>
                        </a:cubicBezTo>
                        <a:cubicBezTo>
                          <a:pt x="8344649" y="5981647"/>
                          <a:pt x="8087053" y="5979056"/>
                          <a:pt x="7909282" y="5977706"/>
                        </a:cubicBezTo>
                        <a:cubicBezTo>
                          <a:pt x="7731511" y="5976356"/>
                          <a:pt x="7621527" y="5973107"/>
                          <a:pt x="7530310" y="5977706"/>
                        </a:cubicBezTo>
                        <a:cubicBezTo>
                          <a:pt x="7439093" y="5982305"/>
                          <a:pt x="7090171" y="5970752"/>
                          <a:pt x="6968385" y="5977706"/>
                        </a:cubicBezTo>
                        <a:cubicBezTo>
                          <a:pt x="6846599" y="5984660"/>
                          <a:pt x="6408814" y="5992519"/>
                          <a:pt x="6223509" y="5977706"/>
                        </a:cubicBezTo>
                        <a:cubicBezTo>
                          <a:pt x="6038204" y="5962893"/>
                          <a:pt x="5939926" y="5974850"/>
                          <a:pt x="5661584" y="5977706"/>
                        </a:cubicBezTo>
                        <a:cubicBezTo>
                          <a:pt x="5383242" y="5980562"/>
                          <a:pt x="5161047" y="5958375"/>
                          <a:pt x="5008184" y="5977706"/>
                        </a:cubicBezTo>
                        <a:cubicBezTo>
                          <a:pt x="4855321" y="5997037"/>
                          <a:pt x="4712986" y="5971271"/>
                          <a:pt x="4446259" y="5977706"/>
                        </a:cubicBezTo>
                        <a:cubicBezTo>
                          <a:pt x="4179532" y="5984141"/>
                          <a:pt x="3949215" y="5985008"/>
                          <a:pt x="3609906" y="5977706"/>
                        </a:cubicBezTo>
                        <a:cubicBezTo>
                          <a:pt x="3270597" y="5970404"/>
                          <a:pt x="3312640" y="5986510"/>
                          <a:pt x="3047982" y="5977706"/>
                        </a:cubicBezTo>
                        <a:cubicBezTo>
                          <a:pt x="2783324" y="5968902"/>
                          <a:pt x="2750098" y="5980422"/>
                          <a:pt x="2486057" y="5977706"/>
                        </a:cubicBezTo>
                        <a:cubicBezTo>
                          <a:pt x="2222016" y="5974990"/>
                          <a:pt x="2212851" y="5987533"/>
                          <a:pt x="2015609" y="5977706"/>
                        </a:cubicBezTo>
                        <a:cubicBezTo>
                          <a:pt x="1818367" y="5967879"/>
                          <a:pt x="1381266" y="5936461"/>
                          <a:pt x="996304" y="5977706"/>
                        </a:cubicBezTo>
                        <a:cubicBezTo>
                          <a:pt x="395888" y="6012538"/>
                          <a:pt x="9126" y="5544799"/>
                          <a:pt x="0" y="4981402"/>
                        </a:cubicBezTo>
                        <a:cubicBezTo>
                          <a:pt x="-10000" y="4712874"/>
                          <a:pt x="25299" y="4557096"/>
                          <a:pt x="0" y="4436772"/>
                        </a:cubicBezTo>
                        <a:cubicBezTo>
                          <a:pt x="-25299" y="4316448"/>
                          <a:pt x="5005" y="4094207"/>
                          <a:pt x="0" y="3812440"/>
                        </a:cubicBezTo>
                        <a:cubicBezTo>
                          <a:pt x="-5005" y="3530673"/>
                          <a:pt x="-4757" y="3530781"/>
                          <a:pt x="0" y="3267810"/>
                        </a:cubicBezTo>
                        <a:cubicBezTo>
                          <a:pt x="4757" y="3004839"/>
                          <a:pt x="8715" y="2956263"/>
                          <a:pt x="0" y="2683329"/>
                        </a:cubicBezTo>
                        <a:cubicBezTo>
                          <a:pt x="-8715" y="2410395"/>
                          <a:pt x="11260" y="2344810"/>
                          <a:pt x="0" y="2058997"/>
                        </a:cubicBezTo>
                        <a:cubicBezTo>
                          <a:pt x="-11260" y="1773184"/>
                          <a:pt x="21095" y="1233555"/>
                          <a:pt x="0" y="996304"/>
                        </a:cubicBezTo>
                        <a:close/>
                      </a:path>
                      <a:path w="11140216" h="5977706" stroke="0" extrusionOk="0">
                        <a:moveTo>
                          <a:pt x="0" y="996304"/>
                        </a:moveTo>
                        <a:cubicBezTo>
                          <a:pt x="2123" y="477150"/>
                          <a:pt x="423831" y="-35769"/>
                          <a:pt x="996304" y="0"/>
                        </a:cubicBezTo>
                        <a:cubicBezTo>
                          <a:pt x="1173900" y="30013"/>
                          <a:pt x="1388286" y="15984"/>
                          <a:pt x="1649705" y="0"/>
                        </a:cubicBezTo>
                        <a:cubicBezTo>
                          <a:pt x="1911124" y="-15984"/>
                          <a:pt x="2047067" y="-3789"/>
                          <a:pt x="2303105" y="0"/>
                        </a:cubicBezTo>
                        <a:cubicBezTo>
                          <a:pt x="2559143" y="3789"/>
                          <a:pt x="2640210" y="19458"/>
                          <a:pt x="2773554" y="0"/>
                        </a:cubicBezTo>
                        <a:cubicBezTo>
                          <a:pt x="2906898" y="-19458"/>
                          <a:pt x="3067056" y="-12813"/>
                          <a:pt x="3244002" y="0"/>
                        </a:cubicBezTo>
                        <a:cubicBezTo>
                          <a:pt x="3420948" y="12813"/>
                          <a:pt x="3895283" y="11877"/>
                          <a:pt x="4080355" y="0"/>
                        </a:cubicBezTo>
                        <a:cubicBezTo>
                          <a:pt x="4265427" y="-11877"/>
                          <a:pt x="4327114" y="-8660"/>
                          <a:pt x="4550803" y="0"/>
                        </a:cubicBezTo>
                        <a:cubicBezTo>
                          <a:pt x="4774492" y="8660"/>
                          <a:pt x="4945071" y="11163"/>
                          <a:pt x="5295680" y="0"/>
                        </a:cubicBezTo>
                        <a:cubicBezTo>
                          <a:pt x="5646289" y="-11163"/>
                          <a:pt x="5883464" y="-24158"/>
                          <a:pt x="6040556" y="0"/>
                        </a:cubicBezTo>
                        <a:cubicBezTo>
                          <a:pt x="6197648" y="24158"/>
                          <a:pt x="6511547" y="-35090"/>
                          <a:pt x="6876909" y="0"/>
                        </a:cubicBezTo>
                        <a:cubicBezTo>
                          <a:pt x="7242271" y="35090"/>
                          <a:pt x="7136192" y="-7634"/>
                          <a:pt x="7347358" y="0"/>
                        </a:cubicBezTo>
                        <a:cubicBezTo>
                          <a:pt x="7558524" y="7634"/>
                          <a:pt x="7844240" y="-19391"/>
                          <a:pt x="8183710" y="0"/>
                        </a:cubicBezTo>
                        <a:cubicBezTo>
                          <a:pt x="8523180" y="19391"/>
                          <a:pt x="8440068" y="10793"/>
                          <a:pt x="8654159" y="0"/>
                        </a:cubicBezTo>
                        <a:cubicBezTo>
                          <a:pt x="8868250" y="-10793"/>
                          <a:pt x="8958631" y="16149"/>
                          <a:pt x="9124607" y="0"/>
                        </a:cubicBezTo>
                        <a:cubicBezTo>
                          <a:pt x="9290583" y="-16149"/>
                          <a:pt x="9906033" y="43268"/>
                          <a:pt x="10143912" y="0"/>
                        </a:cubicBezTo>
                        <a:cubicBezTo>
                          <a:pt x="10710300" y="4279"/>
                          <a:pt x="11122658" y="455427"/>
                          <a:pt x="11140216" y="996304"/>
                        </a:cubicBezTo>
                        <a:cubicBezTo>
                          <a:pt x="11171380" y="1323885"/>
                          <a:pt x="11120122" y="1375279"/>
                          <a:pt x="11140216" y="1740189"/>
                        </a:cubicBezTo>
                        <a:cubicBezTo>
                          <a:pt x="11160310" y="2105099"/>
                          <a:pt x="11114751" y="2057912"/>
                          <a:pt x="11140216" y="2324670"/>
                        </a:cubicBezTo>
                        <a:cubicBezTo>
                          <a:pt x="11165681" y="2591428"/>
                          <a:pt x="11110147" y="2907596"/>
                          <a:pt x="11140216" y="3068555"/>
                        </a:cubicBezTo>
                        <a:cubicBezTo>
                          <a:pt x="11170285" y="3229515"/>
                          <a:pt x="11131993" y="3365065"/>
                          <a:pt x="11140216" y="3653036"/>
                        </a:cubicBezTo>
                        <a:cubicBezTo>
                          <a:pt x="11148439" y="3941007"/>
                          <a:pt x="11130027" y="3945227"/>
                          <a:pt x="11140216" y="4197666"/>
                        </a:cubicBezTo>
                        <a:cubicBezTo>
                          <a:pt x="11150406" y="4450105"/>
                          <a:pt x="11158338" y="4718384"/>
                          <a:pt x="11140216" y="4981402"/>
                        </a:cubicBezTo>
                        <a:cubicBezTo>
                          <a:pt x="11091928" y="5568079"/>
                          <a:pt x="10676528" y="5895514"/>
                          <a:pt x="10143912" y="5977706"/>
                        </a:cubicBezTo>
                        <a:cubicBezTo>
                          <a:pt x="9924738" y="6001527"/>
                          <a:pt x="9811317" y="6007652"/>
                          <a:pt x="9490511" y="5977706"/>
                        </a:cubicBezTo>
                        <a:cubicBezTo>
                          <a:pt x="9169705" y="5947760"/>
                          <a:pt x="9139362" y="5999689"/>
                          <a:pt x="9020063" y="5977706"/>
                        </a:cubicBezTo>
                        <a:cubicBezTo>
                          <a:pt x="8900764" y="5955723"/>
                          <a:pt x="8703959" y="5994676"/>
                          <a:pt x="8549615" y="5977706"/>
                        </a:cubicBezTo>
                        <a:cubicBezTo>
                          <a:pt x="8395271" y="5960736"/>
                          <a:pt x="7970050" y="5985063"/>
                          <a:pt x="7804738" y="5977706"/>
                        </a:cubicBezTo>
                        <a:cubicBezTo>
                          <a:pt x="7639426" y="5970349"/>
                          <a:pt x="7442507" y="5980400"/>
                          <a:pt x="7242813" y="5977706"/>
                        </a:cubicBezTo>
                        <a:cubicBezTo>
                          <a:pt x="7043119" y="5975012"/>
                          <a:pt x="6762903" y="5958274"/>
                          <a:pt x="6497937" y="5977706"/>
                        </a:cubicBezTo>
                        <a:cubicBezTo>
                          <a:pt x="6232971" y="5997138"/>
                          <a:pt x="6163665" y="5960820"/>
                          <a:pt x="6027488" y="5977706"/>
                        </a:cubicBezTo>
                        <a:cubicBezTo>
                          <a:pt x="5891311" y="5994592"/>
                          <a:pt x="5556057" y="5969420"/>
                          <a:pt x="5374088" y="5977706"/>
                        </a:cubicBezTo>
                        <a:cubicBezTo>
                          <a:pt x="5192119" y="5985992"/>
                          <a:pt x="5112063" y="5956618"/>
                          <a:pt x="4903639" y="5977706"/>
                        </a:cubicBezTo>
                        <a:cubicBezTo>
                          <a:pt x="4695215" y="5998794"/>
                          <a:pt x="4343630" y="5966654"/>
                          <a:pt x="4158763" y="5977706"/>
                        </a:cubicBezTo>
                        <a:cubicBezTo>
                          <a:pt x="3973896" y="5988758"/>
                          <a:pt x="3909935" y="5992244"/>
                          <a:pt x="3779790" y="5977706"/>
                        </a:cubicBezTo>
                        <a:cubicBezTo>
                          <a:pt x="3649645" y="5963168"/>
                          <a:pt x="3360330" y="5958608"/>
                          <a:pt x="3126390" y="5977706"/>
                        </a:cubicBezTo>
                        <a:cubicBezTo>
                          <a:pt x="2892450" y="5996804"/>
                          <a:pt x="2659698" y="5970004"/>
                          <a:pt x="2290037" y="5977706"/>
                        </a:cubicBezTo>
                        <a:cubicBezTo>
                          <a:pt x="1920376" y="5985408"/>
                          <a:pt x="1934967" y="5957684"/>
                          <a:pt x="1728113" y="5977706"/>
                        </a:cubicBezTo>
                        <a:cubicBezTo>
                          <a:pt x="1521259" y="5997728"/>
                          <a:pt x="1154476" y="5953724"/>
                          <a:pt x="996304" y="5977706"/>
                        </a:cubicBezTo>
                        <a:cubicBezTo>
                          <a:pt x="330718" y="5958843"/>
                          <a:pt x="75872" y="5418927"/>
                          <a:pt x="0" y="4981402"/>
                        </a:cubicBezTo>
                        <a:cubicBezTo>
                          <a:pt x="-23722" y="4754997"/>
                          <a:pt x="17306" y="4578175"/>
                          <a:pt x="0" y="4317219"/>
                        </a:cubicBezTo>
                        <a:cubicBezTo>
                          <a:pt x="-17306" y="4056263"/>
                          <a:pt x="17108" y="3841592"/>
                          <a:pt x="0" y="3692887"/>
                        </a:cubicBezTo>
                        <a:cubicBezTo>
                          <a:pt x="-17108" y="3544182"/>
                          <a:pt x="-34870" y="3234940"/>
                          <a:pt x="0" y="2988853"/>
                        </a:cubicBezTo>
                        <a:cubicBezTo>
                          <a:pt x="34870" y="2742766"/>
                          <a:pt x="-6289" y="2463641"/>
                          <a:pt x="0" y="2324670"/>
                        </a:cubicBezTo>
                        <a:cubicBezTo>
                          <a:pt x="6289" y="2185699"/>
                          <a:pt x="12612" y="1932158"/>
                          <a:pt x="0" y="1700338"/>
                        </a:cubicBezTo>
                        <a:cubicBezTo>
                          <a:pt x="-12612" y="1468518"/>
                          <a:pt x="14098" y="1175314"/>
                          <a:pt x="0" y="9963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27550" y="1210826"/>
            <a:ext cx="25397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Khám phá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77" y="17419"/>
            <a:ext cx="1791324" cy="1683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597" y="2974209"/>
            <a:ext cx="4132928" cy="413292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27" y="5120690"/>
            <a:ext cx="10852366" cy="216503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DA3867D-0C1E-8794-EE34-FDC6BCDFFD0C}"/>
              </a:ext>
            </a:extLst>
          </p:cNvPr>
          <p:cNvSpPr txBox="1"/>
          <p:nvPr/>
        </p:nvSpPr>
        <p:spPr>
          <a:xfrm>
            <a:off x="3332622" y="513592"/>
            <a:ext cx="5852500" cy="762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55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 25 285 - 11 436 = 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17B82FD-545C-EF34-C505-C4AFD5029A0C}"/>
              </a:ext>
            </a:extLst>
          </p:cNvPr>
          <p:cNvGrpSpPr/>
          <p:nvPr/>
        </p:nvGrpSpPr>
        <p:grpSpPr>
          <a:xfrm>
            <a:off x="2642681" y="1998060"/>
            <a:ext cx="1736374" cy="1353384"/>
            <a:chOff x="2913143" y="2202449"/>
            <a:chExt cx="1914081" cy="1491894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A5072B30-DD95-6838-8D7E-CFD3879E3703}"/>
                </a:ext>
              </a:extLst>
            </p:cNvPr>
            <p:cNvSpPr txBox="1"/>
            <p:nvPr/>
          </p:nvSpPr>
          <p:spPr>
            <a:xfrm>
              <a:off x="2913143" y="2202449"/>
              <a:ext cx="1914081" cy="149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3629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25 285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+           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11 436</a:t>
              </a:r>
            </a:p>
          </p:txBody>
        </p: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31FC7E6E-F1BD-9C18-4E23-814F7B175187}"/>
                </a:ext>
              </a:extLst>
            </p:cNvPr>
            <p:cNvCxnSpPr/>
            <p:nvPr/>
          </p:nvCxnSpPr>
          <p:spPr>
            <a:xfrm>
              <a:off x="2960914" y="3679777"/>
              <a:ext cx="1866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F5137E3-DF71-20B9-E051-ADE930AA0E2E}"/>
              </a:ext>
            </a:extLst>
          </p:cNvPr>
          <p:cNvSpPr txBox="1"/>
          <p:nvPr/>
        </p:nvSpPr>
        <p:spPr>
          <a:xfrm>
            <a:off x="4933153" y="1326962"/>
            <a:ext cx="6732954" cy="9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6213F70-5D56-7B7E-909D-57ADA64B7353}"/>
              </a:ext>
            </a:extLst>
          </p:cNvPr>
          <p:cNvSpPr txBox="1"/>
          <p:nvPr/>
        </p:nvSpPr>
        <p:spPr>
          <a:xfrm>
            <a:off x="3970427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19EAE3D-FDDC-A52B-7646-C38A79ED49A4}"/>
              </a:ext>
            </a:extLst>
          </p:cNvPr>
          <p:cNvSpPr txBox="1"/>
          <p:nvPr/>
        </p:nvSpPr>
        <p:spPr>
          <a:xfrm>
            <a:off x="4933153" y="2411354"/>
            <a:ext cx="673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4, 8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3F25F36-8191-B785-06CE-912C5A750DBA}"/>
              </a:ext>
            </a:extLst>
          </p:cNvPr>
          <p:cNvSpPr txBox="1"/>
          <p:nvPr/>
        </p:nvSpPr>
        <p:spPr>
          <a:xfrm>
            <a:off x="3718842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7A8D6D8-2CF8-015F-3065-57B5FBE1CB0B}"/>
              </a:ext>
            </a:extLst>
          </p:cNvPr>
          <p:cNvSpPr txBox="1"/>
          <p:nvPr/>
        </p:nvSpPr>
        <p:spPr>
          <a:xfrm>
            <a:off x="4933153" y="3094100"/>
            <a:ext cx="6732954" cy="9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4239039-37D6-6222-6CA4-2A7CA74F4EBE}"/>
              </a:ext>
            </a:extLst>
          </p:cNvPr>
          <p:cNvSpPr txBox="1"/>
          <p:nvPr/>
        </p:nvSpPr>
        <p:spPr>
          <a:xfrm>
            <a:off x="3450340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59B2CAB-F481-F138-AA71-89125FE79AA3}"/>
              </a:ext>
            </a:extLst>
          </p:cNvPr>
          <p:cNvSpPr txBox="1"/>
          <p:nvPr/>
        </p:nvSpPr>
        <p:spPr>
          <a:xfrm>
            <a:off x="4933153" y="4108332"/>
            <a:ext cx="673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2, 5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A0BD766-604A-F19C-3B1A-080F1841FFB8}"/>
              </a:ext>
            </a:extLst>
          </p:cNvPr>
          <p:cNvSpPr txBox="1"/>
          <p:nvPr/>
        </p:nvSpPr>
        <p:spPr>
          <a:xfrm>
            <a:off x="3075088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8D7B0A-D974-C7A0-55F6-C9EF2EAEA3C0}"/>
              </a:ext>
            </a:extLst>
          </p:cNvPr>
          <p:cNvSpPr txBox="1"/>
          <p:nvPr/>
        </p:nvSpPr>
        <p:spPr>
          <a:xfrm>
            <a:off x="4935224" y="4855447"/>
            <a:ext cx="6732954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9792C31-3D1D-C8F6-885E-8922B106699F}"/>
              </a:ext>
            </a:extLst>
          </p:cNvPr>
          <p:cNvSpPr txBox="1"/>
          <p:nvPr/>
        </p:nvSpPr>
        <p:spPr>
          <a:xfrm>
            <a:off x="2792003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7AA592F9-25D4-1E57-6FE3-1C41E3029BB7}"/>
              </a:ext>
            </a:extLst>
          </p:cNvPr>
          <p:cNvSpPr txBox="1"/>
          <p:nvPr/>
        </p:nvSpPr>
        <p:spPr>
          <a:xfrm>
            <a:off x="3450341" y="5541163"/>
            <a:ext cx="5379100" cy="685032"/>
          </a:xfrm>
          <a:prstGeom prst="roundRect">
            <a:avLst>
              <a:gd name="adj" fmla="val 3685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 25 285 – 11 436 = 13 849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33" y="624338"/>
            <a:ext cx="9237897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86" y="165297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4407649" y="2607231"/>
            <a:ext cx="602042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77000"/>
              </a:lnSpc>
              <a:defRPr/>
            </a:pPr>
            <a:r>
              <a:rPr lang="en-US" altLang="zh-CN" sz="10433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10433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zh-CN" altLang="en-US" sz="10433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86" y="1652979"/>
            <a:ext cx="2733735" cy="29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9788" y="1103748"/>
            <a:ext cx="3173187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tập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2" y="69116"/>
            <a:ext cx="2049766" cy="2098364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694" y="-31621"/>
            <a:ext cx="8104958" cy="62683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4812510" y="1577637"/>
            <a:ext cx="2564245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endParaRPr lang="zh-CN" altLang="en-US" sz="3629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62" y="1953029"/>
            <a:ext cx="3553522" cy="498375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1" y="5221493"/>
            <a:ext cx="2612367" cy="157206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02D0FD64-580D-2107-0308-01473807B048}"/>
              </a:ext>
            </a:extLst>
          </p:cNvPr>
          <p:cNvGrpSpPr/>
          <p:nvPr/>
        </p:nvGrpSpPr>
        <p:grpSpPr>
          <a:xfrm>
            <a:off x="2291059" y="2760672"/>
            <a:ext cx="6854436" cy="908005"/>
            <a:chOff x="2525533" y="3043112"/>
            <a:chExt cx="7555945" cy="968378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F2A4FF79-C723-DD3B-4777-0C8295746CF1}"/>
                </a:ext>
              </a:extLst>
            </p:cNvPr>
            <p:cNvSpPr/>
            <p:nvPr/>
          </p:nvSpPr>
          <p:spPr>
            <a:xfrm>
              <a:off x="2525533" y="3043112"/>
              <a:ext cx="1742766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3 154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1 328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id="{A807EAA2-E26C-743A-CC00-9C7B1756A71B}"/>
                </a:ext>
              </a:extLst>
            </p:cNvPr>
            <p:cNvSpPr/>
            <p:nvPr/>
          </p:nvSpPr>
          <p:spPr>
            <a:xfrm>
              <a:off x="4463259" y="3043112"/>
              <a:ext cx="1742766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64 173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20 516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ACBA686F-061E-DE30-CD05-3DB60D0A3179}"/>
                </a:ext>
              </a:extLst>
            </p:cNvPr>
            <p:cNvSpPr/>
            <p:nvPr/>
          </p:nvSpPr>
          <p:spPr>
            <a:xfrm>
              <a:off x="6335579" y="3043112"/>
              <a:ext cx="1808172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15 380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9 203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D4FE4B74-DF90-81E0-5A11-3633A0A19B42}"/>
                </a:ext>
              </a:extLst>
            </p:cNvPr>
            <p:cNvSpPr/>
            <p:nvPr/>
          </p:nvSpPr>
          <p:spPr>
            <a:xfrm>
              <a:off x="8338712" y="3043112"/>
              <a:ext cx="1742766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18 618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9 584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0228C537-5D52-C4DA-7679-92152E0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C53C2D28-A8EF-B082-7367-55A8E62C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97108DD0-01F7-5FB0-D6CC-EC9F8DB6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642C4E92-8A73-C9C2-E352-1EDB0902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9">
            <a:extLst>
              <a:ext uri="{FF2B5EF4-FFF2-40B4-BE49-F238E27FC236}">
                <a16:creationId xmlns:a16="http://schemas.microsoft.com/office/drawing/2014/main" id="{AFE7F779-AAFF-FACD-DF44-B73763771452}"/>
              </a:ext>
            </a:extLst>
          </p:cNvPr>
          <p:cNvSpPr/>
          <p:nvPr/>
        </p:nvSpPr>
        <p:spPr>
          <a:xfrm>
            <a:off x="22910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1 826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0AB4BA20-E969-466F-2BE1-FCD28C7577A5}"/>
              </a:ext>
            </a:extLst>
          </p:cNvPr>
          <p:cNvSpPr/>
          <p:nvPr/>
        </p:nvSpPr>
        <p:spPr>
          <a:xfrm>
            <a:off x="4043424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43 657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9EF00DC1-43B7-8852-9BBF-6D48031B9872}"/>
              </a:ext>
            </a:extLst>
          </p:cNvPr>
          <p:cNvSpPr/>
          <p:nvPr/>
        </p:nvSpPr>
        <p:spPr>
          <a:xfrm>
            <a:off x="5795791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6  177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id="{87554F0B-00BB-5D77-4BD0-D37740978E5E}"/>
              </a:ext>
            </a:extLst>
          </p:cNvPr>
          <p:cNvSpPr/>
          <p:nvPr/>
        </p:nvSpPr>
        <p:spPr>
          <a:xfrm>
            <a:off x="75481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9 034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775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936">
            <a:off x="301016" y="25763"/>
            <a:ext cx="11633997" cy="57034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60" y="289832"/>
            <a:ext cx="1982521" cy="33926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49" y="4781367"/>
            <a:ext cx="10852366" cy="2165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75" y="3140319"/>
            <a:ext cx="3421297" cy="38070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>
            <a:off x="2148505" y="436024"/>
            <a:ext cx="5675925" cy="640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3629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8" y="385610"/>
            <a:ext cx="1560921" cy="1560921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2255E423-6281-86A8-BFE3-4B458BD8A8BD}"/>
              </a:ext>
            </a:extLst>
          </p:cNvPr>
          <p:cNvGrpSpPr/>
          <p:nvPr/>
        </p:nvGrpSpPr>
        <p:grpSpPr>
          <a:xfrm>
            <a:off x="2488856" y="2961369"/>
            <a:ext cx="6978862" cy="901272"/>
            <a:chOff x="2388373" y="3043112"/>
            <a:chExt cx="7693105" cy="993511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2315506B-90EE-DF7A-229C-5037C2E5668E}"/>
                </a:ext>
              </a:extLst>
            </p:cNvPr>
            <p:cNvSpPr/>
            <p:nvPr/>
          </p:nvSpPr>
          <p:spPr>
            <a:xfrm>
              <a:off x="2388373" y="3043112"/>
              <a:ext cx="1742766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5 638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3 154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12E8E9D3-7231-5575-7614-7C46B3F45481}"/>
                </a:ext>
              </a:extLst>
            </p:cNvPr>
            <p:cNvSpPr/>
            <p:nvPr/>
          </p:nvSpPr>
          <p:spPr>
            <a:xfrm>
              <a:off x="4342445" y="3043112"/>
              <a:ext cx="1863580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69 182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  <a:endParaRPr lang="en-US" altLang="zh-C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58 24</a:t>
              </a: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</a:t>
              </a:r>
              <a:endParaRPr lang="en-US" altLang="zh-CN" sz="3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45FBEF91-28E9-22CB-4D92-BF790D0BBB04}"/>
                </a:ext>
              </a:extLst>
            </p:cNvPr>
            <p:cNvSpPr/>
            <p:nvPr/>
          </p:nvSpPr>
          <p:spPr>
            <a:xfrm>
              <a:off x="6239849" y="3043112"/>
              <a:ext cx="1903902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59 283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5 764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9">
              <a:extLst>
                <a:ext uri="{FF2B5EF4-FFF2-40B4-BE49-F238E27FC236}">
                  <a16:creationId xmlns:a16="http://schemas.microsoft.com/office/drawing/2014/main" id="{8F7D6A6A-2F80-0008-6FCD-123BFBC31FE9}"/>
                </a:ext>
              </a:extLst>
            </p:cNvPr>
            <p:cNvSpPr/>
            <p:nvPr/>
          </p:nvSpPr>
          <p:spPr>
            <a:xfrm>
              <a:off x="8173156" y="3043112"/>
              <a:ext cx="1908322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89 610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807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389BD88F-98CD-E47B-9871-5C16D2C8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0768AE39-6CB2-303F-9F59-7442F6FB90D5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EA21FF8-05E6-7435-69A4-233EF685C26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09BDCF29-C3DE-A7E9-0FAD-6764ADE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9">
            <a:extLst>
              <a:ext uri="{FF2B5EF4-FFF2-40B4-BE49-F238E27FC236}">
                <a16:creationId xmlns:a16="http://schemas.microsoft.com/office/drawing/2014/main" id="{5E05BF7D-4CFC-0B86-3AA2-BF434E49B1F9}"/>
              </a:ext>
            </a:extLst>
          </p:cNvPr>
          <p:cNvSpPr/>
          <p:nvPr/>
        </p:nvSpPr>
        <p:spPr>
          <a:xfrm>
            <a:off x="2488856" y="3960443"/>
            <a:ext cx="1580964" cy="39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 spc="109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2 484</a:t>
            </a:r>
            <a:endParaRPr lang="zh-CN" altLang="en-US" sz="3600" spc="10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3F99892B-13C6-D7D9-C3B8-2234293D80FF}"/>
              </a:ext>
            </a:extLst>
          </p:cNvPr>
          <p:cNvSpPr/>
          <p:nvPr/>
        </p:nvSpPr>
        <p:spPr>
          <a:xfrm>
            <a:off x="4365648" y="3960443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10 936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193FE52C-6082-CEC0-2E0D-8AD7F201E683}"/>
              </a:ext>
            </a:extLst>
          </p:cNvPr>
          <p:cNvSpPr/>
          <p:nvPr/>
        </p:nvSpPr>
        <p:spPr>
          <a:xfrm>
            <a:off x="6118014" y="3960443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 spc="54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53 519</a:t>
            </a:r>
            <a:endParaRPr lang="zh-CN" altLang="en-US" sz="3600" spc="54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B47E4E46-25D0-B15B-87DF-0E6C945CF539}"/>
              </a:ext>
            </a:extLst>
          </p:cNvPr>
          <p:cNvSpPr/>
          <p:nvPr/>
        </p:nvSpPr>
        <p:spPr>
          <a:xfrm>
            <a:off x="7870381" y="3960443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88 803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5B6DCC1-4DA2-9BC8-37C7-7D79A9A1BD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t="48199" r="4265" b="15569"/>
          <a:stretch/>
        </p:blipFill>
        <p:spPr>
          <a:xfrm>
            <a:off x="2821647" y="1406587"/>
            <a:ext cx="6548704" cy="107363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95" y="530311"/>
            <a:ext cx="6556381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4408374" y="2620434"/>
            <a:ext cx="4428820" cy="123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9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9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zh-CN" altLang="en-US" sz="96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7" y="1795978"/>
            <a:ext cx="3941616" cy="27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69" y="3948471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97573" y="2137179"/>
            <a:ext cx="8307914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5988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2615694" y="278296"/>
            <a:ext cx="7595093" cy="846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544">
              <a:defRPr/>
            </a:pP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TOÁN 3</a:t>
            </a:r>
            <a:endParaRPr lang="zh-CN" altLang="en-US" sz="4899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9" y="1441504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437869" y="3249419"/>
            <a:ext cx="5279868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/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15878" y="3299115"/>
            <a:ext cx="6300018" cy="48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giỏi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!</a:t>
            </a:r>
            <a:endParaRPr lang="zh-CN" altLang="en-US" sz="254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076369" y="1626184"/>
            <a:ext cx="2488320" cy="258734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337</Words>
  <Application>Microsoft Office PowerPoint</Application>
  <PresentationFormat>Widescreen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微软雅黑</vt:lpstr>
      <vt:lpstr>Arial</vt:lpstr>
      <vt:lpstr>Arial-Rounded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Administrator</cp:lastModifiedBy>
  <cp:revision>3</cp:revision>
  <dcterms:created xsi:type="dcterms:W3CDTF">2023-03-05T06:53:39Z</dcterms:created>
  <dcterms:modified xsi:type="dcterms:W3CDTF">2024-03-27T05:11:06Z</dcterms:modified>
</cp:coreProperties>
</file>