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295" r:id="rId11"/>
    <p:sldId id="427" r:id="rId12"/>
    <p:sldId id="266" r:id="rId13"/>
    <p:sldId id="283" r:id="rId14"/>
    <p:sldId id="319" r:id="rId15"/>
    <p:sldId id="320" r:id="rId16"/>
    <p:sldId id="321" r:id="rId17"/>
    <p:sldId id="313" r:id="rId18"/>
    <p:sldId id="322" r:id="rId19"/>
    <p:sldId id="299" r:id="rId20"/>
    <p:sldId id="302" r:id="rId21"/>
    <p:sldId id="324" r:id="rId22"/>
    <p:sldId id="325" r:id="rId23"/>
    <p:sldId id="326" r:id="rId24"/>
    <p:sldId id="327" r:id="rId25"/>
    <p:sldId id="328" r:id="rId26"/>
    <p:sldId id="306" r:id="rId27"/>
    <p:sldId id="317" r:id="rId28"/>
    <p:sldId id="304" r:id="rId29"/>
    <p:sldId id="305" r:id="rId30"/>
    <p:sldId id="323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 autoAdjust="0"/>
    <p:restoredTop sz="94660"/>
  </p:normalViewPr>
  <p:slideViewPr>
    <p:cSldViewPr>
      <p:cViewPr varScale="1">
        <p:scale>
          <a:sx n="70" d="100"/>
          <a:sy n="70" d="100"/>
        </p:scale>
        <p:origin x="4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xmlns="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xmlns="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4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xmlns="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xmlns="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xmlns="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xmlns="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xmlns="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xmlns="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xmlns="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xmlns="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xmlns="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xmlns="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xmlns="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xmlns="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xmlns="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xmlns="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xmlns="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xmlns="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xmlns="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xmlns="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xmlns="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xmlns="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xmlns="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xmlns="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xmlns="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xmlns="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xmlns="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xmlns="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xmlns="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xmlns="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xmlns="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xmlns="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xmlns="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xmlns="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xmlns="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xmlns="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xmlns="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xmlns="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xmlns="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xmlns="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xmlns="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xmlns="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xmlns="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xmlns="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xmlns="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xmlns="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xmlns="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xmlns="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xmlns="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xmlns="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xmlns="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xmlns="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xmlns="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xmlns="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xmlns="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xmlns="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xmlns="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xmlns="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xmlns="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xmlns="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xmlns="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xmlns="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xmlns="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xmlns="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xmlns="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xmlns="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xmlns="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xmlns="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xmlns="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xmlns="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xmlns="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xmlns="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xmlns="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xmlns="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xmlns="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xmlns="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xmlns="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9C13F6-DDE8-4464-AE1F-35C86BFCC342}"/>
              </a:ext>
            </a:extLst>
          </p:cNvPr>
          <p:cNvSpPr/>
          <p:nvPr/>
        </p:nvSpPr>
        <p:spPr>
          <a:xfrm>
            <a:off x="4503680" y="2116331"/>
            <a:ext cx="3099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5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AB5E9F-AE20-4655-AB61-DD89BD7DADFC}"/>
              </a:ext>
            </a:extLst>
          </p:cNvPr>
          <p:cNvSpPr/>
          <p:nvPr/>
        </p:nvSpPr>
        <p:spPr>
          <a:xfrm>
            <a:off x="4042550" y="3085463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xmlns="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xmlns="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xmlns="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534010" y="1271392"/>
            <a:ext cx="7380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254575"/>
            <a:ext cx="420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xmlns="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xmlns="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xmlns="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xmlns="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xmlns="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xmlns="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xmlns="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xmlns="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xmlns="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xmlns="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xmlns="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xmlns="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53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8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xmlns="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xmlns="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xmlns="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xmlns="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23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xmlns="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xmlns="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xmlns="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xmlns="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xmlns="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xmlns="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xmlns="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xmlns="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xmlns="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xmlns="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084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xmlns="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xmlns="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xmlns="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xmlns="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xmlns="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xmlns="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xmlns="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xmlns="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xmlns="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xmlns="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xmlns="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xmlns="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933</Words>
  <Application>Microsoft Office PowerPoint</Application>
  <PresentationFormat>Widescreen</PresentationFormat>
  <Paragraphs>103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Fredoka One</vt:lpstr>
      <vt:lpstr>HP001 4 hàng</vt:lpstr>
      <vt:lpstr>Times New Roman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Dell</cp:lastModifiedBy>
  <cp:revision>25</cp:revision>
  <dcterms:created xsi:type="dcterms:W3CDTF">2020-09-26T08:10:03Z</dcterms:created>
  <dcterms:modified xsi:type="dcterms:W3CDTF">2022-04-01T01:45:05Z</dcterms:modified>
</cp:coreProperties>
</file>