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20"/>
  </p:notesMasterIdLst>
  <p:sldIdLst>
    <p:sldId id="402" r:id="rId4"/>
    <p:sldId id="296" r:id="rId5"/>
    <p:sldId id="4411" r:id="rId6"/>
    <p:sldId id="4412" r:id="rId7"/>
    <p:sldId id="393" r:id="rId8"/>
    <p:sldId id="413" r:id="rId9"/>
    <p:sldId id="285" r:id="rId10"/>
    <p:sldId id="314" r:id="rId11"/>
    <p:sldId id="4413" r:id="rId12"/>
    <p:sldId id="264" r:id="rId13"/>
    <p:sldId id="4414" r:id="rId14"/>
    <p:sldId id="4415" r:id="rId15"/>
    <p:sldId id="4416" r:id="rId16"/>
    <p:sldId id="309" r:id="rId17"/>
    <p:sldId id="307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3B7DE-B6F3-4C2E-89F9-59F829B1E91A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F02B0-28CF-4412-956C-D327CD6E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1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23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2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9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60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6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22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01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53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7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153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2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46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97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4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4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6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55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67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4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91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0578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7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4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0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5A8F4A4-5B25-D766-4900-715073523E4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3" y="208764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48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9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1532471"/>
            <a:chOff x="714129" y="418894"/>
            <a:chExt cx="10916991" cy="15324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1532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a) Trong một ngày thời gian để học và ngủ của bạn Dũng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ngày, trong đó thời gian học của Dũng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ngày. Hỏi thời gian ngủ của bạn Dũng là bao nhiêu phần một ngày?</a:t>
                  </a:r>
                  <a:endPara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1532471"/>
                </a:xfrm>
                <a:prstGeom prst="rect">
                  <a:avLst/>
                </a:prstGeom>
                <a:blipFill>
                  <a:blip r:embed="rId4"/>
                  <a:stretch>
                    <a:fillRect l="-957" r="-478" b="-83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21C9FB-732E-105F-5B6C-25B4F6D14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49" y="2465734"/>
            <a:ext cx="10963275" cy="32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6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1419224" y="1447800"/>
                <a:ext cx="9629775" cy="4089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 gian ngủ của bạn Dũng chiếm số phần của một ngày là: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(ngày)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ngày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24" y="1447800"/>
                <a:ext cx="9629775" cy="4089774"/>
              </a:xfrm>
              <a:prstGeom prst="rect">
                <a:avLst/>
              </a:prstGeom>
              <a:blipFill>
                <a:blip r:embed="rId4"/>
                <a:stretch>
                  <a:fillRect t="-3134" r="-2533" b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997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7E6445-56BF-9822-BA64-A1FFECEE6071}"/>
              </a:ext>
            </a:extLst>
          </p:cNvPr>
          <p:cNvGrpSpPr/>
          <p:nvPr/>
        </p:nvGrpSpPr>
        <p:grpSpPr>
          <a:xfrm>
            <a:off x="696505" y="-123825"/>
            <a:ext cx="10461913" cy="3510759"/>
            <a:chOff x="334998" y="25031"/>
            <a:chExt cx="10461913" cy="3510759"/>
          </a:xfrm>
        </p:grpSpPr>
        <p:sp>
          <p:nvSpPr>
            <p:cNvPr id="3" name="Rectangle: Rounded Corners 1">
              <a:extLst>
                <a:ext uri="{FF2B5EF4-FFF2-40B4-BE49-F238E27FC236}">
                  <a16:creationId xmlns:a16="http://schemas.microsoft.com/office/drawing/2014/main" id="{B702AE02-0892-F743-3B6F-0874603BA4FD}"/>
                </a:ext>
              </a:extLst>
            </p:cNvPr>
            <p:cNvSpPr/>
            <p:nvPr/>
          </p:nvSpPr>
          <p:spPr>
            <a:xfrm>
              <a:off x="1018200" y="819150"/>
              <a:ext cx="9288293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custGeom>
                      <a:avLst/>
                      <a:gdLst>
                        <a:gd name="connsiteX0" fmla="*/ 0 w 9288293"/>
                        <a:gd name="connsiteY0" fmla="*/ 341175 h 2047010"/>
                        <a:gd name="connsiteX1" fmla="*/ 341175 w 9288293"/>
                        <a:gd name="connsiteY1" fmla="*/ 0 h 2047010"/>
                        <a:gd name="connsiteX2" fmla="*/ 1089230 w 9288293"/>
                        <a:gd name="connsiteY2" fmla="*/ 0 h 2047010"/>
                        <a:gd name="connsiteX3" fmla="*/ 1751226 w 9288293"/>
                        <a:gd name="connsiteY3" fmla="*/ 0 h 2047010"/>
                        <a:gd name="connsiteX4" fmla="*/ 2241102 w 9288293"/>
                        <a:gd name="connsiteY4" fmla="*/ 0 h 2047010"/>
                        <a:gd name="connsiteX5" fmla="*/ 2817039 w 9288293"/>
                        <a:gd name="connsiteY5" fmla="*/ 0 h 2047010"/>
                        <a:gd name="connsiteX6" fmla="*/ 3306915 w 9288293"/>
                        <a:gd name="connsiteY6" fmla="*/ 0 h 2047010"/>
                        <a:gd name="connsiteX7" fmla="*/ 3968911 w 9288293"/>
                        <a:gd name="connsiteY7" fmla="*/ 0 h 2047010"/>
                        <a:gd name="connsiteX8" fmla="*/ 4372728 w 9288293"/>
                        <a:gd name="connsiteY8" fmla="*/ 0 h 2047010"/>
                        <a:gd name="connsiteX9" fmla="*/ 4948664 w 9288293"/>
                        <a:gd name="connsiteY9" fmla="*/ 0 h 2047010"/>
                        <a:gd name="connsiteX10" fmla="*/ 5524601 w 9288293"/>
                        <a:gd name="connsiteY10" fmla="*/ 0 h 2047010"/>
                        <a:gd name="connsiteX11" fmla="*/ 5928418 w 9288293"/>
                        <a:gd name="connsiteY11" fmla="*/ 0 h 2047010"/>
                        <a:gd name="connsiteX12" fmla="*/ 6332235 w 9288293"/>
                        <a:gd name="connsiteY12" fmla="*/ 0 h 2047010"/>
                        <a:gd name="connsiteX13" fmla="*/ 7166350 w 9288293"/>
                        <a:gd name="connsiteY13" fmla="*/ 0 h 2047010"/>
                        <a:gd name="connsiteX14" fmla="*/ 7742286 w 9288293"/>
                        <a:gd name="connsiteY14" fmla="*/ 0 h 2047010"/>
                        <a:gd name="connsiteX15" fmla="*/ 8947118 w 9288293"/>
                        <a:gd name="connsiteY15" fmla="*/ 0 h 2047010"/>
                        <a:gd name="connsiteX16" fmla="*/ 9288293 w 9288293"/>
                        <a:gd name="connsiteY16" fmla="*/ 341175 h 2047010"/>
                        <a:gd name="connsiteX17" fmla="*/ 9288293 w 9288293"/>
                        <a:gd name="connsiteY17" fmla="*/ 1009858 h 2047010"/>
                        <a:gd name="connsiteX18" fmla="*/ 9288293 w 9288293"/>
                        <a:gd name="connsiteY18" fmla="*/ 1705835 h 2047010"/>
                        <a:gd name="connsiteX19" fmla="*/ 8947118 w 9288293"/>
                        <a:gd name="connsiteY19" fmla="*/ 2047010 h 2047010"/>
                        <a:gd name="connsiteX20" fmla="*/ 8199063 w 9288293"/>
                        <a:gd name="connsiteY20" fmla="*/ 2047010 h 2047010"/>
                        <a:gd name="connsiteX21" fmla="*/ 7451008 w 9288293"/>
                        <a:gd name="connsiteY21" fmla="*/ 2047010 h 2047010"/>
                        <a:gd name="connsiteX22" fmla="*/ 6702953 w 9288293"/>
                        <a:gd name="connsiteY22" fmla="*/ 2047010 h 2047010"/>
                        <a:gd name="connsiteX23" fmla="*/ 6213076 w 9288293"/>
                        <a:gd name="connsiteY23" fmla="*/ 2047010 h 2047010"/>
                        <a:gd name="connsiteX24" fmla="*/ 5637140 w 9288293"/>
                        <a:gd name="connsiteY24" fmla="*/ 2047010 h 2047010"/>
                        <a:gd name="connsiteX25" fmla="*/ 4975144 w 9288293"/>
                        <a:gd name="connsiteY25" fmla="*/ 2047010 h 2047010"/>
                        <a:gd name="connsiteX26" fmla="*/ 4141030 w 9288293"/>
                        <a:gd name="connsiteY26" fmla="*/ 2047010 h 2047010"/>
                        <a:gd name="connsiteX27" fmla="*/ 3737213 w 9288293"/>
                        <a:gd name="connsiteY27" fmla="*/ 2047010 h 2047010"/>
                        <a:gd name="connsiteX28" fmla="*/ 3247336 w 9288293"/>
                        <a:gd name="connsiteY28" fmla="*/ 2047010 h 2047010"/>
                        <a:gd name="connsiteX29" fmla="*/ 2671400 w 9288293"/>
                        <a:gd name="connsiteY29" fmla="*/ 2047010 h 2047010"/>
                        <a:gd name="connsiteX30" fmla="*/ 2181523 w 9288293"/>
                        <a:gd name="connsiteY30" fmla="*/ 2047010 h 2047010"/>
                        <a:gd name="connsiteX31" fmla="*/ 1605587 w 9288293"/>
                        <a:gd name="connsiteY31" fmla="*/ 2047010 h 2047010"/>
                        <a:gd name="connsiteX32" fmla="*/ 1029650 w 9288293"/>
                        <a:gd name="connsiteY32" fmla="*/ 2047010 h 2047010"/>
                        <a:gd name="connsiteX33" fmla="*/ 341175 w 9288293"/>
                        <a:gd name="connsiteY33" fmla="*/ 2047010 h 2047010"/>
                        <a:gd name="connsiteX34" fmla="*/ 0 w 9288293"/>
                        <a:gd name="connsiteY34" fmla="*/ 1705835 h 2047010"/>
                        <a:gd name="connsiteX35" fmla="*/ 0 w 9288293"/>
                        <a:gd name="connsiteY35" fmla="*/ 1037152 h 2047010"/>
                        <a:gd name="connsiteX36" fmla="*/ 0 w 9288293"/>
                        <a:gd name="connsiteY36" fmla="*/ 341175 h 2047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9288293" h="2047010" fill="none" extrusionOk="0">
                          <a:moveTo>
                            <a:pt x="0" y="341175"/>
                          </a:moveTo>
                          <a:cubicBezTo>
                            <a:pt x="2775" y="175698"/>
                            <a:pt x="176045" y="24152"/>
                            <a:pt x="341175" y="0"/>
                          </a:cubicBezTo>
                          <a:cubicBezTo>
                            <a:pt x="636334" y="-30203"/>
                            <a:pt x="786162" y="34325"/>
                            <a:pt x="1089230" y="0"/>
                          </a:cubicBezTo>
                          <a:cubicBezTo>
                            <a:pt x="1392299" y="-34325"/>
                            <a:pt x="1596712" y="-3728"/>
                            <a:pt x="1751226" y="0"/>
                          </a:cubicBezTo>
                          <a:cubicBezTo>
                            <a:pt x="1905740" y="3728"/>
                            <a:pt x="2011551" y="7484"/>
                            <a:pt x="2241102" y="0"/>
                          </a:cubicBezTo>
                          <a:cubicBezTo>
                            <a:pt x="2470653" y="-7484"/>
                            <a:pt x="2535390" y="-28698"/>
                            <a:pt x="2817039" y="0"/>
                          </a:cubicBezTo>
                          <a:cubicBezTo>
                            <a:pt x="3098688" y="28698"/>
                            <a:pt x="3079676" y="-4555"/>
                            <a:pt x="3306915" y="0"/>
                          </a:cubicBezTo>
                          <a:cubicBezTo>
                            <a:pt x="3534154" y="4555"/>
                            <a:pt x="3768005" y="27316"/>
                            <a:pt x="3968911" y="0"/>
                          </a:cubicBezTo>
                          <a:cubicBezTo>
                            <a:pt x="4169817" y="-27316"/>
                            <a:pt x="4238507" y="19642"/>
                            <a:pt x="4372728" y="0"/>
                          </a:cubicBezTo>
                          <a:cubicBezTo>
                            <a:pt x="4506949" y="-19642"/>
                            <a:pt x="4798715" y="-27499"/>
                            <a:pt x="4948664" y="0"/>
                          </a:cubicBezTo>
                          <a:cubicBezTo>
                            <a:pt x="5098613" y="27499"/>
                            <a:pt x="5305625" y="25755"/>
                            <a:pt x="5524601" y="0"/>
                          </a:cubicBezTo>
                          <a:cubicBezTo>
                            <a:pt x="5743577" y="-25755"/>
                            <a:pt x="5784281" y="14355"/>
                            <a:pt x="5928418" y="0"/>
                          </a:cubicBezTo>
                          <a:cubicBezTo>
                            <a:pt x="6072555" y="-14355"/>
                            <a:pt x="6205240" y="5708"/>
                            <a:pt x="6332235" y="0"/>
                          </a:cubicBezTo>
                          <a:cubicBezTo>
                            <a:pt x="6459230" y="-5708"/>
                            <a:pt x="6974493" y="-4589"/>
                            <a:pt x="7166350" y="0"/>
                          </a:cubicBezTo>
                          <a:cubicBezTo>
                            <a:pt x="7358207" y="4589"/>
                            <a:pt x="7580419" y="26111"/>
                            <a:pt x="7742286" y="0"/>
                          </a:cubicBezTo>
                          <a:cubicBezTo>
                            <a:pt x="7904153" y="-26111"/>
                            <a:pt x="8623193" y="-45554"/>
                            <a:pt x="8947118" y="0"/>
                          </a:cubicBezTo>
                          <a:cubicBezTo>
                            <a:pt x="9154200" y="16094"/>
                            <a:pt x="9320211" y="120741"/>
                            <a:pt x="9288293" y="341175"/>
                          </a:cubicBezTo>
                          <a:cubicBezTo>
                            <a:pt x="9305608" y="627928"/>
                            <a:pt x="9282526" y="791190"/>
                            <a:pt x="9288293" y="1009858"/>
                          </a:cubicBezTo>
                          <a:cubicBezTo>
                            <a:pt x="9294060" y="1228526"/>
                            <a:pt x="9306501" y="1510965"/>
                            <a:pt x="9288293" y="1705835"/>
                          </a:cubicBezTo>
                          <a:cubicBezTo>
                            <a:pt x="9302093" y="1909004"/>
                            <a:pt x="9141099" y="2033030"/>
                            <a:pt x="8947118" y="2047010"/>
                          </a:cubicBezTo>
                          <a:cubicBezTo>
                            <a:pt x="8772565" y="2053448"/>
                            <a:pt x="8416181" y="2047648"/>
                            <a:pt x="8199063" y="2047010"/>
                          </a:cubicBezTo>
                          <a:cubicBezTo>
                            <a:pt x="7981946" y="2046372"/>
                            <a:pt x="7796393" y="2050999"/>
                            <a:pt x="7451008" y="2047010"/>
                          </a:cubicBezTo>
                          <a:cubicBezTo>
                            <a:pt x="7105623" y="2043021"/>
                            <a:pt x="7076613" y="2043712"/>
                            <a:pt x="6702953" y="2047010"/>
                          </a:cubicBezTo>
                          <a:cubicBezTo>
                            <a:pt x="6329293" y="2050308"/>
                            <a:pt x="6399936" y="2059744"/>
                            <a:pt x="6213076" y="2047010"/>
                          </a:cubicBezTo>
                          <a:cubicBezTo>
                            <a:pt x="6026216" y="2034276"/>
                            <a:pt x="5867028" y="2038379"/>
                            <a:pt x="5637140" y="2047010"/>
                          </a:cubicBezTo>
                          <a:cubicBezTo>
                            <a:pt x="5407252" y="2055641"/>
                            <a:pt x="5181843" y="2044064"/>
                            <a:pt x="4975144" y="2047010"/>
                          </a:cubicBezTo>
                          <a:cubicBezTo>
                            <a:pt x="4768445" y="2049956"/>
                            <a:pt x="4338524" y="2076609"/>
                            <a:pt x="4141030" y="2047010"/>
                          </a:cubicBezTo>
                          <a:cubicBezTo>
                            <a:pt x="3943536" y="2017411"/>
                            <a:pt x="3929904" y="2058028"/>
                            <a:pt x="3737213" y="2047010"/>
                          </a:cubicBezTo>
                          <a:cubicBezTo>
                            <a:pt x="3544522" y="2035992"/>
                            <a:pt x="3456844" y="2062405"/>
                            <a:pt x="3247336" y="2047010"/>
                          </a:cubicBezTo>
                          <a:cubicBezTo>
                            <a:pt x="3037828" y="2031615"/>
                            <a:pt x="2912650" y="2026521"/>
                            <a:pt x="2671400" y="2047010"/>
                          </a:cubicBezTo>
                          <a:cubicBezTo>
                            <a:pt x="2430150" y="2067499"/>
                            <a:pt x="2306581" y="2052956"/>
                            <a:pt x="2181523" y="2047010"/>
                          </a:cubicBezTo>
                          <a:cubicBezTo>
                            <a:pt x="2056465" y="2041064"/>
                            <a:pt x="1847752" y="2019904"/>
                            <a:pt x="1605587" y="2047010"/>
                          </a:cubicBezTo>
                          <a:cubicBezTo>
                            <a:pt x="1363422" y="2074116"/>
                            <a:pt x="1290472" y="2041995"/>
                            <a:pt x="1029650" y="2047010"/>
                          </a:cubicBezTo>
                          <a:cubicBezTo>
                            <a:pt x="768828" y="2052025"/>
                            <a:pt x="682456" y="2057650"/>
                            <a:pt x="341175" y="2047010"/>
                          </a:cubicBezTo>
                          <a:cubicBezTo>
                            <a:pt x="153405" y="2052021"/>
                            <a:pt x="14175" y="1915253"/>
                            <a:pt x="0" y="1705835"/>
                          </a:cubicBezTo>
                          <a:cubicBezTo>
                            <a:pt x="-21164" y="1460296"/>
                            <a:pt x="24507" y="1223617"/>
                            <a:pt x="0" y="1037152"/>
                          </a:cubicBezTo>
                          <a:cubicBezTo>
                            <a:pt x="-24507" y="850687"/>
                            <a:pt x="-28175" y="532779"/>
                            <a:pt x="0" y="341175"/>
                          </a:cubicBezTo>
                          <a:close/>
                        </a:path>
                        <a:path w="9288293" h="2047010" stroke="0" extrusionOk="0">
                          <a:moveTo>
                            <a:pt x="0" y="341175"/>
                          </a:moveTo>
                          <a:cubicBezTo>
                            <a:pt x="40518" y="158403"/>
                            <a:pt x="168970" y="26550"/>
                            <a:pt x="341175" y="0"/>
                          </a:cubicBezTo>
                          <a:cubicBezTo>
                            <a:pt x="484420" y="-19315"/>
                            <a:pt x="588635" y="1257"/>
                            <a:pt x="744992" y="0"/>
                          </a:cubicBezTo>
                          <a:cubicBezTo>
                            <a:pt x="901349" y="-1257"/>
                            <a:pt x="1278290" y="-31710"/>
                            <a:pt x="1493047" y="0"/>
                          </a:cubicBezTo>
                          <a:cubicBezTo>
                            <a:pt x="1707804" y="31710"/>
                            <a:pt x="1958499" y="-25047"/>
                            <a:pt x="2241102" y="0"/>
                          </a:cubicBezTo>
                          <a:cubicBezTo>
                            <a:pt x="2523706" y="25047"/>
                            <a:pt x="2752009" y="-19784"/>
                            <a:pt x="2989157" y="0"/>
                          </a:cubicBezTo>
                          <a:cubicBezTo>
                            <a:pt x="3226306" y="19784"/>
                            <a:pt x="3514001" y="24732"/>
                            <a:pt x="3823272" y="0"/>
                          </a:cubicBezTo>
                          <a:cubicBezTo>
                            <a:pt x="4132544" y="-24732"/>
                            <a:pt x="4290484" y="32418"/>
                            <a:pt x="4657386" y="0"/>
                          </a:cubicBezTo>
                          <a:cubicBezTo>
                            <a:pt x="5024288" y="-32418"/>
                            <a:pt x="4967888" y="3554"/>
                            <a:pt x="5061204" y="0"/>
                          </a:cubicBezTo>
                          <a:cubicBezTo>
                            <a:pt x="5154520" y="-3554"/>
                            <a:pt x="5340752" y="-17139"/>
                            <a:pt x="5551080" y="0"/>
                          </a:cubicBezTo>
                          <a:cubicBezTo>
                            <a:pt x="5761408" y="17139"/>
                            <a:pt x="6007195" y="14013"/>
                            <a:pt x="6299136" y="0"/>
                          </a:cubicBezTo>
                          <a:cubicBezTo>
                            <a:pt x="6591077" y="-14013"/>
                            <a:pt x="6591667" y="-2839"/>
                            <a:pt x="6702953" y="0"/>
                          </a:cubicBezTo>
                          <a:cubicBezTo>
                            <a:pt x="6814239" y="2839"/>
                            <a:pt x="7194176" y="4261"/>
                            <a:pt x="7451008" y="0"/>
                          </a:cubicBezTo>
                          <a:cubicBezTo>
                            <a:pt x="7707841" y="-4261"/>
                            <a:pt x="7953229" y="-13310"/>
                            <a:pt x="8113004" y="0"/>
                          </a:cubicBezTo>
                          <a:cubicBezTo>
                            <a:pt x="8272779" y="13310"/>
                            <a:pt x="8544841" y="-6504"/>
                            <a:pt x="8947118" y="0"/>
                          </a:cubicBezTo>
                          <a:cubicBezTo>
                            <a:pt x="9144631" y="23051"/>
                            <a:pt x="9287401" y="120697"/>
                            <a:pt x="9288293" y="341175"/>
                          </a:cubicBezTo>
                          <a:cubicBezTo>
                            <a:pt x="9290316" y="622847"/>
                            <a:pt x="9294723" y="788431"/>
                            <a:pt x="9288293" y="996212"/>
                          </a:cubicBezTo>
                          <a:cubicBezTo>
                            <a:pt x="9281863" y="1203993"/>
                            <a:pt x="9272846" y="1361812"/>
                            <a:pt x="9288293" y="1705835"/>
                          </a:cubicBezTo>
                          <a:cubicBezTo>
                            <a:pt x="9316380" y="1891936"/>
                            <a:pt x="9109636" y="2013399"/>
                            <a:pt x="8947118" y="2047010"/>
                          </a:cubicBezTo>
                          <a:cubicBezTo>
                            <a:pt x="8845852" y="2037200"/>
                            <a:pt x="8647005" y="2055353"/>
                            <a:pt x="8543301" y="2047010"/>
                          </a:cubicBezTo>
                          <a:cubicBezTo>
                            <a:pt x="8439597" y="2038667"/>
                            <a:pt x="8158294" y="2021726"/>
                            <a:pt x="7967364" y="2047010"/>
                          </a:cubicBezTo>
                          <a:cubicBezTo>
                            <a:pt x="7776434" y="2072294"/>
                            <a:pt x="7519550" y="2005661"/>
                            <a:pt x="7133250" y="2047010"/>
                          </a:cubicBezTo>
                          <a:cubicBezTo>
                            <a:pt x="6746950" y="2088359"/>
                            <a:pt x="6759552" y="2070217"/>
                            <a:pt x="6643373" y="2047010"/>
                          </a:cubicBezTo>
                          <a:cubicBezTo>
                            <a:pt x="6527194" y="2023803"/>
                            <a:pt x="6353162" y="2039526"/>
                            <a:pt x="6153497" y="2047010"/>
                          </a:cubicBezTo>
                          <a:cubicBezTo>
                            <a:pt x="5953832" y="2054494"/>
                            <a:pt x="5770567" y="2072817"/>
                            <a:pt x="5405441" y="2047010"/>
                          </a:cubicBezTo>
                          <a:cubicBezTo>
                            <a:pt x="5040315" y="2021203"/>
                            <a:pt x="4933724" y="2010526"/>
                            <a:pt x="4657386" y="2047010"/>
                          </a:cubicBezTo>
                          <a:cubicBezTo>
                            <a:pt x="4381048" y="2083494"/>
                            <a:pt x="4228174" y="2021448"/>
                            <a:pt x="3995391" y="2047010"/>
                          </a:cubicBezTo>
                          <a:cubicBezTo>
                            <a:pt x="3762609" y="2072572"/>
                            <a:pt x="3678101" y="2056394"/>
                            <a:pt x="3591573" y="2047010"/>
                          </a:cubicBezTo>
                          <a:cubicBezTo>
                            <a:pt x="3505045" y="2037626"/>
                            <a:pt x="3101965" y="2018934"/>
                            <a:pt x="2843518" y="2047010"/>
                          </a:cubicBezTo>
                          <a:cubicBezTo>
                            <a:pt x="2585072" y="2075086"/>
                            <a:pt x="2388376" y="2045322"/>
                            <a:pt x="2267582" y="2047010"/>
                          </a:cubicBezTo>
                          <a:cubicBezTo>
                            <a:pt x="2146788" y="2048698"/>
                            <a:pt x="1902196" y="2053534"/>
                            <a:pt x="1605587" y="2047010"/>
                          </a:cubicBezTo>
                          <a:cubicBezTo>
                            <a:pt x="1308978" y="2040486"/>
                            <a:pt x="1269225" y="2032022"/>
                            <a:pt x="1029650" y="2047010"/>
                          </a:cubicBezTo>
                          <a:cubicBezTo>
                            <a:pt x="790075" y="2061998"/>
                            <a:pt x="565007" y="2040974"/>
                            <a:pt x="341175" y="2047010"/>
                          </a:cubicBezTo>
                          <a:cubicBezTo>
                            <a:pt x="147787" y="2041984"/>
                            <a:pt x="-31038" y="1923542"/>
                            <a:pt x="0" y="1705835"/>
                          </a:cubicBezTo>
                          <a:cubicBezTo>
                            <a:pt x="15543" y="1467506"/>
                            <a:pt x="35166" y="1260142"/>
                            <a:pt x="0" y="996212"/>
                          </a:cubicBezTo>
                          <a:cubicBezTo>
                            <a:pt x="-35166" y="732282"/>
                            <a:pt x="13699" y="537178"/>
                            <a:pt x="0" y="34117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 Em đã dành bao nhiêu phần thời gian của một ngày để học? Thời gian cho các hoạt động khác là bao nhiêu phần một ngày?</a:t>
              </a:r>
              <a:endPara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5B5FB1D3-FCA8-1449-F188-F480B715C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CFA0A456-53AD-B234-45E7-8B3262B7F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456" y="25031"/>
              <a:ext cx="1385455" cy="1385455"/>
            </a:xfrm>
            <a:prstGeom prst="rect">
              <a:avLst/>
            </a:prstGeom>
          </p:spPr>
        </p:pic>
      </p:grp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C77A803-1EDC-B118-E4EE-21F29E9E08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2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6 h 4071853"/>
                <a:gd name="connsiteX1" fmla="*/ 678656 w 4491315"/>
                <a:gd name="connsiteY1" fmla="*/ 0 h 4071853"/>
                <a:gd name="connsiteX2" fmla="*/ 3812659 w 4491315"/>
                <a:gd name="connsiteY2" fmla="*/ 0 h 4071853"/>
                <a:gd name="connsiteX3" fmla="*/ 4491315 w 4491315"/>
                <a:gd name="connsiteY3" fmla="*/ 678656 h 4071853"/>
                <a:gd name="connsiteX4" fmla="*/ 4491315 w 4491315"/>
                <a:gd name="connsiteY4" fmla="*/ 3393197 h 4071853"/>
                <a:gd name="connsiteX5" fmla="*/ 3812659 w 4491315"/>
                <a:gd name="connsiteY5" fmla="*/ 4071853 h 4071853"/>
                <a:gd name="connsiteX6" fmla="*/ 678656 w 4491315"/>
                <a:gd name="connsiteY6" fmla="*/ 4071853 h 4071853"/>
                <a:gd name="connsiteX7" fmla="*/ 0 w 4491315"/>
                <a:gd name="connsiteY7" fmla="*/ 3393197 h 4071853"/>
                <a:gd name="connsiteX8" fmla="*/ 0 w 4491315"/>
                <a:gd name="connsiteY8" fmla="*/ 678656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695072" y="77600"/>
                    <a:pt x="3253367" y="-27269"/>
                    <a:pt x="3812659" y="0"/>
                  </a:cubicBezTo>
                  <a:cubicBezTo>
                    <a:pt x="4209450" y="-28994"/>
                    <a:pt x="4515691" y="311021"/>
                    <a:pt x="4491315" y="678656"/>
                  </a:cubicBezTo>
                  <a:cubicBezTo>
                    <a:pt x="4600315" y="1878373"/>
                    <a:pt x="4413106" y="2455254"/>
                    <a:pt x="4491315" y="3393197"/>
                  </a:cubicBezTo>
                  <a:cubicBezTo>
                    <a:pt x="4425146" y="3742123"/>
                    <a:pt x="4125362" y="4099244"/>
                    <a:pt x="3812659" y="4071853"/>
                  </a:cubicBezTo>
                  <a:cubicBezTo>
                    <a:pt x="2790480" y="4121030"/>
                    <a:pt x="1976410" y="3949151"/>
                    <a:pt x="678656" y="4071853"/>
                  </a:cubicBezTo>
                  <a:cubicBezTo>
                    <a:pt x="299951" y="4101756"/>
                    <a:pt x="-53370" y="3813960"/>
                    <a:pt x="0" y="3393197"/>
                  </a:cubicBezTo>
                  <a:cubicBezTo>
                    <a:pt x="47022" y="2430828"/>
                    <a:pt x="104569" y="1176476"/>
                    <a:pt x="0" y="678656"/>
                  </a:cubicBezTo>
                  <a:close/>
                </a:path>
                <a:path w="4491315" h="4071853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1959993" y="-129276"/>
                    <a:pt x="2474754" y="-77778"/>
                    <a:pt x="3812659" y="0"/>
                  </a:cubicBezTo>
                  <a:cubicBezTo>
                    <a:pt x="4183269" y="-13394"/>
                    <a:pt x="4487345" y="326736"/>
                    <a:pt x="4491315" y="678656"/>
                  </a:cubicBezTo>
                  <a:cubicBezTo>
                    <a:pt x="4572914" y="1940108"/>
                    <a:pt x="4645615" y="2978931"/>
                    <a:pt x="4491315" y="3393197"/>
                  </a:cubicBezTo>
                  <a:cubicBezTo>
                    <a:pt x="4502588" y="3791781"/>
                    <a:pt x="4177621" y="4075200"/>
                    <a:pt x="3812659" y="4071853"/>
                  </a:cubicBezTo>
                  <a:cubicBezTo>
                    <a:pt x="2485565" y="4116073"/>
                    <a:pt x="1830836" y="4042471"/>
                    <a:pt x="678656" y="4071853"/>
                  </a:cubicBezTo>
                  <a:cubicBezTo>
                    <a:pt x="286592" y="4005564"/>
                    <a:pt x="-14089" y="3764752"/>
                    <a:pt x="0" y="3393197"/>
                  </a:cubicBezTo>
                  <a:cubicBezTo>
                    <a:pt x="-159954" y="2221412"/>
                    <a:pt x="22140" y="1912399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763203"/>
                  <a:ext cx="8629006" cy="142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nl-NL" sz="6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763203"/>
                  <a:ext cx="8629006" cy="1425968"/>
                </a:xfrm>
                <a:prstGeom prst="rect">
                  <a:avLst/>
                </a:prstGeom>
                <a:blipFill>
                  <a:blip r:embed="rId10"/>
                  <a:stretch>
                    <a:fillRect b="-132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1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78453" cy="3312000"/>
            <a:chOff x="1775824" y="137759"/>
            <a:chExt cx="86784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813925" y="656984"/>
                  <a:ext cx="8640352" cy="1344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3925" y="656984"/>
                  <a:ext cx="8640352" cy="1344984"/>
                </a:xfrm>
                <a:prstGeom prst="rect">
                  <a:avLst/>
                </a:prstGeom>
                <a:blipFill>
                  <a:blip r:embed="rId10"/>
                  <a:stretch>
                    <a:fillRect b="-1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80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7084362B-3791-4A4A-B6A9-63A6560B4A37}"/>
              </a:ext>
            </a:extLst>
          </p:cNvPr>
          <p:cNvSpPr/>
          <p:nvPr/>
        </p:nvSpPr>
        <p:spPr>
          <a:xfrm>
            <a:off x="2563223" y="345347"/>
            <a:ext cx="6768527" cy="7626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419FEF-586D-E2DF-8574-F1D69F10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82" y="3467767"/>
            <a:ext cx="10445789" cy="2923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96E31-12EB-1273-C332-F6345BD53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868" y="2181400"/>
            <a:ext cx="5383235" cy="1286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9362" y="542005"/>
            <a:ext cx="86224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 TIỂU HỌC ÁI MỘ A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77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8F4B12-BADA-3EB3-B557-F7AAAFCDC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383036"/>
            <a:ext cx="11296649" cy="1092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3F0F3-677E-DD2B-DA27-5D1693DF03F6}"/>
                  </a:ext>
                </a:extLst>
              </p:cNvPr>
              <p:cNvSpPr txBox="1"/>
              <p:nvPr/>
            </p:nvSpPr>
            <p:spPr>
              <a:xfrm>
                <a:off x="742950" y="3714750"/>
                <a:ext cx="1914525" cy="2048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3F0F3-677E-DD2B-DA27-5D1693DF0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3714750"/>
                <a:ext cx="1914525" cy="2048381"/>
              </a:xfrm>
              <a:prstGeom prst="rect">
                <a:avLst/>
              </a:prstGeom>
              <a:blipFill>
                <a:blip r:embed="rId6"/>
                <a:stretch>
                  <a:fillRect l="-13057" b="-5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B0A905-18CC-736A-9987-34E7A04F95B0}"/>
                  </a:ext>
                </a:extLst>
              </p:cNvPr>
              <p:cNvSpPr txBox="1"/>
              <p:nvPr/>
            </p:nvSpPr>
            <p:spPr>
              <a:xfrm>
                <a:off x="3800475" y="3619500"/>
                <a:ext cx="1914525" cy="209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B0A905-18CC-736A-9987-34E7A04F9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475" y="3619500"/>
                <a:ext cx="1914525" cy="2091022"/>
              </a:xfrm>
              <a:prstGeom prst="rect">
                <a:avLst/>
              </a:prstGeom>
              <a:blipFill>
                <a:blip r:embed="rId7"/>
                <a:stretch>
                  <a:fillRect l="-12698" b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2C4DA9-59D9-C111-DD67-EA9A000301E0}"/>
                  </a:ext>
                </a:extLst>
              </p:cNvPr>
              <p:cNvSpPr txBox="1"/>
              <p:nvPr/>
            </p:nvSpPr>
            <p:spPr>
              <a:xfrm>
                <a:off x="7029450" y="3514725"/>
                <a:ext cx="1914525" cy="2768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2C4DA9-59D9-C111-DD67-EA9A00030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450" y="3514725"/>
                <a:ext cx="1914525" cy="2768515"/>
              </a:xfrm>
              <a:prstGeom prst="rect">
                <a:avLst/>
              </a:prstGeom>
              <a:blipFill>
                <a:blip r:embed="rId8"/>
                <a:stretch>
                  <a:fillRect l="-12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1A1BF0-3543-86EA-7047-8115D6B2CCD0}"/>
                  </a:ext>
                </a:extLst>
              </p:cNvPr>
              <p:cNvSpPr txBox="1"/>
              <p:nvPr/>
            </p:nvSpPr>
            <p:spPr>
              <a:xfrm>
                <a:off x="9753601" y="3314700"/>
                <a:ext cx="2076450" cy="376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  <m:r>
                      <m:rPr>
                        <m:nor/>
                      </m:rPr>
                      <a:rPr lang="nl-NL" sz="44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1A1BF0-3543-86EA-7047-8115D6B2C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1" y="3314700"/>
                <a:ext cx="2076450" cy="3766287"/>
              </a:xfrm>
              <a:prstGeom prst="rect">
                <a:avLst/>
              </a:prstGeom>
              <a:blipFill>
                <a:blip r:embed="rId9"/>
                <a:stretch>
                  <a:fillRect l="-1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198807"/>
            <a:chOff x="714129" y="418894"/>
            <a:chExt cx="10916991" cy="2198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Người ta tiến hành sửa chữa vỉa hè của một đoạn đường.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vỉa hè,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vỉa hè. Hỏi ngày thứ nhất sửa được nhiều hơn ngày thứ hai bao nhiêu phần đoạn vỉa hè?</a:t>
                  </a:r>
                  <a:endPara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198807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56" r="-837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742950" y="3181350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Tóm tắt: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nhất: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hai: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6 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nhất sửa nhiều hơn ngày thứ hai: ..... ?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3181350"/>
                <a:ext cx="6496050" cy="2629694"/>
              </a:xfrm>
              <a:prstGeom prst="rect">
                <a:avLst/>
              </a:prstGeom>
              <a:blipFill>
                <a:blip r:embed="rId5"/>
                <a:stretch>
                  <a:fillRect l="-1970" t="-2552" r="-1782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07A703E-E43C-7D3C-CCD5-F494E5AFE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2803511"/>
            <a:ext cx="4238624" cy="30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1419224" y="1447800"/>
                <a:ext cx="9629775" cy="371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Ngày thứ nhất sửa nhiều hơn ngày thứ hai số phần đoạn vỉa hè là: 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(đoạn vỉa hè)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24" y="1447800"/>
                <a:ext cx="9629775" cy="3714350"/>
              </a:xfrm>
              <a:prstGeom prst="rect">
                <a:avLst/>
              </a:prstGeom>
              <a:blipFill>
                <a:blip r:embed="rId4"/>
                <a:stretch>
                  <a:fillRect t="-2956" r="-2217"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38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687</Words>
  <Application>Microsoft Office PowerPoint</Application>
  <PresentationFormat>Widescreen</PresentationFormat>
  <Paragraphs>64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宋体</vt:lpstr>
      <vt:lpstr>#9Slide07 SVNA Love Of Thunder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Lato Regular</vt:lpstr>
      <vt:lpstr>Times New Roman</vt:lpstr>
      <vt:lpstr>字魂152号-机甲超级黑</vt:lpstr>
      <vt:lpstr>思源黑体 CN Medium</vt:lpstr>
      <vt:lpstr>Office 主题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11</cp:revision>
  <dcterms:created xsi:type="dcterms:W3CDTF">2024-02-22T02:40:12Z</dcterms:created>
  <dcterms:modified xsi:type="dcterms:W3CDTF">2024-03-25T00:55:10Z</dcterms:modified>
</cp:coreProperties>
</file>