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697" r:id="rId3"/>
    <p:sldMasterId id="2147483706" r:id="rId4"/>
    <p:sldMasterId id="2147483718" r:id="rId5"/>
    <p:sldMasterId id="2147483731" r:id="rId6"/>
  </p:sldMasterIdLst>
  <p:notesMasterIdLst>
    <p:notesMasterId r:id="rId36"/>
  </p:notesMasterIdLst>
  <p:sldIdLst>
    <p:sldId id="313" r:id="rId7"/>
    <p:sldId id="285" r:id="rId8"/>
    <p:sldId id="334" r:id="rId9"/>
    <p:sldId id="371" r:id="rId10"/>
    <p:sldId id="373" r:id="rId11"/>
    <p:sldId id="369" r:id="rId12"/>
    <p:sldId id="372" r:id="rId13"/>
    <p:sldId id="323" r:id="rId14"/>
    <p:sldId id="294" r:id="rId15"/>
    <p:sldId id="327" r:id="rId16"/>
    <p:sldId id="259" r:id="rId17"/>
    <p:sldId id="256" r:id="rId18"/>
    <p:sldId id="257" r:id="rId19"/>
    <p:sldId id="260" r:id="rId20"/>
    <p:sldId id="261" r:id="rId21"/>
    <p:sldId id="262" r:id="rId22"/>
    <p:sldId id="263" r:id="rId23"/>
    <p:sldId id="264" r:id="rId24"/>
    <p:sldId id="265" r:id="rId25"/>
    <p:sldId id="347" r:id="rId26"/>
    <p:sldId id="348" r:id="rId27"/>
    <p:sldId id="374" r:id="rId28"/>
    <p:sldId id="375" r:id="rId29"/>
    <p:sldId id="368" r:id="rId30"/>
    <p:sldId id="376" r:id="rId31"/>
    <p:sldId id="499" r:id="rId32"/>
    <p:sldId id="500" r:id="rId33"/>
    <p:sldId id="319" r:id="rId34"/>
    <p:sldId id="441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EA1A6-0F84-4D91-80D0-CF11F7A6CBF8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E1C9-4FC9-43E2-96F6-6E931F66E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81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69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00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19484" y="607098"/>
            <a:ext cx="10130973" cy="5753683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92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29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448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51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1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6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4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8429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065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AACF2965-CC8C-42A7-95D0-7C5973254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7" y="-44936"/>
            <a:ext cx="12075803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65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2106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2734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913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591747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363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917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71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39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056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05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848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14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04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57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62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50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23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806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4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29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90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048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52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53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673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76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25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987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050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89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6B880E-3BE9-4A10-966A-C1D42C70BCF6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53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343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90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90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2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13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41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43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6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81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3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888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616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816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397AF4-471F-40AD-BBEF-12715845866A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8CB9B-EC1D-450D-8120-CCB6568240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49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EB6D5A3-98FD-63B5-22CC-1C43B2255A8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2489E40-628A-470C-AD01-716EE1FC9A3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25/03/2024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A7C0EB9-5C89-EEF0-1A17-FEBF3BC681D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9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7608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2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840EEB3-8318-484C-87CC-A0E5A97111D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54230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8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26" Type="http://schemas.microsoft.com/office/2007/relationships/hdphoto" Target="../media/hdphoto4.wdp"/><Relationship Id="rId39" Type="http://schemas.openxmlformats.org/officeDocument/2006/relationships/image" Target="../media/image50.png"/><Relationship Id="rId21" Type="http://schemas.openxmlformats.org/officeDocument/2006/relationships/image" Target="../media/image37.png"/><Relationship Id="rId34" Type="http://schemas.microsoft.com/office/2007/relationships/hdphoto" Target="../media/hdphoto6.wdp"/><Relationship Id="rId42" Type="http://schemas.openxmlformats.org/officeDocument/2006/relationships/image" Target="../media/image52.png"/><Relationship Id="rId47" Type="http://schemas.openxmlformats.org/officeDocument/2006/relationships/image" Target="../media/image57.png"/><Relationship Id="rId7" Type="http://schemas.openxmlformats.org/officeDocument/2006/relationships/image" Target="../media/image25.emf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24" Type="http://schemas.openxmlformats.org/officeDocument/2006/relationships/image" Target="../media/image39.png"/><Relationship Id="rId32" Type="http://schemas.openxmlformats.org/officeDocument/2006/relationships/image" Target="../media/image45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45" Type="http://schemas.openxmlformats.org/officeDocument/2006/relationships/image" Target="../media/image55.png"/><Relationship Id="rId5" Type="http://schemas.openxmlformats.org/officeDocument/2006/relationships/image" Target="../media/image23.emf"/><Relationship Id="rId15" Type="http://schemas.openxmlformats.org/officeDocument/2006/relationships/image" Target="../media/image33.gif"/><Relationship Id="rId23" Type="http://schemas.microsoft.com/office/2007/relationships/hdphoto" Target="../media/hdphoto3.wdp"/><Relationship Id="rId28" Type="http://schemas.microsoft.com/office/2007/relationships/hdphoto" Target="../media/hdphoto5.wdp"/><Relationship Id="rId36" Type="http://schemas.microsoft.com/office/2007/relationships/hdphoto" Target="../media/hdphoto7.wdp"/><Relationship Id="rId10" Type="http://schemas.openxmlformats.org/officeDocument/2006/relationships/image" Target="../media/image28.emf"/><Relationship Id="rId19" Type="http://schemas.microsoft.com/office/2007/relationships/hdphoto" Target="../media/hdphoto2.wdp"/><Relationship Id="rId31" Type="http://schemas.openxmlformats.org/officeDocument/2006/relationships/image" Target="../media/image44.png"/><Relationship Id="rId44" Type="http://schemas.openxmlformats.org/officeDocument/2006/relationships/image" Target="../media/image54.png"/><Relationship Id="rId4" Type="http://schemas.openxmlformats.org/officeDocument/2006/relationships/image" Target="../media/image22.emf"/><Relationship Id="rId9" Type="http://schemas.openxmlformats.org/officeDocument/2006/relationships/image" Target="../media/image27.emf"/><Relationship Id="rId14" Type="http://schemas.openxmlformats.org/officeDocument/2006/relationships/image" Target="../media/image32.png"/><Relationship Id="rId22" Type="http://schemas.openxmlformats.org/officeDocument/2006/relationships/image" Target="../media/image38.png"/><Relationship Id="rId27" Type="http://schemas.openxmlformats.org/officeDocument/2006/relationships/image" Target="../media/image41.png"/><Relationship Id="rId30" Type="http://schemas.openxmlformats.org/officeDocument/2006/relationships/image" Target="../media/image43.png"/><Relationship Id="rId35" Type="http://schemas.openxmlformats.org/officeDocument/2006/relationships/image" Target="../media/image47.png"/><Relationship Id="rId43" Type="http://schemas.openxmlformats.org/officeDocument/2006/relationships/image" Target="../media/image53.png"/><Relationship Id="rId48" Type="http://schemas.openxmlformats.org/officeDocument/2006/relationships/image" Target="../media/image1.png"/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12" Type="http://schemas.openxmlformats.org/officeDocument/2006/relationships/image" Target="../media/image30.png"/><Relationship Id="rId17" Type="http://schemas.microsoft.com/office/2007/relationships/hdphoto" Target="../media/hdphoto1.wdp"/><Relationship Id="rId25" Type="http://schemas.openxmlformats.org/officeDocument/2006/relationships/image" Target="../media/image40.png"/><Relationship Id="rId33" Type="http://schemas.openxmlformats.org/officeDocument/2006/relationships/image" Target="../media/image46.png"/><Relationship Id="rId38" Type="http://schemas.openxmlformats.org/officeDocument/2006/relationships/image" Target="../media/image49.png"/><Relationship Id="rId46" Type="http://schemas.openxmlformats.org/officeDocument/2006/relationships/image" Target="../media/image56.png"/><Relationship Id="rId20" Type="http://schemas.openxmlformats.org/officeDocument/2006/relationships/image" Target="../media/image36.png"/><Relationship Id="rId41" Type="http://schemas.microsoft.com/office/2007/relationships/hdphoto" Target="../media/hdphoto8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slide" Target="slide13.xml"/><Relationship Id="rId18" Type="http://schemas.openxmlformats.org/officeDocument/2006/relationships/slide" Target="slide17.xml"/><Relationship Id="rId26" Type="http://schemas.openxmlformats.org/officeDocument/2006/relationships/image" Target="../media/image93.gif"/><Relationship Id="rId21" Type="http://schemas.openxmlformats.org/officeDocument/2006/relationships/image" Target="../media/image91.png"/><Relationship Id="rId34" Type="http://schemas.openxmlformats.org/officeDocument/2006/relationships/slide" Target="slide20.xml"/><Relationship Id="rId7" Type="http://schemas.openxmlformats.org/officeDocument/2006/relationships/image" Target="../media/image85.png"/><Relationship Id="rId12" Type="http://schemas.openxmlformats.org/officeDocument/2006/relationships/image" Target="../media/image87.png"/><Relationship Id="rId17" Type="http://schemas.openxmlformats.org/officeDocument/2006/relationships/image" Target="../media/image91.svg"/><Relationship Id="rId25" Type="http://schemas.openxmlformats.org/officeDocument/2006/relationships/image" Target="../media/image96.svg"/><Relationship Id="rId33" Type="http://schemas.openxmlformats.org/officeDocument/2006/relationships/image" Target="../media/image98.png"/><Relationship Id="rId38" Type="http://schemas.openxmlformats.org/officeDocument/2006/relationships/image" Target="../media/image84.wmf"/><Relationship Id="rId2" Type="http://schemas.openxmlformats.org/officeDocument/2006/relationships/audio" Target="NULL" TargetMode="External"/><Relationship Id="rId16" Type="http://schemas.openxmlformats.org/officeDocument/2006/relationships/image" Target="../media/image89.png"/><Relationship Id="rId20" Type="http://schemas.openxmlformats.org/officeDocument/2006/relationships/slide" Target="slide15.xml"/><Relationship Id="rId29" Type="http://schemas.openxmlformats.org/officeDocument/2006/relationships/image" Target="../media/image99.svg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32.xml"/><Relationship Id="rId11" Type="http://schemas.openxmlformats.org/officeDocument/2006/relationships/slide" Target="slide16.xml"/><Relationship Id="rId24" Type="http://schemas.openxmlformats.org/officeDocument/2006/relationships/image" Target="../media/image92.png"/><Relationship Id="rId32" Type="http://schemas.openxmlformats.org/officeDocument/2006/relationships/image" Target="../media/image97.png"/><Relationship Id="rId37" Type="http://schemas.openxmlformats.org/officeDocument/2006/relationships/image" Target="../media/image83.wmf"/><Relationship Id="rId5" Type="http://schemas.openxmlformats.org/officeDocument/2006/relationships/control" Target="../activeX/activeX2.xml"/><Relationship Id="rId15" Type="http://schemas.openxmlformats.org/officeDocument/2006/relationships/slide" Target="slide18.xml"/><Relationship Id="rId23" Type="http://schemas.openxmlformats.org/officeDocument/2006/relationships/slide" Target="slide19.xml"/><Relationship Id="rId28" Type="http://schemas.openxmlformats.org/officeDocument/2006/relationships/image" Target="../media/image94.png"/><Relationship Id="rId36" Type="http://schemas.openxmlformats.org/officeDocument/2006/relationships/image" Target="../media/image105.svg"/><Relationship Id="rId10" Type="http://schemas.openxmlformats.org/officeDocument/2006/relationships/image" Target="../media/image87.svg"/><Relationship Id="rId19" Type="http://schemas.openxmlformats.org/officeDocument/2006/relationships/image" Target="../media/image90.png"/><Relationship Id="rId31" Type="http://schemas.openxmlformats.org/officeDocument/2006/relationships/image" Target="../media/image96.png"/><Relationship Id="rId4" Type="http://schemas.openxmlformats.org/officeDocument/2006/relationships/control" Target="../activeX/activeX1.xml"/><Relationship Id="rId9" Type="http://schemas.openxmlformats.org/officeDocument/2006/relationships/image" Target="../media/image86.png"/><Relationship Id="rId14" Type="http://schemas.openxmlformats.org/officeDocument/2006/relationships/image" Target="../media/image88.png"/><Relationship Id="rId22" Type="http://schemas.openxmlformats.org/officeDocument/2006/relationships/image" Target="../media/image94.svg"/><Relationship Id="rId27" Type="http://schemas.openxmlformats.org/officeDocument/2006/relationships/slide" Target="slide14.xml"/><Relationship Id="rId30" Type="http://schemas.openxmlformats.org/officeDocument/2006/relationships/image" Target="../media/image95.gif"/><Relationship Id="rId35" Type="http://schemas.openxmlformats.org/officeDocument/2006/relationships/image" Target="../media/image99.png"/><Relationship Id="rId8" Type="http://schemas.openxmlformats.org/officeDocument/2006/relationships/image" Target="../media/image85.svg"/><Relationship Id="rId3" Type="http://schemas.microsoft.com/office/2007/relationships/media" Target="../media/media1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1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1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1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1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1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1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2.xml"/><Relationship Id="rId6" Type="http://schemas.openxmlformats.org/officeDocument/2006/relationships/slide" Target="slide1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55.png"/><Relationship Id="rId18" Type="http://schemas.openxmlformats.org/officeDocument/2006/relationships/image" Target="../media/image61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17" Type="http://schemas.openxmlformats.org/officeDocument/2006/relationships/image" Target="../media/image6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0.png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11" Type="http://schemas.openxmlformats.org/officeDocument/2006/relationships/image" Target="../media/image28.emf"/><Relationship Id="rId5" Type="http://schemas.openxmlformats.org/officeDocument/2006/relationships/image" Target="../media/image58.png"/><Relationship Id="rId15" Type="http://schemas.openxmlformats.org/officeDocument/2006/relationships/image" Target="../media/image33.gif"/><Relationship Id="rId10" Type="http://schemas.openxmlformats.org/officeDocument/2006/relationships/image" Target="../media/image27.emf"/><Relationship Id="rId19" Type="http://schemas.openxmlformats.org/officeDocument/2006/relationships/image" Target="../media/image62.png"/><Relationship Id="rId4" Type="http://schemas.openxmlformats.org/officeDocument/2006/relationships/image" Target="../media/image23.emf"/><Relationship Id="rId9" Type="http://schemas.openxmlformats.org/officeDocument/2006/relationships/image" Target="../media/image26.emf"/><Relationship Id="rId14" Type="http://schemas.openxmlformats.org/officeDocument/2006/relationships/image" Target="../media/image5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00.png"/><Relationship Id="rId7" Type="http://schemas.openxmlformats.org/officeDocument/2006/relationships/image" Target="../media/image12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02.png"/><Relationship Id="rId7" Type="http://schemas.openxmlformats.org/officeDocument/2006/relationships/image" Target="../media/image13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03.png"/><Relationship Id="rId9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37.svg"/><Relationship Id="rId7" Type="http://schemas.openxmlformats.org/officeDocument/2006/relationships/image" Target="../media/image14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0.svg"/><Relationship Id="rId5" Type="http://schemas.openxmlformats.org/officeDocument/2006/relationships/image" Target="../media/image120.png"/><Relationship Id="rId10" Type="http://schemas.openxmlformats.org/officeDocument/2006/relationships/image" Target="../media/image143.png"/><Relationship Id="rId4" Type="http://schemas.openxmlformats.org/officeDocument/2006/relationships/image" Target="../media/image107.png"/><Relationship Id="rId9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37.svg"/><Relationship Id="rId7" Type="http://schemas.openxmlformats.org/officeDocument/2006/relationships/image" Target="../media/image14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0.svg"/><Relationship Id="rId5" Type="http://schemas.openxmlformats.org/officeDocument/2006/relationships/image" Target="../media/image120.png"/><Relationship Id="rId10" Type="http://schemas.openxmlformats.org/officeDocument/2006/relationships/image" Target="../media/image145.png"/><Relationship Id="rId4" Type="http://schemas.openxmlformats.org/officeDocument/2006/relationships/image" Target="../media/image107.png"/><Relationship Id="rId9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55.png"/><Relationship Id="rId18" Type="http://schemas.openxmlformats.org/officeDocument/2006/relationships/image" Target="../media/image61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17" Type="http://schemas.openxmlformats.org/officeDocument/2006/relationships/image" Target="../media/image6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11" Type="http://schemas.openxmlformats.org/officeDocument/2006/relationships/image" Target="../media/image28.emf"/><Relationship Id="rId5" Type="http://schemas.openxmlformats.org/officeDocument/2006/relationships/image" Target="../media/image58.png"/><Relationship Id="rId15" Type="http://schemas.openxmlformats.org/officeDocument/2006/relationships/image" Target="../media/image33.gif"/><Relationship Id="rId10" Type="http://schemas.openxmlformats.org/officeDocument/2006/relationships/image" Target="../media/image27.emf"/><Relationship Id="rId19" Type="http://schemas.openxmlformats.org/officeDocument/2006/relationships/image" Target="../media/image127.png"/><Relationship Id="rId4" Type="http://schemas.openxmlformats.org/officeDocument/2006/relationships/image" Target="../media/image23.emf"/><Relationship Id="rId9" Type="http://schemas.openxmlformats.org/officeDocument/2006/relationships/image" Target="../media/image26.emf"/><Relationship Id="rId1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5.png"/><Relationship Id="rId5" Type="http://schemas.microsoft.com/office/2007/relationships/hdphoto" Target="../media/hdphoto10.wdp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5" Type="http://schemas.microsoft.com/office/2007/relationships/hdphoto" Target="../media/hdphoto9.wdp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5" Type="http://schemas.microsoft.com/office/2007/relationships/hdphoto" Target="../media/hdphoto9.wdp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2.wav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9.wdp"/><Relationship Id="rId5" Type="http://schemas.openxmlformats.org/officeDocument/2006/relationships/image" Target="../media/image63.png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5" Type="http://schemas.microsoft.com/office/2007/relationships/hdphoto" Target="../media/hdphoto9.wdp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" y="2634"/>
            <a:ext cx="12187319" cy="6855366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35" y="1174467"/>
            <a:ext cx="8703060" cy="3592968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93" y="4320483"/>
            <a:ext cx="12163928" cy="1888463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8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9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537" y="562739"/>
            <a:ext cx="2481287" cy="9876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81" y="3356537"/>
            <a:ext cx="4007259" cy="15313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320" y="96982"/>
            <a:ext cx="2481287" cy="9876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93" y="1121796"/>
            <a:ext cx="2100636" cy="19130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23" y="4029508"/>
            <a:ext cx="2117068" cy="2117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269" y="925393"/>
            <a:ext cx="2117068" cy="211706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792756" y="4022894"/>
            <a:ext cx="3961546" cy="2738614"/>
            <a:chOff x="2052084" y="3046172"/>
            <a:chExt cx="4762665" cy="242863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9709" b="70085" l="5158" r="20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2" t="60000" r="80129" b="30388"/>
            <a:stretch/>
          </p:blipFill>
          <p:spPr>
            <a:xfrm>
              <a:off x="3019646" y="3046172"/>
              <a:ext cx="2647507" cy="172784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7949" b="77436" l="61900" r="831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06" t="62946" r="17268" b="22791"/>
            <a:stretch/>
          </p:blipFill>
          <p:spPr>
            <a:xfrm>
              <a:off x="5218350" y="3553032"/>
              <a:ext cx="1596399" cy="82510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0000" b="55769" l="50300" r="6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44" t="40310" r="30208" b="43721"/>
            <a:stretch/>
          </p:blipFill>
          <p:spPr>
            <a:xfrm>
              <a:off x="2052084" y="3369498"/>
              <a:ext cx="1488039" cy="95792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3077" b="44872" l="23100" r="43700">
                          <a14:foregroundMark x1="32000" y1="18974" x2="31900" y2="393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66" t="13220" r="56323" b="55379"/>
            <a:stretch/>
          </p:blipFill>
          <p:spPr>
            <a:xfrm>
              <a:off x="3481197" y="4210194"/>
              <a:ext cx="1571157" cy="126461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8699" b="36721" l="50500" r="86143">
                          <a14:foregroundMark x1="60816" y1="17090" x2="59045" y2="23557"/>
                          <a14:foregroundMark x1="79215" y1="17629" x2="76366" y2="20631"/>
                          <a14:foregroundMark x1="66744" y1="27252" x2="69977" y2="30947"/>
                          <a14:foregroundMark x1="58276" y1="12317" x2="56967" y2="12471"/>
                          <a14:foregroundMark x1="79369" y1="12163" x2="80754" y2="128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8" t="9144" r="12655" b="63684"/>
            <a:stretch/>
          </p:blipFill>
          <p:spPr>
            <a:xfrm>
              <a:off x="3519494" y="3291799"/>
              <a:ext cx="1479940" cy="1086338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269265" y="3320290"/>
            <a:ext cx="2864970" cy="3193382"/>
            <a:chOff x="4230341" y="3902148"/>
            <a:chExt cx="2571817" cy="317753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7221" b="73362" l="23908" r="392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1" t="56900" r="62145" b="28062"/>
            <a:stretch/>
          </p:blipFill>
          <p:spPr>
            <a:xfrm>
              <a:off x="4263656" y="3902148"/>
              <a:ext cx="2538502" cy="261951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8337" b="60585" l="15627" r="47113">
                          <a14:foregroundMark x1="23018" y1="44804" x2="20862" y2="55196"/>
                          <a14:foregroundMark x1="21401" y1="47498" x2="20400" y2="50038"/>
                          <a14:foregroundMark x1="28483" y1="54811" x2="32871" y2="57814"/>
                          <a14:foregroundMark x1="38491" y1="46574" x2="41647" y2="55427"/>
                          <a14:foregroundMark x1="41570" y1="46651" x2="40570" y2="53888"/>
                          <a14:foregroundMark x1="40878" y1="41801" x2="42109" y2="41801"/>
                          <a14:foregroundMark x1="19477" y1="42109" x2="20246" y2="41647"/>
                          <a14:foregroundMark x1="27714" y1="55042" x2="30562" y2="58276"/>
                          <a14:foregroundMark x1="30485" y1="55196" x2="35258" y2="554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1" t="38678" r="51838" b="38875"/>
            <a:stretch/>
          </p:blipFill>
          <p:spPr>
            <a:xfrm>
              <a:off x="4844726" y="4612192"/>
              <a:ext cx="1472801" cy="102377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34802" l="67732" r="869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47" t="-771" r="11547" b="64382"/>
            <a:stretch/>
          </p:blipFill>
          <p:spPr>
            <a:xfrm rot="945339">
              <a:off x="5715160" y="5765418"/>
              <a:ext cx="857389" cy="110342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661" b="64978" l="319" r="196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190" b="33968"/>
            <a:stretch/>
          </p:blipFill>
          <p:spPr>
            <a:xfrm rot="19588233">
              <a:off x="4230341" y="4122604"/>
              <a:ext cx="678070" cy="163922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965" b="66300" l="54473" r="722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21" t="2933" r="27151" b="31664"/>
            <a:stretch/>
          </p:blipFill>
          <p:spPr>
            <a:xfrm rot="20451723">
              <a:off x="6098170" y="5039896"/>
              <a:ext cx="600327" cy="140076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1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66520" b="96476" l="1278" r="234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" t="66271" r="74016" b="-3199"/>
            <a:stretch/>
          </p:blipFill>
          <p:spPr>
            <a:xfrm>
              <a:off x="4536426" y="5888647"/>
              <a:ext cx="1092232" cy="1191031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9149206" y="3362016"/>
            <a:ext cx="2732984" cy="3022267"/>
            <a:chOff x="6368902" y="4242390"/>
            <a:chExt cx="2158409" cy="2331744"/>
          </a:xfrm>
        </p:grpSpPr>
        <p:grpSp>
          <p:nvGrpSpPr>
            <p:cNvPr id="35" name="Group 34"/>
            <p:cNvGrpSpPr/>
            <p:nvPr/>
          </p:nvGrpSpPr>
          <p:grpSpPr>
            <a:xfrm>
              <a:off x="6368902" y="4242390"/>
              <a:ext cx="2158409" cy="1955482"/>
              <a:chOff x="5443870" y="3827720"/>
              <a:chExt cx="2158409" cy="1955482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5443870" y="3827720"/>
                <a:ext cx="2158409" cy="1955482"/>
                <a:chOff x="5443870" y="3827720"/>
                <a:chExt cx="2158409" cy="1955482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56493" b="71966" l="40413" r="58374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0490" t="55814" r="41370" b="27752"/>
                <a:stretch/>
              </p:blipFill>
              <p:spPr>
                <a:xfrm>
                  <a:off x="5443870" y="3827720"/>
                  <a:ext cx="2158409" cy="1955482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9084" b="33179" l="13318" r="47267">
                              <a14:foregroundMark x1="23172" y1="18630" x2="21632" y2="22941"/>
                              <a14:foregroundMark x1="20554" y1="19554" x2="21709" y2="21016"/>
                              <a14:foregroundMark x1="18553" y1="27175" x2="21401" y2="27098"/>
                              <a14:foregroundMark x1="28560" y1="29099" x2="29176" y2="30254"/>
                              <a14:foregroundMark x1="40878" y1="27175" x2="42802" y2="27175"/>
                              <a14:foregroundMark x1="42032" y1="18322" x2="42725" y2="19477"/>
                              <a14:foregroundMark x1="41570" y1="12779" x2="42956" y2="13241"/>
                              <a14:foregroundMark x1="19015" y1="13318" x2="20631" y2="1270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95" t="9931" r="52626" b="66835"/>
                <a:stretch/>
              </p:blipFill>
              <p:spPr>
                <a:xfrm>
                  <a:off x="6023344" y="4454460"/>
                  <a:ext cx="999460" cy="702002"/>
                </a:xfrm>
                <a:prstGeom prst="rect">
                  <a:avLst/>
                </a:prstGeom>
              </p:spPr>
            </p:pic>
          </p:grpSp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10187" b="64137" l="1800" r="261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333" r="78089" b="34884"/>
              <a:stretch/>
            </p:blipFill>
            <p:spPr>
              <a:xfrm rot="19546460">
                <a:off x="5468542" y="3911990"/>
                <a:ext cx="487920" cy="1109318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37630" b="87630" l="8360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156" t="37830" r="1193" b="12093"/>
              <a:stretch/>
            </p:blipFill>
            <p:spPr>
              <a:xfrm rot="1677917">
                <a:off x="7170858" y="4051330"/>
                <a:ext cx="344843" cy="970892"/>
              </a:xfrm>
              <a:prstGeom prst="rect">
                <a:avLst/>
              </a:prstGeom>
            </p:spPr>
          </p:pic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8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4802" b="74449" l="70288" r="87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3"/>
            <a:stretch/>
          </p:blipFill>
          <p:spPr>
            <a:xfrm rot="21044294">
              <a:off x="7536542" y="5894395"/>
              <a:ext cx="409644" cy="67973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8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4802" b="74449" l="70288" r="87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25" t="35371" r="13148" b="27503"/>
            <a:stretch/>
          </p:blipFill>
          <p:spPr>
            <a:xfrm rot="1029730">
              <a:off x="7046025" y="5840343"/>
              <a:ext cx="409644" cy="679739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320521" y="3577048"/>
            <a:ext cx="2618226" cy="3311065"/>
            <a:chOff x="5078527" y="1407670"/>
            <a:chExt cx="3945032" cy="54503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4976" b="72451" l="60680" r="7560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40" t="54418" r="23540" b="26357"/>
            <a:stretch/>
          </p:blipFill>
          <p:spPr>
            <a:xfrm>
              <a:off x="5078527" y="1407670"/>
              <a:ext cx="3859619" cy="423533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8414" b="63510" l="51347" r="89222">
                          <a14:foregroundMark x1="60431" y1="47729" x2="58122" y2="56197"/>
                          <a14:foregroundMark x1="58507" y1="48268" x2="58507" y2="51732"/>
                          <a14:foregroundMark x1="78907" y1="47883" x2="77521" y2="52887"/>
                          <a14:foregroundMark x1="76212" y1="48114" x2="77906" y2="52348"/>
                          <a14:foregroundMark x1="79292" y1="42340" x2="80216" y2="42571"/>
                          <a14:foregroundMark x1="56428" y1="43341" x2="57968" y2="41955"/>
                          <a14:foregroundMark x1="66205" y1="55966" x2="65435" y2="56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11" t="38117" r="12293" b="38640"/>
            <a:stretch/>
          </p:blipFill>
          <p:spPr>
            <a:xfrm>
              <a:off x="6185126" y="2807179"/>
              <a:ext cx="2020187" cy="128654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2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6795" b="78333" l="23400" r="45600">
                          <a14:foregroundMark x1="33500" y1="51410" x2="33600" y2="579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5" t="46356" r="53306" b="21086"/>
            <a:stretch/>
          </p:blipFill>
          <p:spPr>
            <a:xfrm>
              <a:off x="6272725" y="4625163"/>
              <a:ext cx="1935126" cy="223283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3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0513" b="68590" l="40600" r="50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81" t="40643" r="48273" b="31295"/>
            <a:stretch/>
          </p:blipFill>
          <p:spPr>
            <a:xfrm>
              <a:off x="5464453" y="3587452"/>
              <a:ext cx="988828" cy="1924493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4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8590" b="77564" l="81100" r="9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33" t="48809" r="7540" b="22032"/>
            <a:stretch/>
          </p:blipFill>
          <p:spPr>
            <a:xfrm>
              <a:off x="7928406" y="1718196"/>
              <a:ext cx="1095153" cy="1988288"/>
            </a:xfrm>
            <a:prstGeom prst="rect">
              <a:avLst/>
            </a:prstGeom>
          </p:spPr>
        </p:pic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136" y="1168466"/>
            <a:ext cx="2726449" cy="2556648"/>
          </a:xfrm>
          <a:prstGeom prst="rect">
            <a:avLst/>
          </a:prstGeom>
        </p:spPr>
      </p:pic>
      <p:pic>
        <p:nvPicPr>
          <p:cNvPr id="52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495" y="1174467"/>
            <a:ext cx="1464005" cy="8373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EFBDB-2FE5-AD62-4406-7826A8F358E4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576756" y="1891213"/>
            <a:ext cx="7571888" cy="1627773"/>
          </a:xfrm>
          <a:prstGeom prst="rect">
            <a:avLst/>
          </a:prstGeom>
        </p:spPr>
      </p:pic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D5802B8-826D-757C-7E40-B9BBBBFF1E73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44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10169 0.00556 " pathEditMode="relative" rAng="0" ptsTypes="AA">
                                      <p:cBhvr>
                                        <p:cTn id="9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27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09271 0.00231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85725" y="251878"/>
            <a:ext cx="11939977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2299787" cy="1041446"/>
            <a:chOff x="1143000" y="464932"/>
            <a:chExt cx="2299787" cy="10414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1273" y="761212"/>
                <a:ext cx="285336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85419" y="829270"/>
              <a:ext cx="115736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629E9CE-7A5F-F77C-0E2D-EF39C3C4D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1965760"/>
            <a:ext cx="11144250" cy="249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9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41287" y="685800"/>
            <a:ext cx="10709426" cy="2788383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9000"/>
                  </a:lnTo>
                  <a:lnTo>
                    <a:pt x="0" y="11629000"/>
                  </a:lnTo>
                  <a:lnTo>
                    <a:pt x="0" y="144780"/>
                  </a:lnTo>
                  <a:close/>
                  <a:moveTo>
                    <a:pt x="0" y="11629000"/>
                  </a:moveTo>
                  <a:lnTo>
                    <a:pt x="144780" y="11629000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9000"/>
                  </a:lnTo>
                  <a:lnTo>
                    <a:pt x="45075134" y="11629000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26752" y="885747"/>
            <a:ext cx="10338496" cy="2388488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45324" y="2972701"/>
            <a:ext cx="5501352" cy="4921418"/>
          </a:xfrm>
          <a:prstGeom prst="rect">
            <a:avLst/>
          </a:prstGeom>
        </p:spPr>
      </p:pic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id="{B618CCB5-CF91-93E6-31CC-412138E8730E}"/>
              </a:ext>
            </a:extLst>
          </p:cNvPr>
          <p:cNvSpPr/>
          <p:nvPr/>
        </p:nvSpPr>
        <p:spPr>
          <a:xfrm>
            <a:off x="1160595" y="1295400"/>
            <a:ext cx="9870811" cy="1148598"/>
          </a:xfrm>
          <a:custGeom>
            <a:avLst/>
            <a:gdLst/>
            <a:ahLst/>
            <a:cxnLst/>
            <a:rect l="l" t="t" r="r" b="b"/>
            <a:pathLst>
              <a:path w="13500501" h="1451677">
                <a:moveTo>
                  <a:pt x="10975278" y="1015955"/>
                </a:moveTo>
                <a:lnTo>
                  <a:pt x="10972227" y="1185119"/>
                </a:lnTo>
                <a:lnTo>
                  <a:pt x="11057653" y="1185119"/>
                </a:lnTo>
                <a:cubicBezTo>
                  <a:pt x="11107693" y="1182721"/>
                  <a:pt x="11142142" y="1166860"/>
                  <a:pt x="11161000" y="1137537"/>
                </a:cubicBezTo>
                <a:cubicBezTo>
                  <a:pt x="11179857" y="1108214"/>
                  <a:pt x="11175671" y="1079822"/>
                  <a:pt x="11148443" y="1052362"/>
                </a:cubicBezTo>
                <a:cubicBezTo>
                  <a:pt x="11121215" y="1024902"/>
                  <a:pt x="11063493" y="1012766"/>
                  <a:pt x="10975278" y="1015955"/>
                </a:cubicBezTo>
                <a:close/>
                <a:moveTo>
                  <a:pt x="12051335" y="755286"/>
                </a:moveTo>
                <a:lnTo>
                  <a:pt x="12005651" y="1008335"/>
                </a:lnTo>
                <a:lnTo>
                  <a:pt x="12095497" y="1008335"/>
                </a:lnTo>
                <a:close/>
                <a:moveTo>
                  <a:pt x="1192195" y="710965"/>
                </a:moveTo>
                <a:lnTo>
                  <a:pt x="1196764" y="869651"/>
                </a:lnTo>
                <a:lnTo>
                  <a:pt x="1272791" y="869651"/>
                </a:lnTo>
                <a:cubicBezTo>
                  <a:pt x="1307991" y="868804"/>
                  <a:pt x="1335252" y="859988"/>
                  <a:pt x="1354576" y="843204"/>
                </a:cubicBezTo>
                <a:cubicBezTo>
                  <a:pt x="1373901" y="826419"/>
                  <a:pt x="1383929" y="806753"/>
                  <a:pt x="1384662" y="784205"/>
                </a:cubicBezTo>
                <a:cubicBezTo>
                  <a:pt x="1385395" y="761656"/>
                  <a:pt x="1375475" y="741312"/>
                  <a:pt x="1354902" y="723171"/>
                </a:cubicBezTo>
                <a:cubicBezTo>
                  <a:pt x="1343656" y="715418"/>
                  <a:pt x="1323572" y="711478"/>
                  <a:pt x="1294649" y="711349"/>
                </a:cubicBezTo>
                <a:cubicBezTo>
                  <a:pt x="1265726" y="711220"/>
                  <a:pt x="1231574" y="711092"/>
                  <a:pt x="1192195" y="710965"/>
                </a:cubicBezTo>
                <a:close/>
                <a:moveTo>
                  <a:pt x="9600914" y="671023"/>
                </a:moveTo>
                <a:cubicBezTo>
                  <a:pt x="9585188" y="669593"/>
                  <a:pt x="9569484" y="677267"/>
                  <a:pt x="9553800" y="694044"/>
                </a:cubicBezTo>
                <a:cubicBezTo>
                  <a:pt x="9522433" y="727598"/>
                  <a:pt x="9505785" y="799821"/>
                  <a:pt x="9503854" y="910714"/>
                </a:cubicBezTo>
                <a:cubicBezTo>
                  <a:pt x="9507056" y="995125"/>
                  <a:pt x="9523704" y="1052071"/>
                  <a:pt x="9553799" y="1081550"/>
                </a:cubicBezTo>
                <a:cubicBezTo>
                  <a:pt x="9583896" y="1111028"/>
                  <a:pt x="9614330" y="1112647"/>
                  <a:pt x="9645104" y="1086404"/>
                </a:cubicBezTo>
                <a:cubicBezTo>
                  <a:pt x="9675877" y="1060162"/>
                  <a:pt x="9693880" y="1005664"/>
                  <a:pt x="9699116" y="922911"/>
                </a:cubicBezTo>
                <a:cubicBezTo>
                  <a:pt x="9696678" y="815324"/>
                  <a:pt x="9679690" y="741894"/>
                  <a:pt x="9648155" y="702621"/>
                </a:cubicBezTo>
                <a:cubicBezTo>
                  <a:pt x="9632386" y="682985"/>
                  <a:pt x="9616640" y="672452"/>
                  <a:pt x="9600914" y="671023"/>
                </a:cubicBezTo>
                <a:close/>
                <a:moveTo>
                  <a:pt x="11019469" y="618948"/>
                </a:moveTo>
                <a:cubicBezTo>
                  <a:pt x="11008294" y="618183"/>
                  <a:pt x="10996104" y="618438"/>
                  <a:pt x="10982898" y="619715"/>
                </a:cubicBezTo>
                <a:lnTo>
                  <a:pt x="10979848" y="788879"/>
                </a:lnTo>
                <a:cubicBezTo>
                  <a:pt x="11040420" y="786368"/>
                  <a:pt x="11079441" y="770055"/>
                  <a:pt x="11096911" y="739942"/>
                </a:cubicBezTo>
                <a:cubicBezTo>
                  <a:pt x="11114382" y="709829"/>
                  <a:pt x="11112953" y="680986"/>
                  <a:pt x="11092625" y="653413"/>
                </a:cubicBezTo>
                <a:cubicBezTo>
                  <a:pt x="11077378" y="632733"/>
                  <a:pt x="11052994" y="621245"/>
                  <a:pt x="11019469" y="618948"/>
                </a:cubicBezTo>
                <a:close/>
                <a:moveTo>
                  <a:pt x="5118707" y="365017"/>
                </a:moveTo>
                <a:lnTo>
                  <a:pt x="5411173" y="366541"/>
                </a:lnTo>
                <a:cubicBezTo>
                  <a:pt x="5427071" y="366890"/>
                  <a:pt x="5440973" y="372669"/>
                  <a:pt x="5452876" y="383876"/>
                </a:cubicBezTo>
                <a:cubicBezTo>
                  <a:pt x="5464780" y="395084"/>
                  <a:pt x="5470684" y="409626"/>
                  <a:pt x="5470589" y="427501"/>
                </a:cubicBezTo>
                <a:lnTo>
                  <a:pt x="5452301" y="1373905"/>
                </a:lnTo>
                <a:cubicBezTo>
                  <a:pt x="5451826" y="1390383"/>
                  <a:pt x="5445922" y="1404290"/>
                  <a:pt x="5434592" y="1415624"/>
                </a:cubicBezTo>
                <a:cubicBezTo>
                  <a:pt x="5423263" y="1426959"/>
                  <a:pt x="5409364" y="1432865"/>
                  <a:pt x="5392894" y="1433341"/>
                </a:cubicBezTo>
                <a:lnTo>
                  <a:pt x="5115661" y="1433341"/>
                </a:lnTo>
                <a:cubicBezTo>
                  <a:pt x="5099920" y="1432769"/>
                  <a:pt x="5086464" y="1426673"/>
                  <a:pt x="5075293" y="1415053"/>
                </a:cubicBezTo>
                <a:cubicBezTo>
                  <a:pt x="5064122" y="1403432"/>
                  <a:pt x="5058283" y="1389716"/>
                  <a:pt x="5057775" y="1373905"/>
                </a:cubicBezTo>
                <a:lnTo>
                  <a:pt x="5060824" y="424453"/>
                </a:lnTo>
                <a:cubicBezTo>
                  <a:pt x="5061235" y="406641"/>
                  <a:pt x="5066885" y="392354"/>
                  <a:pt x="5077769" y="381590"/>
                </a:cubicBezTo>
                <a:cubicBezTo>
                  <a:pt x="5088655" y="370827"/>
                  <a:pt x="5102300" y="365303"/>
                  <a:pt x="5118707" y="365017"/>
                </a:cubicBezTo>
                <a:close/>
                <a:moveTo>
                  <a:pt x="1185024" y="361054"/>
                </a:moveTo>
                <a:cubicBezTo>
                  <a:pt x="1260938" y="360852"/>
                  <a:pt x="1329865" y="363364"/>
                  <a:pt x="1391806" y="368589"/>
                </a:cubicBezTo>
                <a:cubicBezTo>
                  <a:pt x="1474394" y="375556"/>
                  <a:pt x="1542353" y="397331"/>
                  <a:pt x="1595685" y="433915"/>
                </a:cubicBezTo>
                <a:cubicBezTo>
                  <a:pt x="1649017" y="470500"/>
                  <a:pt x="1685514" y="531879"/>
                  <a:pt x="1705175" y="618052"/>
                </a:cubicBezTo>
                <a:cubicBezTo>
                  <a:pt x="1712782" y="652961"/>
                  <a:pt x="1717879" y="695898"/>
                  <a:pt x="1720466" y="746864"/>
                </a:cubicBezTo>
                <a:cubicBezTo>
                  <a:pt x="1723053" y="797830"/>
                  <a:pt x="1720139" y="848457"/>
                  <a:pt x="1711724" y="898744"/>
                </a:cubicBezTo>
                <a:cubicBezTo>
                  <a:pt x="1703308" y="949031"/>
                  <a:pt x="1686402" y="990610"/>
                  <a:pt x="1661004" y="1023481"/>
                </a:cubicBezTo>
                <a:cubicBezTo>
                  <a:pt x="1635110" y="1055465"/>
                  <a:pt x="1604647" y="1081357"/>
                  <a:pt x="1569615" y="1101157"/>
                </a:cubicBezTo>
                <a:cubicBezTo>
                  <a:pt x="1585418" y="1133680"/>
                  <a:pt x="1603695" y="1171450"/>
                  <a:pt x="1624448" y="1214465"/>
                </a:cubicBezTo>
                <a:cubicBezTo>
                  <a:pt x="1645201" y="1257480"/>
                  <a:pt x="1669571" y="1307071"/>
                  <a:pt x="1697559" y="1363237"/>
                </a:cubicBezTo>
                <a:cubicBezTo>
                  <a:pt x="1709808" y="1387907"/>
                  <a:pt x="1711966" y="1407147"/>
                  <a:pt x="1704033" y="1420958"/>
                </a:cubicBezTo>
                <a:cubicBezTo>
                  <a:pt x="1696099" y="1434770"/>
                  <a:pt x="1677695" y="1441437"/>
                  <a:pt x="1648818" y="1440961"/>
                </a:cubicBezTo>
                <a:cubicBezTo>
                  <a:pt x="1619435" y="1440231"/>
                  <a:pt x="1584148" y="1439786"/>
                  <a:pt x="1542960" y="1439627"/>
                </a:cubicBezTo>
                <a:cubicBezTo>
                  <a:pt x="1501772" y="1439469"/>
                  <a:pt x="1452778" y="1439405"/>
                  <a:pt x="1395977" y="1439437"/>
                </a:cubicBezTo>
                <a:cubicBezTo>
                  <a:pt x="1380253" y="1439246"/>
                  <a:pt x="1367100" y="1434293"/>
                  <a:pt x="1356518" y="1424578"/>
                </a:cubicBezTo>
                <a:cubicBezTo>
                  <a:pt x="1345936" y="1414862"/>
                  <a:pt x="1336211" y="1401527"/>
                  <a:pt x="1327342" y="1384573"/>
                </a:cubicBezTo>
                <a:lnTo>
                  <a:pt x="1234278" y="1177309"/>
                </a:lnTo>
                <a:lnTo>
                  <a:pt x="1205295" y="1177309"/>
                </a:lnTo>
                <a:lnTo>
                  <a:pt x="1211393" y="1370857"/>
                </a:lnTo>
                <a:cubicBezTo>
                  <a:pt x="1212125" y="1388732"/>
                  <a:pt x="1206857" y="1403274"/>
                  <a:pt x="1195589" y="1414481"/>
                </a:cubicBezTo>
                <a:cubicBezTo>
                  <a:pt x="1184321" y="1425689"/>
                  <a:pt x="1171817" y="1431468"/>
                  <a:pt x="1158076" y="1431817"/>
                </a:cubicBezTo>
                <a:lnTo>
                  <a:pt x="893249" y="1433341"/>
                </a:lnTo>
                <a:cubicBezTo>
                  <a:pt x="878410" y="1432960"/>
                  <a:pt x="866144" y="1427245"/>
                  <a:pt x="856453" y="1416196"/>
                </a:cubicBezTo>
                <a:cubicBezTo>
                  <a:pt x="846761" y="1405147"/>
                  <a:pt x="841740" y="1391050"/>
                  <a:pt x="841391" y="1373905"/>
                </a:cubicBezTo>
                <a:lnTo>
                  <a:pt x="838343" y="421564"/>
                </a:lnTo>
                <a:cubicBezTo>
                  <a:pt x="838788" y="407094"/>
                  <a:pt x="843999" y="393766"/>
                  <a:pt x="853975" y="381580"/>
                </a:cubicBezTo>
                <a:cubicBezTo>
                  <a:pt x="863952" y="369395"/>
                  <a:pt x="876027" y="362921"/>
                  <a:pt x="890199" y="362159"/>
                </a:cubicBezTo>
                <a:lnTo>
                  <a:pt x="1106782" y="362159"/>
                </a:lnTo>
                <a:cubicBezTo>
                  <a:pt x="1133639" y="361489"/>
                  <a:pt x="1159720" y="361121"/>
                  <a:pt x="1185024" y="361054"/>
                </a:cubicBezTo>
                <a:close/>
                <a:moveTo>
                  <a:pt x="3331684" y="357587"/>
                </a:moveTo>
                <a:lnTo>
                  <a:pt x="3583114" y="365198"/>
                </a:lnTo>
                <a:cubicBezTo>
                  <a:pt x="3605626" y="367389"/>
                  <a:pt x="3621946" y="376341"/>
                  <a:pt x="3632073" y="392055"/>
                </a:cubicBezTo>
                <a:cubicBezTo>
                  <a:pt x="3642201" y="407768"/>
                  <a:pt x="3643662" y="426243"/>
                  <a:pt x="3636455" y="447481"/>
                </a:cubicBezTo>
                <a:lnTo>
                  <a:pt x="3388045" y="1087453"/>
                </a:lnTo>
                <a:lnTo>
                  <a:pt x="3409379" y="1381536"/>
                </a:lnTo>
                <a:cubicBezTo>
                  <a:pt x="3410553" y="1398805"/>
                  <a:pt x="3405919" y="1413408"/>
                  <a:pt x="3395476" y="1425344"/>
                </a:cubicBezTo>
                <a:cubicBezTo>
                  <a:pt x="3385032" y="1437280"/>
                  <a:pt x="3370878" y="1443502"/>
                  <a:pt x="3353010" y="1444009"/>
                </a:cubicBezTo>
                <a:lnTo>
                  <a:pt x="3062069" y="1447057"/>
                </a:lnTo>
                <a:cubicBezTo>
                  <a:pt x="3044932" y="1446644"/>
                  <a:pt x="3030842" y="1440613"/>
                  <a:pt x="3019798" y="1428962"/>
                </a:cubicBezTo>
                <a:cubicBezTo>
                  <a:pt x="3008754" y="1417312"/>
                  <a:pt x="3003043" y="1402519"/>
                  <a:pt x="3002662" y="1384583"/>
                </a:cubicBezTo>
                <a:lnTo>
                  <a:pt x="3014848" y="1098120"/>
                </a:lnTo>
                <a:lnTo>
                  <a:pt x="2757297" y="441386"/>
                </a:lnTo>
                <a:cubicBezTo>
                  <a:pt x="2749900" y="419355"/>
                  <a:pt x="2752123" y="400562"/>
                  <a:pt x="2763966" y="385007"/>
                </a:cubicBezTo>
                <a:cubicBezTo>
                  <a:pt x="2775808" y="369452"/>
                  <a:pt x="2791365" y="361326"/>
                  <a:pt x="2810637" y="360627"/>
                </a:cubicBezTo>
                <a:lnTo>
                  <a:pt x="3057499" y="359104"/>
                </a:lnTo>
                <a:cubicBezTo>
                  <a:pt x="3074128" y="359453"/>
                  <a:pt x="3086948" y="363706"/>
                  <a:pt x="3095962" y="371865"/>
                </a:cubicBezTo>
                <a:cubicBezTo>
                  <a:pt x="3104973" y="380023"/>
                  <a:pt x="3110939" y="389991"/>
                  <a:pt x="3113859" y="401768"/>
                </a:cubicBezTo>
                <a:lnTo>
                  <a:pt x="3200684" y="694327"/>
                </a:lnTo>
                <a:lnTo>
                  <a:pt x="3272278" y="403292"/>
                </a:lnTo>
                <a:cubicBezTo>
                  <a:pt x="3275610" y="389388"/>
                  <a:pt x="3282655" y="378342"/>
                  <a:pt x="3293413" y="370154"/>
                </a:cubicBezTo>
                <a:cubicBezTo>
                  <a:pt x="3304171" y="361967"/>
                  <a:pt x="3316929" y="357778"/>
                  <a:pt x="3331684" y="357587"/>
                </a:cubicBezTo>
                <a:close/>
                <a:moveTo>
                  <a:pt x="10690442" y="353015"/>
                </a:moveTo>
                <a:lnTo>
                  <a:pt x="10928055" y="354539"/>
                </a:lnTo>
                <a:cubicBezTo>
                  <a:pt x="11028427" y="354381"/>
                  <a:pt x="11115895" y="361175"/>
                  <a:pt x="11190462" y="374923"/>
                </a:cubicBezTo>
                <a:cubicBezTo>
                  <a:pt x="11265029" y="388671"/>
                  <a:pt x="11323872" y="414896"/>
                  <a:pt x="11366990" y="453599"/>
                </a:cubicBezTo>
                <a:cubicBezTo>
                  <a:pt x="11415608" y="497954"/>
                  <a:pt x="11441760" y="556692"/>
                  <a:pt x="11445445" y="629812"/>
                </a:cubicBezTo>
                <a:cubicBezTo>
                  <a:pt x="11449131" y="702932"/>
                  <a:pt x="11426544" y="784911"/>
                  <a:pt x="11377687" y="875747"/>
                </a:cubicBezTo>
                <a:cubicBezTo>
                  <a:pt x="11428011" y="904506"/>
                  <a:pt x="11464287" y="946386"/>
                  <a:pt x="11486517" y="1001385"/>
                </a:cubicBezTo>
                <a:cubicBezTo>
                  <a:pt x="11508746" y="1056385"/>
                  <a:pt x="11516589" y="1113496"/>
                  <a:pt x="11510044" y="1172719"/>
                </a:cubicBezTo>
                <a:cubicBezTo>
                  <a:pt x="11503499" y="1231942"/>
                  <a:pt x="11482227" y="1282268"/>
                  <a:pt x="11446228" y="1323697"/>
                </a:cubicBezTo>
                <a:cubicBezTo>
                  <a:pt x="11408235" y="1365410"/>
                  <a:pt x="11358132" y="1394177"/>
                  <a:pt x="11295920" y="1409998"/>
                </a:cubicBezTo>
                <a:cubicBezTo>
                  <a:pt x="11233707" y="1425818"/>
                  <a:pt x="11152781" y="1434278"/>
                  <a:pt x="11053139" y="1435376"/>
                </a:cubicBezTo>
                <a:cubicBezTo>
                  <a:pt x="10953499" y="1436474"/>
                  <a:pt x="10828537" y="1435796"/>
                  <a:pt x="10678257" y="1433341"/>
                </a:cubicBezTo>
                <a:cubicBezTo>
                  <a:pt x="10661184" y="1432326"/>
                  <a:pt x="10647349" y="1425219"/>
                  <a:pt x="10636750" y="1412021"/>
                </a:cubicBezTo>
                <a:cubicBezTo>
                  <a:pt x="10626151" y="1398823"/>
                  <a:pt x="10620692" y="1385625"/>
                  <a:pt x="10620375" y="1372427"/>
                </a:cubicBezTo>
                <a:lnTo>
                  <a:pt x="10623422" y="417023"/>
                </a:lnTo>
                <a:cubicBezTo>
                  <a:pt x="10623550" y="396354"/>
                  <a:pt x="10629388" y="380543"/>
                  <a:pt x="10640939" y="369589"/>
                </a:cubicBezTo>
                <a:cubicBezTo>
                  <a:pt x="10652489" y="358635"/>
                  <a:pt x="10668991" y="353111"/>
                  <a:pt x="10690442" y="353015"/>
                </a:cubicBezTo>
                <a:close/>
                <a:moveTo>
                  <a:pt x="13314347" y="351978"/>
                </a:moveTo>
                <a:cubicBezTo>
                  <a:pt x="13350246" y="352204"/>
                  <a:pt x="13379389" y="353001"/>
                  <a:pt x="13401776" y="354370"/>
                </a:cubicBezTo>
                <a:cubicBezTo>
                  <a:pt x="13446551" y="357108"/>
                  <a:pt x="13474569" y="373138"/>
                  <a:pt x="13485834" y="402461"/>
                </a:cubicBezTo>
                <a:cubicBezTo>
                  <a:pt x="13497097" y="431784"/>
                  <a:pt x="13501875" y="485406"/>
                  <a:pt x="13500163" y="563327"/>
                </a:cubicBezTo>
                <a:cubicBezTo>
                  <a:pt x="13501320" y="680139"/>
                  <a:pt x="13498329" y="791609"/>
                  <a:pt x="13491194" y="897738"/>
                </a:cubicBezTo>
                <a:cubicBezTo>
                  <a:pt x="13484057" y="1003867"/>
                  <a:pt x="13465835" y="1098731"/>
                  <a:pt x="13436527" y="1182330"/>
                </a:cubicBezTo>
                <a:cubicBezTo>
                  <a:pt x="13407220" y="1265929"/>
                  <a:pt x="13359888" y="1332339"/>
                  <a:pt x="13294530" y="1381561"/>
                </a:cubicBezTo>
                <a:cubicBezTo>
                  <a:pt x="13259109" y="1405848"/>
                  <a:pt x="13217887" y="1423451"/>
                  <a:pt x="13170866" y="1434368"/>
                </a:cubicBezTo>
                <a:cubicBezTo>
                  <a:pt x="13123845" y="1445285"/>
                  <a:pt x="13076399" y="1450024"/>
                  <a:pt x="13028526" y="1448586"/>
                </a:cubicBezTo>
                <a:cubicBezTo>
                  <a:pt x="12980652" y="1447147"/>
                  <a:pt x="12937726" y="1440037"/>
                  <a:pt x="12899749" y="1427256"/>
                </a:cubicBezTo>
                <a:cubicBezTo>
                  <a:pt x="12797237" y="1392647"/>
                  <a:pt x="12723162" y="1328154"/>
                  <a:pt x="12677519" y="1233779"/>
                </a:cubicBezTo>
                <a:cubicBezTo>
                  <a:pt x="12631877" y="1139403"/>
                  <a:pt x="12605190" y="1021741"/>
                  <a:pt x="12597461" y="880793"/>
                </a:cubicBezTo>
                <a:cubicBezTo>
                  <a:pt x="12589733" y="739845"/>
                  <a:pt x="12591483" y="582207"/>
                  <a:pt x="12602713" y="407879"/>
                </a:cubicBezTo>
                <a:cubicBezTo>
                  <a:pt x="12604331" y="392576"/>
                  <a:pt x="12609855" y="380511"/>
                  <a:pt x="12619280" y="371684"/>
                </a:cubicBezTo>
                <a:cubicBezTo>
                  <a:pt x="12628704" y="362858"/>
                  <a:pt x="12641461" y="357651"/>
                  <a:pt x="12657551" y="356063"/>
                </a:cubicBezTo>
                <a:lnTo>
                  <a:pt x="12924122" y="356063"/>
                </a:lnTo>
                <a:cubicBezTo>
                  <a:pt x="12939797" y="355016"/>
                  <a:pt x="12952998" y="359778"/>
                  <a:pt x="12963724" y="370351"/>
                </a:cubicBezTo>
                <a:cubicBezTo>
                  <a:pt x="12974450" y="380924"/>
                  <a:pt x="12980036" y="394449"/>
                  <a:pt x="12980480" y="410927"/>
                </a:cubicBezTo>
                <a:cubicBezTo>
                  <a:pt x="12978869" y="457505"/>
                  <a:pt x="12977616" y="514559"/>
                  <a:pt x="12976719" y="582092"/>
                </a:cubicBezTo>
                <a:cubicBezTo>
                  <a:pt x="12975824" y="649624"/>
                  <a:pt x="12975809" y="717918"/>
                  <a:pt x="12976676" y="786974"/>
                </a:cubicBezTo>
                <a:cubicBezTo>
                  <a:pt x="12977543" y="856031"/>
                  <a:pt x="12979816" y="916133"/>
                  <a:pt x="12983493" y="967283"/>
                </a:cubicBezTo>
                <a:cubicBezTo>
                  <a:pt x="12987171" y="1018432"/>
                  <a:pt x="12992779" y="1050912"/>
                  <a:pt x="13000316" y="1064723"/>
                </a:cubicBezTo>
                <a:cubicBezTo>
                  <a:pt x="13020068" y="1091713"/>
                  <a:pt x="13039396" y="1098839"/>
                  <a:pt x="13058301" y="1086102"/>
                </a:cubicBezTo>
                <a:cubicBezTo>
                  <a:pt x="13077203" y="1073365"/>
                  <a:pt x="13093140" y="1049454"/>
                  <a:pt x="13106112" y="1014368"/>
                </a:cubicBezTo>
                <a:cubicBezTo>
                  <a:pt x="13119081" y="979282"/>
                  <a:pt x="13126541" y="941712"/>
                  <a:pt x="13128490" y="901655"/>
                </a:cubicBezTo>
                <a:cubicBezTo>
                  <a:pt x="13132082" y="834822"/>
                  <a:pt x="13134052" y="765035"/>
                  <a:pt x="13134402" y="692296"/>
                </a:cubicBezTo>
                <a:cubicBezTo>
                  <a:pt x="13134752" y="619557"/>
                  <a:pt x="13134816" y="556247"/>
                  <a:pt x="13134594" y="502367"/>
                </a:cubicBezTo>
                <a:cubicBezTo>
                  <a:pt x="13131511" y="459473"/>
                  <a:pt x="13131954" y="424104"/>
                  <a:pt x="13135917" y="396259"/>
                </a:cubicBezTo>
                <a:cubicBezTo>
                  <a:pt x="13139882" y="368414"/>
                  <a:pt x="13156704" y="354000"/>
                  <a:pt x="13186383" y="353015"/>
                </a:cubicBezTo>
                <a:cubicBezTo>
                  <a:pt x="13235793" y="352098"/>
                  <a:pt x="13278448" y="351752"/>
                  <a:pt x="13314347" y="351978"/>
                </a:cubicBezTo>
                <a:close/>
                <a:moveTo>
                  <a:pt x="2503473" y="351978"/>
                </a:moveTo>
                <a:cubicBezTo>
                  <a:pt x="2539371" y="352204"/>
                  <a:pt x="2568514" y="353001"/>
                  <a:pt x="2590901" y="354370"/>
                </a:cubicBezTo>
                <a:cubicBezTo>
                  <a:pt x="2635677" y="357108"/>
                  <a:pt x="2663695" y="373138"/>
                  <a:pt x="2674959" y="402461"/>
                </a:cubicBezTo>
                <a:cubicBezTo>
                  <a:pt x="2686224" y="431784"/>
                  <a:pt x="2691000" y="485406"/>
                  <a:pt x="2689289" y="563327"/>
                </a:cubicBezTo>
                <a:cubicBezTo>
                  <a:pt x="2690446" y="680139"/>
                  <a:pt x="2687455" y="791609"/>
                  <a:pt x="2680319" y="897738"/>
                </a:cubicBezTo>
                <a:cubicBezTo>
                  <a:pt x="2673183" y="1003867"/>
                  <a:pt x="2654961" y="1098731"/>
                  <a:pt x="2625654" y="1182330"/>
                </a:cubicBezTo>
                <a:cubicBezTo>
                  <a:pt x="2596345" y="1265929"/>
                  <a:pt x="2549014" y="1332339"/>
                  <a:pt x="2483656" y="1381561"/>
                </a:cubicBezTo>
                <a:cubicBezTo>
                  <a:pt x="2448235" y="1405848"/>
                  <a:pt x="2407013" y="1423451"/>
                  <a:pt x="2359992" y="1434368"/>
                </a:cubicBezTo>
                <a:cubicBezTo>
                  <a:pt x="2312972" y="1445285"/>
                  <a:pt x="2265524" y="1450024"/>
                  <a:pt x="2217652" y="1448586"/>
                </a:cubicBezTo>
                <a:cubicBezTo>
                  <a:pt x="2169778" y="1447147"/>
                  <a:pt x="2126852" y="1440037"/>
                  <a:pt x="2088874" y="1427256"/>
                </a:cubicBezTo>
                <a:cubicBezTo>
                  <a:pt x="1986363" y="1392647"/>
                  <a:pt x="1912287" y="1328154"/>
                  <a:pt x="1866644" y="1233779"/>
                </a:cubicBezTo>
                <a:cubicBezTo>
                  <a:pt x="1821002" y="1139403"/>
                  <a:pt x="1794316" y="1021741"/>
                  <a:pt x="1786587" y="880793"/>
                </a:cubicBezTo>
                <a:cubicBezTo>
                  <a:pt x="1778858" y="739845"/>
                  <a:pt x="1780609" y="582207"/>
                  <a:pt x="1791839" y="407879"/>
                </a:cubicBezTo>
                <a:cubicBezTo>
                  <a:pt x="1793457" y="392576"/>
                  <a:pt x="1798979" y="380511"/>
                  <a:pt x="1808404" y="371684"/>
                </a:cubicBezTo>
                <a:cubicBezTo>
                  <a:pt x="1817829" y="362858"/>
                  <a:pt x="1830586" y="357651"/>
                  <a:pt x="1846676" y="356063"/>
                </a:cubicBezTo>
                <a:lnTo>
                  <a:pt x="2113246" y="356063"/>
                </a:lnTo>
                <a:cubicBezTo>
                  <a:pt x="2128923" y="355016"/>
                  <a:pt x="2142124" y="359778"/>
                  <a:pt x="2152850" y="370351"/>
                </a:cubicBezTo>
                <a:cubicBezTo>
                  <a:pt x="2163575" y="380924"/>
                  <a:pt x="2169161" y="394449"/>
                  <a:pt x="2169605" y="410927"/>
                </a:cubicBezTo>
                <a:cubicBezTo>
                  <a:pt x="2167994" y="457505"/>
                  <a:pt x="2166741" y="514559"/>
                  <a:pt x="2165845" y="582092"/>
                </a:cubicBezTo>
                <a:cubicBezTo>
                  <a:pt x="2164950" y="649624"/>
                  <a:pt x="2164936" y="717918"/>
                  <a:pt x="2165802" y="786974"/>
                </a:cubicBezTo>
                <a:cubicBezTo>
                  <a:pt x="2166669" y="856031"/>
                  <a:pt x="2168942" y="916133"/>
                  <a:pt x="2172619" y="967283"/>
                </a:cubicBezTo>
                <a:cubicBezTo>
                  <a:pt x="2176297" y="1018432"/>
                  <a:pt x="2181904" y="1050912"/>
                  <a:pt x="2189442" y="1064723"/>
                </a:cubicBezTo>
                <a:cubicBezTo>
                  <a:pt x="2209194" y="1091713"/>
                  <a:pt x="2228520" y="1098839"/>
                  <a:pt x="2247424" y="1086102"/>
                </a:cubicBezTo>
                <a:cubicBezTo>
                  <a:pt x="2266329" y="1073365"/>
                  <a:pt x="2282266" y="1049454"/>
                  <a:pt x="2295236" y="1014368"/>
                </a:cubicBezTo>
                <a:cubicBezTo>
                  <a:pt x="2308206" y="979282"/>
                  <a:pt x="2315666" y="941712"/>
                  <a:pt x="2317616" y="901655"/>
                </a:cubicBezTo>
                <a:cubicBezTo>
                  <a:pt x="2321206" y="834822"/>
                  <a:pt x="2323177" y="765035"/>
                  <a:pt x="2323527" y="692296"/>
                </a:cubicBezTo>
                <a:cubicBezTo>
                  <a:pt x="2323878" y="619557"/>
                  <a:pt x="2323941" y="556247"/>
                  <a:pt x="2323719" y="502367"/>
                </a:cubicBezTo>
                <a:cubicBezTo>
                  <a:pt x="2320637" y="459473"/>
                  <a:pt x="2321079" y="424104"/>
                  <a:pt x="2325043" y="396259"/>
                </a:cubicBezTo>
                <a:cubicBezTo>
                  <a:pt x="2329007" y="368414"/>
                  <a:pt x="2345829" y="354000"/>
                  <a:pt x="2375508" y="353015"/>
                </a:cubicBezTo>
                <a:cubicBezTo>
                  <a:pt x="2424919" y="352098"/>
                  <a:pt x="2467574" y="351752"/>
                  <a:pt x="2503473" y="351978"/>
                </a:cubicBezTo>
                <a:close/>
                <a:moveTo>
                  <a:pt x="4940236" y="348443"/>
                </a:moveTo>
                <a:cubicBezTo>
                  <a:pt x="4957477" y="348951"/>
                  <a:pt x="4971765" y="355171"/>
                  <a:pt x="4983099" y="367104"/>
                </a:cubicBezTo>
                <a:cubicBezTo>
                  <a:pt x="4994434" y="379036"/>
                  <a:pt x="4999958" y="393634"/>
                  <a:pt x="4999673" y="410897"/>
                </a:cubicBezTo>
                <a:lnTo>
                  <a:pt x="4992052" y="671369"/>
                </a:lnTo>
                <a:cubicBezTo>
                  <a:pt x="4990370" y="687522"/>
                  <a:pt x="4984592" y="700533"/>
                  <a:pt x="4974717" y="710402"/>
                </a:cubicBezTo>
                <a:cubicBezTo>
                  <a:pt x="4964843" y="720271"/>
                  <a:pt x="4951826" y="726047"/>
                  <a:pt x="4935665" y="727729"/>
                </a:cubicBezTo>
                <a:lnTo>
                  <a:pt x="4812219" y="727729"/>
                </a:lnTo>
                <a:lnTo>
                  <a:pt x="4815269" y="1370857"/>
                </a:lnTo>
                <a:cubicBezTo>
                  <a:pt x="4815999" y="1379302"/>
                  <a:pt x="4814919" y="1387176"/>
                  <a:pt x="4812031" y="1394479"/>
                </a:cubicBezTo>
                <a:cubicBezTo>
                  <a:pt x="4809142" y="1401781"/>
                  <a:pt x="4804635" y="1408131"/>
                  <a:pt x="4798510" y="1413529"/>
                </a:cubicBezTo>
                <a:cubicBezTo>
                  <a:pt x="4785054" y="1425721"/>
                  <a:pt x="4770836" y="1431817"/>
                  <a:pt x="4755858" y="1431817"/>
                </a:cubicBezTo>
                <a:lnTo>
                  <a:pt x="4463388" y="1433341"/>
                </a:lnTo>
                <a:cubicBezTo>
                  <a:pt x="4446632" y="1433087"/>
                  <a:pt x="4432923" y="1427499"/>
                  <a:pt x="4422260" y="1416577"/>
                </a:cubicBezTo>
                <a:cubicBezTo>
                  <a:pt x="4416897" y="1411179"/>
                  <a:pt x="4412771" y="1404830"/>
                  <a:pt x="4409883" y="1397527"/>
                </a:cubicBezTo>
                <a:cubicBezTo>
                  <a:pt x="4406995" y="1390224"/>
                  <a:pt x="4405536" y="1382350"/>
                  <a:pt x="4405503" y="1373905"/>
                </a:cubicBezTo>
                <a:lnTo>
                  <a:pt x="4413119" y="729253"/>
                </a:lnTo>
                <a:lnTo>
                  <a:pt x="4280535" y="729253"/>
                </a:lnTo>
                <a:cubicBezTo>
                  <a:pt x="4263993" y="730301"/>
                  <a:pt x="4249833" y="725160"/>
                  <a:pt x="4238054" y="713831"/>
                </a:cubicBezTo>
                <a:cubicBezTo>
                  <a:pt x="4226275" y="702501"/>
                  <a:pt x="4220115" y="687840"/>
                  <a:pt x="4219575" y="669847"/>
                </a:cubicBezTo>
                <a:lnTo>
                  <a:pt x="4222623" y="412420"/>
                </a:lnTo>
                <a:cubicBezTo>
                  <a:pt x="4224338" y="395284"/>
                  <a:pt x="4230434" y="381194"/>
                  <a:pt x="4240912" y="370151"/>
                </a:cubicBezTo>
                <a:cubicBezTo>
                  <a:pt x="4251389" y="359108"/>
                  <a:pt x="4265105" y="353396"/>
                  <a:pt x="4282059" y="353015"/>
                </a:cubicBezTo>
                <a:close/>
                <a:moveTo>
                  <a:pt x="720662" y="348443"/>
                </a:moveTo>
                <a:cubicBezTo>
                  <a:pt x="737902" y="348951"/>
                  <a:pt x="752190" y="355171"/>
                  <a:pt x="763524" y="367104"/>
                </a:cubicBezTo>
                <a:cubicBezTo>
                  <a:pt x="774859" y="379036"/>
                  <a:pt x="780384" y="393634"/>
                  <a:pt x="780098" y="410897"/>
                </a:cubicBezTo>
                <a:lnTo>
                  <a:pt x="772478" y="671369"/>
                </a:lnTo>
                <a:cubicBezTo>
                  <a:pt x="770795" y="687522"/>
                  <a:pt x="765017" y="700533"/>
                  <a:pt x="755142" y="710402"/>
                </a:cubicBezTo>
                <a:cubicBezTo>
                  <a:pt x="745268" y="720271"/>
                  <a:pt x="732251" y="726047"/>
                  <a:pt x="716090" y="727729"/>
                </a:cubicBezTo>
                <a:lnTo>
                  <a:pt x="592644" y="727729"/>
                </a:lnTo>
                <a:lnTo>
                  <a:pt x="595694" y="1370857"/>
                </a:lnTo>
                <a:cubicBezTo>
                  <a:pt x="596424" y="1379302"/>
                  <a:pt x="595344" y="1387176"/>
                  <a:pt x="592455" y="1394479"/>
                </a:cubicBezTo>
                <a:cubicBezTo>
                  <a:pt x="589566" y="1401781"/>
                  <a:pt x="585059" y="1408131"/>
                  <a:pt x="578934" y="1413529"/>
                </a:cubicBezTo>
                <a:cubicBezTo>
                  <a:pt x="565478" y="1425721"/>
                  <a:pt x="551261" y="1431817"/>
                  <a:pt x="536283" y="1431817"/>
                </a:cubicBezTo>
                <a:lnTo>
                  <a:pt x="243813" y="1433341"/>
                </a:lnTo>
                <a:cubicBezTo>
                  <a:pt x="227057" y="1433087"/>
                  <a:pt x="213347" y="1427499"/>
                  <a:pt x="202684" y="1416577"/>
                </a:cubicBezTo>
                <a:cubicBezTo>
                  <a:pt x="197321" y="1411179"/>
                  <a:pt x="193196" y="1404830"/>
                  <a:pt x="190308" y="1397527"/>
                </a:cubicBezTo>
                <a:cubicBezTo>
                  <a:pt x="187420" y="1390224"/>
                  <a:pt x="185960" y="1382350"/>
                  <a:pt x="185928" y="1373905"/>
                </a:cubicBezTo>
                <a:lnTo>
                  <a:pt x="193545" y="729253"/>
                </a:lnTo>
                <a:lnTo>
                  <a:pt x="60960" y="729253"/>
                </a:lnTo>
                <a:cubicBezTo>
                  <a:pt x="44419" y="730301"/>
                  <a:pt x="30258" y="725160"/>
                  <a:pt x="18479" y="713831"/>
                </a:cubicBezTo>
                <a:cubicBezTo>
                  <a:pt x="6700" y="702501"/>
                  <a:pt x="540" y="687840"/>
                  <a:pt x="0" y="669847"/>
                </a:cubicBezTo>
                <a:lnTo>
                  <a:pt x="3048" y="412420"/>
                </a:lnTo>
                <a:cubicBezTo>
                  <a:pt x="4763" y="395284"/>
                  <a:pt x="10859" y="381194"/>
                  <a:pt x="21336" y="370151"/>
                </a:cubicBezTo>
                <a:cubicBezTo>
                  <a:pt x="31814" y="359108"/>
                  <a:pt x="45530" y="353396"/>
                  <a:pt x="62484" y="353015"/>
                </a:cubicBezTo>
                <a:close/>
                <a:moveTo>
                  <a:pt x="11859387" y="348272"/>
                </a:moveTo>
                <a:lnTo>
                  <a:pt x="12241720" y="348272"/>
                </a:lnTo>
                <a:cubicBezTo>
                  <a:pt x="12256136" y="348844"/>
                  <a:pt x="12267692" y="354941"/>
                  <a:pt x="12276391" y="366565"/>
                </a:cubicBezTo>
                <a:cubicBezTo>
                  <a:pt x="12285091" y="378188"/>
                  <a:pt x="12291314" y="391908"/>
                  <a:pt x="12295060" y="407724"/>
                </a:cubicBezTo>
                <a:lnTo>
                  <a:pt x="12520612" y="1346473"/>
                </a:lnTo>
                <a:cubicBezTo>
                  <a:pt x="12524168" y="1363745"/>
                  <a:pt x="12526582" y="1376445"/>
                  <a:pt x="12527852" y="1384573"/>
                </a:cubicBezTo>
                <a:cubicBezTo>
                  <a:pt x="12529121" y="1392701"/>
                  <a:pt x="12526200" y="1402353"/>
                  <a:pt x="12519088" y="1413529"/>
                </a:cubicBezTo>
                <a:cubicBezTo>
                  <a:pt x="12514485" y="1421212"/>
                  <a:pt x="12508452" y="1427181"/>
                  <a:pt x="12500990" y="1431436"/>
                </a:cubicBezTo>
                <a:cubicBezTo>
                  <a:pt x="12493530" y="1435690"/>
                  <a:pt x="12484830" y="1437849"/>
                  <a:pt x="12474892" y="1437913"/>
                </a:cubicBezTo>
                <a:cubicBezTo>
                  <a:pt x="12376338" y="1438825"/>
                  <a:pt x="12305579" y="1439202"/>
                  <a:pt x="12262619" y="1439042"/>
                </a:cubicBezTo>
                <a:cubicBezTo>
                  <a:pt x="12219658" y="1438882"/>
                  <a:pt x="12192360" y="1432711"/>
                  <a:pt x="12180725" y="1420528"/>
                </a:cubicBezTo>
                <a:cubicBezTo>
                  <a:pt x="12169092" y="1408345"/>
                  <a:pt x="12160986" y="1384676"/>
                  <a:pt x="12156409" y="1349521"/>
                </a:cubicBezTo>
                <a:lnTo>
                  <a:pt x="12147272" y="1302277"/>
                </a:lnTo>
                <a:lnTo>
                  <a:pt x="11953875" y="1302277"/>
                </a:lnTo>
                <a:lnTo>
                  <a:pt x="11944731" y="1349521"/>
                </a:lnTo>
                <a:cubicBezTo>
                  <a:pt x="11940149" y="1384676"/>
                  <a:pt x="11932040" y="1408345"/>
                  <a:pt x="11920404" y="1420528"/>
                </a:cubicBezTo>
                <a:cubicBezTo>
                  <a:pt x="11908766" y="1432711"/>
                  <a:pt x="11881467" y="1438882"/>
                  <a:pt x="11838503" y="1439042"/>
                </a:cubicBezTo>
                <a:cubicBezTo>
                  <a:pt x="11795539" y="1439202"/>
                  <a:pt x="11724776" y="1438825"/>
                  <a:pt x="11626215" y="1437913"/>
                </a:cubicBezTo>
                <a:cubicBezTo>
                  <a:pt x="11616277" y="1437849"/>
                  <a:pt x="11607577" y="1435690"/>
                  <a:pt x="11600116" y="1431436"/>
                </a:cubicBezTo>
                <a:cubicBezTo>
                  <a:pt x="11592655" y="1427181"/>
                  <a:pt x="11586623" y="1421212"/>
                  <a:pt x="11582019" y="1413529"/>
                </a:cubicBezTo>
                <a:cubicBezTo>
                  <a:pt x="11574907" y="1402353"/>
                  <a:pt x="11571985" y="1392701"/>
                  <a:pt x="11573256" y="1384573"/>
                </a:cubicBezTo>
                <a:cubicBezTo>
                  <a:pt x="11574526" y="1376445"/>
                  <a:pt x="11576939" y="1363745"/>
                  <a:pt x="11580495" y="1346473"/>
                </a:cubicBezTo>
                <a:lnTo>
                  <a:pt x="11806047" y="407724"/>
                </a:lnTo>
                <a:cubicBezTo>
                  <a:pt x="11809793" y="391908"/>
                  <a:pt x="11816016" y="378188"/>
                  <a:pt x="11824715" y="366565"/>
                </a:cubicBezTo>
                <a:cubicBezTo>
                  <a:pt x="11833416" y="354941"/>
                  <a:pt x="11844972" y="348844"/>
                  <a:pt x="11859387" y="348272"/>
                </a:cubicBezTo>
                <a:close/>
                <a:moveTo>
                  <a:pt x="9583122" y="340255"/>
                </a:moveTo>
                <a:cubicBezTo>
                  <a:pt x="9630508" y="338938"/>
                  <a:pt x="9677466" y="343545"/>
                  <a:pt x="9723996" y="354077"/>
                </a:cubicBezTo>
                <a:cubicBezTo>
                  <a:pt x="9770526" y="364608"/>
                  <a:pt x="9811481" y="381515"/>
                  <a:pt x="9846864" y="404796"/>
                </a:cubicBezTo>
                <a:cubicBezTo>
                  <a:pt x="9921246" y="457561"/>
                  <a:pt x="9972398" y="528336"/>
                  <a:pt x="10000322" y="617120"/>
                </a:cubicBezTo>
                <a:cubicBezTo>
                  <a:pt x="10028247" y="705904"/>
                  <a:pt x="10043605" y="811392"/>
                  <a:pt x="10046398" y="933584"/>
                </a:cubicBezTo>
                <a:cubicBezTo>
                  <a:pt x="10047604" y="1027340"/>
                  <a:pt x="10033387" y="1113067"/>
                  <a:pt x="10003750" y="1190766"/>
                </a:cubicBezTo>
                <a:cubicBezTo>
                  <a:pt x="9974111" y="1268465"/>
                  <a:pt x="9921815" y="1333587"/>
                  <a:pt x="9846864" y="1386133"/>
                </a:cubicBezTo>
                <a:cubicBezTo>
                  <a:pt x="9811481" y="1409884"/>
                  <a:pt x="9770526" y="1427035"/>
                  <a:pt x="9723996" y="1437585"/>
                </a:cubicBezTo>
                <a:cubicBezTo>
                  <a:pt x="9677466" y="1448136"/>
                  <a:pt x="9630508" y="1452762"/>
                  <a:pt x="9583122" y="1451464"/>
                </a:cubicBezTo>
                <a:cubicBezTo>
                  <a:pt x="9535735" y="1450166"/>
                  <a:pt x="9493064" y="1443621"/>
                  <a:pt x="9455111" y="1431828"/>
                </a:cubicBezTo>
                <a:cubicBezTo>
                  <a:pt x="9382027" y="1408822"/>
                  <a:pt x="9323922" y="1378338"/>
                  <a:pt x="9280794" y="1340376"/>
                </a:cubicBezTo>
                <a:cubicBezTo>
                  <a:pt x="9237666" y="1302414"/>
                  <a:pt x="9206299" y="1251835"/>
                  <a:pt x="9186696" y="1188639"/>
                </a:cubicBezTo>
                <a:cubicBezTo>
                  <a:pt x="9167092" y="1125443"/>
                  <a:pt x="9156036" y="1044491"/>
                  <a:pt x="9153525" y="945781"/>
                </a:cubicBezTo>
                <a:cubicBezTo>
                  <a:pt x="9156381" y="795335"/>
                  <a:pt x="9180370" y="669787"/>
                  <a:pt x="9225494" y="569137"/>
                </a:cubicBezTo>
                <a:cubicBezTo>
                  <a:pt x="9270618" y="468487"/>
                  <a:pt x="9347157" y="398983"/>
                  <a:pt x="9455111" y="360625"/>
                </a:cubicBezTo>
                <a:cubicBezTo>
                  <a:pt x="9493064" y="348361"/>
                  <a:pt x="9535735" y="341571"/>
                  <a:pt x="9583122" y="340255"/>
                </a:cubicBezTo>
                <a:close/>
                <a:moveTo>
                  <a:pt x="5590386" y="339299"/>
                </a:moveTo>
                <a:lnTo>
                  <a:pt x="5863040" y="340816"/>
                </a:lnTo>
                <a:cubicBezTo>
                  <a:pt x="5874623" y="341007"/>
                  <a:pt x="5884968" y="344435"/>
                  <a:pt x="5894078" y="351102"/>
                </a:cubicBezTo>
                <a:cubicBezTo>
                  <a:pt x="5903188" y="357768"/>
                  <a:pt x="5910109" y="366529"/>
                  <a:pt x="5914842" y="377386"/>
                </a:cubicBezTo>
                <a:lnTo>
                  <a:pt x="6099336" y="822320"/>
                </a:lnTo>
                <a:lnTo>
                  <a:pt x="6282305" y="377386"/>
                </a:lnTo>
                <a:cubicBezTo>
                  <a:pt x="6287038" y="366529"/>
                  <a:pt x="6293958" y="357768"/>
                  <a:pt x="6303068" y="351102"/>
                </a:cubicBezTo>
                <a:cubicBezTo>
                  <a:pt x="6312177" y="344435"/>
                  <a:pt x="6322522" y="341007"/>
                  <a:pt x="6334105" y="340816"/>
                </a:cubicBezTo>
                <a:lnTo>
                  <a:pt x="6606760" y="339299"/>
                </a:lnTo>
                <a:cubicBezTo>
                  <a:pt x="6620976" y="339363"/>
                  <a:pt x="6633288" y="344568"/>
                  <a:pt x="6643696" y="354914"/>
                </a:cubicBezTo>
                <a:cubicBezTo>
                  <a:pt x="6654105" y="365261"/>
                  <a:pt x="6659562" y="380370"/>
                  <a:pt x="6660070" y="400242"/>
                </a:cubicBezTo>
                <a:lnTo>
                  <a:pt x="6663118" y="1372391"/>
                </a:lnTo>
                <a:cubicBezTo>
                  <a:pt x="6662612" y="1386930"/>
                  <a:pt x="6657152" y="1400517"/>
                  <a:pt x="6646744" y="1413151"/>
                </a:cubicBezTo>
                <a:cubicBezTo>
                  <a:pt x="6636335" y="1425786"/>
                  <a:pt x="6624023" y="1432516"/>
                  <a:pt x="6609806" y="1433341"/>
                </a:cubicBezTo>
                <a:lnTo>
                  <a:pt x="6350860" y="1433341"/>
                </a:lnTo>
                <a:cubicBezTo>
                  <a:pt x="6336580" y="1433182"/>
                  <a:pt x="6324015" y="1427786"/>
                  <a:pt x="6313162" y="1417151"/>
                </a:cubicBezTo>
                <a:cubicBezTo>
                  <a:pt x="6302309" y="1406517"/>
                  <a:pt x="6296597" y="1391597"/>
                  <a:pt x="6296025" y="1372391"/>
                </a:cubicBezTo>
                <a:lnTo>
                  <a:pt x="6289928" y="1024978"/>
                </a:lnTo>
                <a:lnTo>
                  <a:pt x="6190820" y="1232207"/>
                </a:lnTo>
                <a:cubicBezTo>
                  <a:pt x="6187008" y="1241317"/>
                  <a:pt x="6180909" y="1250523"/>
                  <a:pt x="6172523" y="1259825"/>
                </a:cubicBezTo>
                <a:cubicBezTo>
                  <a:pt x="6164137" y="1269126"/>
                  <a:pt x="6153464" y="1274141"/>
                  <a:pt x="6140503" y="1274872"/>
                </a:cubicBezTo>
                <a:lnTo>
                  <a:pt x="6056643" y="1274872"/>
                </a:lnTo>
                <a:cubicBezTo>
                  <a:pt x="6043682" y="1274141"/>
                  <a:pt x="6033009" y="1269126"/>
                  <a:pt x="6024623" y="1259825"/>
                </a:cubicBezTo>
                <a:cubicBezTo>
                  <a:pt x="6016237" y="1250523"/>
                  <a:pt x="6010138" y="1241317"/>
                  <a:pt x="6006326" y="1232207"/>
                </a:cubicBezTo>
                <a:lnTo>
                  <a:pt x="5907218" y="1024978"/>
                </a:lnTo>
                <a:lnTo>
                  <a:pt x="5901118" y="1372391"/>
                </a:lnTo>
                <a:cubicBezTo>
                  <a:pt x="5900548" y="1391597"/>
                  <a:pt x="5894836" y="1406517"/>
                  <a:pt x="5883984" y="1417151"/>
                </a:cubicBezTo>
                <a:cubicBezTo>
                  <a:pt x="5873131" y="1427786"/>
                  <a:pt x="5860565" y="1433182"/>
                  <a:pt x="5846285" y="1433341"/>
                </a:cubicBezTo>
                <a:lnTo>
                  <a:pt x="5587339" y="1433341"/>
                </a:lnTo>
                <a:cubicBezTo>
                  <a:pt x="5573122" y="1432516"/>
                  <a:pt x="5560810" y="1425786"/>
                  <a:pt x="5550401" y="1413151"/>
                </a:cubicBezTo>
                <a:cubicBezTo>
                  <a:pt x="5539992" y="1400517"/>
                  <a:pt x="5534533" y="1386930"/>
                  <a:pt x="5534026" y="1372391"/>
                </a:cubicBezTo>
                <a:lnTo>
                  <a:pt x="5537073" y="400242"/>
                </a:lnTo>
                <a:cubicBezTo>
                  <a:pt x="5537581" y="380370"/>
                  <a:pt x="5543039" y="365261"/>
                  <a:pt x="5553447" y="354914"/>
                </a:cubicBezTo>
                <a:cubicBezTo>
                  <a:pt x="5563856" y="344568"/>
                  <a:pt x="5576169" y="339363"/>
                  <a:pt x="5590386" y="339299"/>
                </a:cubicBezTo>
                <a:close/>
                <a:moveTo>
                  <a:pt x="8766401" y="337775"/>
                </a:moveTo>
                <a:lnTo>
                  <a:pt x="9039056" y="339299"/>
                </a:lnTo>
                <a:cubicBezTo>
                  <a:pt x="9053018" y="339553"/>
                  <a:pt x="9066219" y="345141"/>
                  <a:pt x="9078659" y="356063"/>
                </a:cubicBezTo>
                <a:cubicBezTo>
                  <a:pt x="9084055" y="362191"/>
                  <a:pt x="9088120" y="368986"/>
                  <a:pt x="9090850" y="376447"/>
                </a:cubicBezTo>
                <a:cubicBezTo>
                  <a:pt x="9093580" y="383908"/>
                  <a:pt x="9094597" y="391846"/>
                  <a:pt x="9093898" y="400259"/>
                </a:cubicBezTo>
                <a:lnTo>
                  <a:pt x="9077134" y="1355617"/>
                </a:lnTo>
                <a:cubicBezTo>
                  <a:pt x="9077166" y="1363237"/>
                  <a:pt x="9075961" y="1370476"/>
                  <a:pt x="9073518" y="1377334"/>
                </a:cubicBezTo>
                <a:cubicBezTo>
                  <a:pt x="9071075" y="1384192"/>
                  <a:pt x="9067203" y="1390669"/>
                  <a:pt x="9061904" y="1396765"/>
                </a:cubicBezTo>
                <a:cubicBezTo>
                  <a:pt x="9050988" y="1408957"/>
                  <a:pt x="9037787" y="1415053"/>
                  <a:pt x="9022300" y="1415053"/>
                </a:cubicBezTo>
                <a:lnTo>
                  <a:pt x="8763353" y="1415053"/>
                </a:lnTo>
                <a:cubicBezTo>
                  <a:pt x="8749644" y="1415307"/>
                  <a:pt x="8737458" y="1408703"/>
                  <a:pt x="8726796" y="1395241"/>
                </a:cubicBezTo>
                <a:cubicBezTo>
                  <a:pt x="8715880" y="1382795"/>
                  <a:pt x="8710294" y="1369587"/>
                  <a:pt x="8710041" y="1355617"/>
                </a:cubicBezTo>
                <a:lnTo>
                  <a:pt x="8711564" y="1073677"/>
                </a:lnTo>
                <a:lnTo>
                  <a:pt x="8572696" y="1073677"/>
                </a:lnTo>
                <a:lnTo>
                  <a:pt x="8568118" y="1372381"/>
                </a:lnTo>
                <a:cubicBezTo>
                  <a:pt x="8568150" y="1380731"/>
                  <a:pt x="8566945" y="1388415"/>
                  <a:pt x="8564502" y="1395431"/>
                </a:cubicBezTo>
                <a:cubicBezTo>
                  <a:pt x="8562059" y="1402448"/>
                  <a:pt x="8558187" y="1408989"/>
                  <a:pt x="8552888" y="1415053"/>
                </a:cubicBezTo>
                <a:cubicBezTo>
                  <a:pt x="8541972" y="1427245"/>
                  <a:pt x="8528771" y="1433341"/>
                  <a:pt x="8513284" y="1433341"/>
                </a:cubicBezTo>
                <a:lnTo>
                  <a:pt x="8254338" y="1433341"/>
                </a:lnTo>
                <a:cubicBezTo>
                  <a:pt x="8240630" y="1433595"/>
                  <a:pt x="8228444" y="1426991"/>
                  <a:pt x="8217782" y="1413529"/>
                </a:cubicBezTo>
                <a:cubicBezTo>
                  <a:pt x="8212418" y="1407433"/>
                  <a:pt x="8208293" y="1400956"/>
                  <a:pt x="8205405" y="1394098"/>
                </a:cubicBezTo>
                <a:cubicBezTo>
                  <a:pt x="8202516" y="1387240"/>
                  <a:pt x="8201057" y="1380001"/>
                  <a:pt x="8201025" y="1372381"/>
                </a:cubicBezTo>
                <a:lnTo>
                  <a:pt x="8204073" y="400259"/>
                </a:lnTo>
                <a:cubicBezTo>
                  <a:pt x="8203819" y="381717"/>
                  <a:pt x="8208896" y="366985"/>
                  <a:pt x="8219304" y="356063"/>
                </a:cubicBezTo>
                <a:cubicBezTo>
                  <a:pt x="8229714" y="345141"/>
                  <a:pt x="8242408" y="339553"/>
                  <a:pt x="8257386" y="339299"/>
                </a:cubicBezTo>
                <a:lnTo>
                  <a:pt x="8530044" y="340823"/>
                </a:lnTo>
                <a:cubicBezTo>
                  <a:pt x="8544007" y="341077"/>
                  <a:pt x="8557208" y="346665"/>
                  <a:pt x="8569648" y="357587"/>
                </a:cubicBezTo>
                <a:cubicBezTo>
                  <a:pt x="8575044" y="363683"/>
                  <a:pt x="8579107" y="370541"/>
                  <a:pt x="8581839" y="378161"/>
                </a:cubicBezTo>
                <a:cubicBezTo>
                  <a:pt x="8584570" y="385781"/>
                  <a:pt x="8585586" y="394163"/>
                  <a:pt x="8584887" y="403307"/>
                </a:cubicBezTo>
                <a:lnTo>
                  <a:pt x="8578788" y="793451"/>
                </a:lnTo>
                <a:lnTo>
                  <a:pt x="8711562" y="793451"/>
                </a:lnTo>
                <a:lnTo>
                  <a:pt x="8713089" y="397211"/>
                </a:lnTo>
                <a:cubicBezTo>
                  <a:pt x="8713057" y="388766"/>
                  <a:pt x="8714263" y="380892"/>
                  <a:pt x="8716706" y="373589"/>
                </a:cubicBezTo>
                <a:cubicBezTo>
                  <a:pt x="8719150" y="366287"/>
                  <a:pt x="8723022" y="359937"/>
                  <a:pt x="8728321" y="354539"/>
                </a:cubicBezTo>
                <a:cubicBezTo>
                  <a:pt x="8738730" y="343617"/>
                  <a:pt x="8751423" y="338029"/>
                  <a:pt x="8766401" y="337775"/>
                </a:cubicBezTo>
                <a:close/>
                <a:moveTo>
                  <a:pt x="7306408" y="337775"/>
                </a:moveTo>
                <a:lnTo>
                  <a:pt x="7553164" y="337775"/>
                </a:lnTo>
                <a:cubicBezTo>
                  <a:pt x="7569664" y="337774"/>
                  <a:pt x="7583881" y="343867"/>
                  <a:pt x="7595813" y="356056"/>
                </a:cubicBezTo>
                <a:cubicBezTo>
                  <a:pt x="7601176" y="362119"/>
                  <a:pt x="7605302" y="368658"/>
                  <a:pt x="7608190" y="375674"/>
                </a:cubicBezTo>
                <a:cubicBezTo>
                  <a:pt x="7611078" y="382690"/>
                  <a:pt x="7612538" y="390372"/>
                  <a:pt x="7612570" y="398721"/>
                </a:cubicBezTo>
                <a:lnTo>
                  <a:pt x="7620190" y="709564"/>
                </a:lnTo>
                <a:lnTo>
                  <a:pt x="7761922" y="383483"/>
                </a:lnTo>
                <a:cubicBezTo>
                  <a:pt x="7764208" y="377325"/>
                  <a:pt x="7767256" y="371738"/>
                  <a:pt x="7771066" y="366722"/>
                </a:cubicBezTo>
                <a:cubicBezTo>
                  <a:pt x="7774876" y="361706"/>
                  <a:pt x="7779448" y="357643"/>
                  <a:pt x="7784782" y="354532"/>
                </a:cubicBezTo>
                <a:cubicBezTo>
                  <a:pt x="7790116" y="351548"/>
                  <a:pt x="7795831" y="349516"/>
                  <a:pt x="7801927" y="348437"/>
                </a:cubicBezTo>
                <a:cubicBezTo>
                  <a:pt x="7808024" y="347358"/>
                  <a:pt x="7814500" y="346850"/>
                  <a:pt x="7821358" y="346913"/>
                </a:cubicBezTo>
                <a:lnTo>
                  <a:pt x="8075866" y="345390"/>
                </a:lnTo>
                <a:cubicBezTo>
                  <a:pt x="8085772" y="345453"/>
                  <a:pt x="8094536" y="347993"/>
                  <a:pt x="8102156" y="353008"/>
                </a:cubicBezTo>
                <a:cubicBezTo>
                  <a:pt x="8109776" y="358024"/>
                  <a:pt x="8116252" y="365135"/>
                  <a:pt x="8121586" y="374341"/>
                </a:cubicBezTo>
                <a:cubicBezTo>
                  <a:pt x="8127746" y="382626"/>
                  <a:pt x="8131429" y="391197"/>
                  <a:pt x="8132636" y="400054"/>
                </a:cubicBezTo>
                <a:cubicBezTo>
                  <a:pt x="8133842" y="408911"/>
                  <a:pt x="8132192" y="418625"/>
                  <a:pt x="8127682" y="429195"/>
                </a:cubicBezTo>
                <a:lnTo>
                  <a:pt x="7921942" y="898509"/>
                </a:lnTo>
                <a:lnTo>
                  <a:pt x="8132254" y="1363251"/>
                </a:lnTo>
                <a:cubicBezTo>
                  <a:pt x="8135270" y="1373282"/>
                  <a:pt x="8136096" y="1383313"/>
                  <a:pt x="8134730" y="1393345"/>
                </a:cubicBezTo>
                <a:cubicBezTo>
                  <a:pt x="8133365" y="1403376"/>
                  <a:pt x="8130000" y="1412645"/>
                  <a:pt x="8124634" y="1421153"/>
                </a:cubicBezTo>
                <a:cubicBezTo>
                  <a:pt x="8112442" y="1437660"/>
                  <a:pt x="8095678" y="1445787"/>
                  <a:pt x="8074342" y="1445533"/>
                </a:cubicBezTo>
                <a:lnTo>
                  <a:pt x="7804594" y="1442485"/>
                </a:lnTo>
                <a:cubicBezTo>
                  <a:pt x="7792554" y="1442739"/>
                  <a:pt x="7781583" y="1439184"/>
                  <a:pt x="7771686" y="1431819"/>
                </a:cubicBezTo>
                <a:cubicBezTo>
                  <a:pt x="7762796" y="1424454"/>
                  <a:pt x="7756192" y="1414804"/>
                  <a:pt x="7751874" y="1402868"/>
                </a:cubicBezTo>
                <a:lnTo>
                  <a:pt x="7631476" y="1104214"/>
                </a:lnTo>
                <a:lnTo>
                  <a:pt x="7639098" y="1376964"/>
                </a:lnTo>
                <a:cubicBezTo>
                  <a:pt x="7640369" y="1396773"/>
                  <a:pt x="7634778" y="1412011"/>
                  <a:pt x="7622325" y="1422677"/>
                </a:cubicBezTo>
                <a:cubicBezTo>
                  <a:pt x="7615493" y="1428772"/>
                  <a:pt x="7608567" y="1433343"/>
                  <a:pt x="7601544" y="1436391"/>
                </a:cubicBezTo>
                <a:cubicBezTo>
                  <a:pt x="7594522" y="1439438"/>
                  <a:pt x="7587214" y="1440962"/>
                  <a:pt x="7579620" y="1440962"/>
                </a:cubicBezTo>
                <a:lnTo>
                  <a:pt x="7309454" y="1442485"/>
                </a:lnTo>
                <a:cubicBezTo>
                  <a:pt x="7292698" y="1442231"/>
                  <a:pt x="7278990" y="1436644"/>
                  <a:pt x="7268328" y="1425724"/>
                </a:cubicBezTo>
                <a:cubicBezTo>
                  <a:pt x="7257412" y="1415058"/>
                  <a:pt x="7251826" y="1399821"/>
                  <a:pt x="7251573" y="1380012"/>
                </a:cubicBezTo>
                <a:lnTo>
                  <a:pt x="7248525" y="398721"/>
                </a:lnTo>
                <a:cubicBezTo>
                  <a:pt x="7248526" y="383737"/>
                  <a:pt x="7254618" y="369515"/>
                  <a:pt x="7266804" y="356056"/>
                </a:cubicBezTo>
                <a:cubicBezTo>
                  <a:pt x="7277722" y="343867"/>
                  <a:pt x="7290922" y="337774"/>
                  <a:pt x="7306408" y="337775"/>
                </a:cubicBezTo>
                <a:close/>
                <a:moveTo>
                  <a:pt x="5240022" y="15465"/>
                </a:moveTo>
                <a:cubicBezTo>
                  <a:pt x="5242901" y="15794"/>
                  <a:pt x="5245744" y="16486"/>
                  <a:pt x="5248551" y="17541"/>
                </a:cubicBezTo>
                <a:cubicBezTo>
                  <a:pt x="5259782" y="21762"/>
                  <a:pt x="5269300" y="30456"/>
                  <a:pt x="5277105" y="43623"/>
                </a:cubicBezTo>
                <a:lnTo>
                  <a:pt x="5354767" y="183731"/>
                </a:lnTo>
                <a:cubicBezTo>
                  <a:pt x="5363116" y="201625"/>
                  <a:pt x="5363561" y="216093"/>
                  <a:pt x="5356103" y="227134"/>
                </a:cubicBezTo>
                <a:cubicBezTo>
                  <a:pt x="5348645" y="238175"/>
                  <a:pt x="5333476" y="252642"/>
                  <a:pt x="5310600" y="270536"/>
                </a:cubicBezTo>
                <a:cubicBezTo>
                  <a:pt x="5298827" y="278851"/>
                  <a:pt x="5286961" y="282405"/>
                  <a:pt x="5274999" y="281199"/>
                </a:cubicBezTo>
                <a:cubicBezTo>
                  <a:pt x="5263036" y="279993"/>
                  <a:pt x="5253074" y="274408"/>
                  <a:pt x="5245109" y="264445"/>
                </a:cubicBezTo>
                <a:lnTo>
                  <a:pt x="5127869" y="133475"/>
                </a:lnTo>
                <a:cubicBezTo>
                  <a:pt x="5117683" y="122783"/>
                  <a:pt x="5113303" y="109902"/>
                  <a:pt x="5114730" y="94831"/>
                </a:cubicBezTo>
                <a:cubicBezTo>
                  <a:pt x="5116158" y="79761"/>
                  <a:pt x="5125106" y="67260"/>
                  <a:pt x="5141574" y="57330"/>
                </a:cubicBezTo>
                <a:lnTo>
                  <a:pt x="5213146" y="22303"/>
                </a:lnTo>
                <a:cubicBezTo>
                  <a:pt x="5222427" y="16756"/>
                  <a:pt x="5231384" y="14477"/>
                  <a:pt x="5240022" y="15465"/>
                </a:cubicBezTo>
                <a:close/>
                <a:moveTo>
                  <a:pt x="12074713" y="225"/>
                </a:moveTo>
                <a:cubicBezTo>
                  <a:pt x="12083350" y="-763"/>
                  <a:pt x="12092307" y="1516"/>
                  <a:pt x="12101588" y="7063"/>
                </a:cubicBezTo>
                <a:lnTo>
                  <a:pt x="12173159" y="42090"/>
                </a:lnTo>
                <a:cubicBezTo>
                  <a:pt x="12189629" y="52020"/>
                  <a:pt x="12198576" y="64521"/>
                  <a:pt x="12200004" y="79591"/>
                </a:cubicBezTo>
                <a:cubicBezTo>
                  <a:pt x="12201432" y="94662"/>
                  <a:pt x="12197053" y="107543"/>
                  <a:pt x="12186865" y="118235"/>
                </a:cubicBezTo>
                <a:lnTo>
                  <a:pt x="12069609" y="249205"/>
                </a:lnTo>
                <a:cubicBezTo>
                  <a:pt x="12061646" y="259168"/>
                  <a:pt x="12051684" y="264753"/>
                  <a:pt x="12039723" y="265959"/>
                </a:cubicBezTo>
                <a:cubicBezTo>
                  <a:pt x="12027762" y="267165"/>
                  <a:pt x="12015898" y="263611"/>
                  <a:pt x="12004128" y="255296"/>
                </a:cubicBezTo>
                <a:cubicBezTo>
                  <a:pt x="11981253" y="237402"/>
                  <a:pt x="11966088" y="222935"/>
                  <a:pt x="11958630" y="211894"/>
                </a:cubicBezTo>
                <a:cubicBezTo>
                  <a:pt x="11951174" y="200853"/>
                  <a:pt x="11951618" y="186385"/>
                  <a:pt x="11959966" y="168491"/>
                </a:cubicBezTo>
                <a:lnTo>
                  <a:pt x="12037629" y="28383"/>
                </a:lnTo>
                <a:cubicBezTo>
                  <a:pt x="12045434" y="15216"/>
                  <a:pt x="12054951" y="6522"/>
                  <a:pt x="12066182" y="2301"/>
                </a:cubicBezTo>
                <a:cubicBezTo>
                  <a:pt x="12068990" y="1246"/>
                  <a:pt x="12071834" y="554"/>
                  <a:pt x="12074713" y="225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318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1594252"/>
            <a:chOff x="0" y="0"/>
            <a:chExt cx="4816593" cy="6298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29828"/>
            </a:xfrm>
            <a:custGeom>
              <a:avLst/>
              <a:gdLst/>
              <a:ahLst/>
              <a:cxnLst/>
              <a:rect l="l" t="t" r="r" b="b"/>
              <a:pathLst>
                <a:path w="4816592" h="629828">
                  <a:moveTo>
                    <a:pt x="0" y="0"/>
                  </a:moveTo>
                  <a:lnTo>
                    <a:pt x="4816592" y="0"/>
                  </a:lnTo>
                  <a:lnTo>
                    <a:pt x="4816592" y="629828"/>
                  </a:lnTo>
                  <a:lnTo>
                    <a:pt x="0" y="629828"/>
                  </a:lnTo>
                  <a:close/>
                </a:path>
              </a:pathLst>
            </a:custGeom>
            <a:solidFill>
              <a:srgbClr val="E6AA3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323406" y="82578"/>
            <a:ext cx="1548778" cy="168345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1594252"/>
            <a:ext cx="12192000" cy="171781"/>
            <a:chOff x="0" y="0"/>
            <a:chExt cx="4816593" cy="67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67864"/>
            </a:xfrm>
            <a:custGeom>
              <a:avLst/>
              <a:gdLst/>
              <a:ahLst/>
              <a:cxnLst/>
              <a:rect l="l" t="t" r="r" b="b"/>
              <a:pathLst>
                <a:path w="4816592" h="67864">
                  <a:moveTo>
                    <a:pt x="0" y="0"/>
                  </a:moveTo>
                  <a:lnTo>
                    <a:pt x="4816592" y="0"/>
                  </a:lnTo>
                  <a:lnTo>
                    <a:pt x="4816592" y="67864"/>
                  </a:lnTo>
                  <a:lnTo>
                    <a:pt x="0" y="67864"/>
                  </a:lnTo>
                  <a:close/>
                </a:path>
              </a:pathLst>
            </a:custGeom>
            <a:solidFill>
              <a:srgbClr val="D9D9D9"/>
            </a:solidFill>
            <a:ln w="28575"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766033"/>
            <a:ext cx="12192000" cy="5067749"/>
            <a:chOff x="0" y="0"/>
            <a:chExt cx="4816593" cy="200207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6592" cy="2002074"/>
            </a:xfrm>
            <a:custGeom>
              <a:avLst/>
              <a:gdLst/>
              <a:ahLst/>
              <a:cxnLst/>
              <a:rect l="l" t="t" r="r" b="b"/>
              <a:pathLst>
                <a:path w="4816592" h="2002074">
                  <a:moveTo>
                    <a:pt x="0" y="0"/>
                  </a:moveTo>
                  <a:lnTo>
                    <a:pt x="4816592" y="0"/>
                  </a:lnTo>
                  <a:lnTo>
                    <a:pt x="4816592" y="2002074"/>
                  </a:lnTo>
                  <a:lnTo>
                    <a:pt x="0" y="2002074"/>
                  </a:lnTo>
                  <a:close/>
                </a:path>
              </a:pathLst>
            </a:custGeom>
            <a:solidFill>
              <a:srgbClr val="64452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105787" y="393217"/>
            <a:ext cx="1376186" cy="1201035"/>
          </a:xfrm>
          <a:prstGeom prst="rect">
            <a:avLst/>
          </a:prstGeom>
        </p:spPr>
      </p:pic>
      <p:pic>
        <p:nvPicPr>
          <p:cNvPr id="13" name="VÀNG NHỎ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164243" y="5071025"/>
            <a:ext cx="1416432" cy="965535"/>
          </a:xfrm>
          <a:prstGeom prst="rect">
            <a:avLst/>
          </a:prstGeom>
        </p:spPr>
      </p:pic>
      <p:pic>
        <p:nvPicPr>
          <p:cNvPr id="14" name="VÀNG TO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28212" y="2736144"/>
            <a:ext cx="1733202" cy="1229129"/>
          </a:xfrm>
          <a:prstGeom prst="rect">
            <a:avLst/>
          </a:prstGeom>
        </p:spPr>
      </p:pic>
      <p:pic>
        <p:nvPicPr>
          <p:cNvPr id="15" name="VÀNG THỎI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843341" y="2657047"/>
            <a:ext cx="1771283" cy="1215543"/>
          </a:xfrm>
          <a:prstGeom prst="rect">
            <a:avLst/>
          </a:prstGeom>
        </p:spPr>
      </p:pic>
      <p:pic>
        <p:nvPicPr>
          <p:cNvPr id="18" name="KIM CƯƠNG ĐỎ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4368233" y="4007834"/>
            <a:ext cx="1475107" cy="1146896"/>
          </a:xfrm>
          <a:prstGeom prst="rect">
            <a:avLst/>
          </a:prstGeom>
        </p:spPr>
      </p:pic>
      <p:pic>
        <p:nvPicPr>
          <p:cNvPr id="20" name="ĐÁ QUÝ TÍM ĐƠN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3637840" y="2374972"/>
            <a:ext cx="1037100" cy="1497617"/>
          </a:xfrm>
          <a:prstGeom prst="rect">
            <a:avLst/>
          </a:prstGeom>
        </p:spPr>
      </p:pic>
      <p:grpSp>
        <p:nvGrpSpPr>
          <p:cNvPr id="24" name="TÚI 1"/>
          <p:cNvGrpSpPr/>
          <p:nvPr/>
        </p:nvGrpSpPr>
        <p:grpSpPr>
          <a:xfrm>
            <a:off x="5566553" y="5071025"/>
            <a:ext cx="1058895" cy="1340374"/>
            <a:chOff x="0" y="0"/>
            <a:chExt cx="2117791" cy="2680748"/>
          </a:xfrm>
        </p:grpSpPr>
        <p:pic>
          <p:nvPicPr>
            <p:cNvPr id="25" name="Picture 25">
              <a:hlinkClick r:id="rId23" action="ppaction://hlinksldjump"/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117791" cy="2680748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>
            <a:xfrm>
              <a:off x="0" y="815649"/>
              <a:ext cx="1771283" cy="1586725"/>
            </a:xfrm>
            <a:prstGeom prst="rect">
              <a:avLst/>
            </a:prstGeom>
          </p:spPr>
        </p:pic>
      </p:grpSp>
      <p:grpSp>
        <p:nvGrpSpPr>
          <p:cNvPr id="27" name="TÚI 3 VÀNG"/>
          <p:cNvGrpSpPr/>
          <p:nvPr/>
        </p:nvGrpSpPr>
        <p:grpSpPr>
          <a:xfrm>
            <a:off x="435522" y="4744617"/>
            <a:ext cx="1366793" cy="1436839"/>
            <a:chOff x="0" y="0"/>
            <a:chExt cx="2733586" cy="2873678"/>
          </a:xfrm>
        </p:grpSpPr>
        <p:pic>
          <p:nvPicPr>
            <p:cNvPr id="28" name="Picture 28">
              <a:hlinkClick r:id="rId27" action="ppaction://hlinksldjump"/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733586" cy="2873678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>
            <a:xfrm>
              <a:off x="473390" y="1255327"/>
              <a:ext cx="2058964" cy="1328032"/>
            </a:xfrm>
            <a:prstGeom prst="rect">
              <a:avLst/>
            </a:prstGeom>
          </p:spPr>
        </p:pic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205162" y="15601"/>
            <a:ext cx="961276" cy="156305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 flipH="1">
            <a:off x="11094614" y="82578"/>
            <a:ext cx="861282" cy="1426553"/>
          </a:xfrm>
          <a:prstGeom prst="rect">
            <a:avLst/>
          </a:prstGeom>
        </p:spPr>
      </p:pic>
      <p:sp>
        <p:nvSpPr>
          <p:cNvPr id="35" name="Hình chữ nhật 34">
            <a:extLst>
              <a:ext uri="{FF2B5EF4-FFF2-40B4-BE49-F238E27FC236}">
                <a16:creationId xmlns:a16="http://schemas.microsoft.com/office/drawing/2014/main" id="{9B259B42-847F-CFEC-29E0-6079C44AC894}"/>
              </a:ext>
            </a:extLst>
          </p:cNvPr>
          <p:cNvSpPr/>
          <p:nvPr/>
        </p:nvSpPr>
        <p:spPr>
          <a:xfrm>
            <a:off x="4899147" y="1731038"/>
            <a:ext cx="1771283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100$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5A753A44-04D2-7B10-22AC-11F492E2D093}"/>
              </a:ext>
            </a:extLst>
          </p:cNvPr>
          <p:cNvSpPr/>
          <p:nvPr/>
        </p:nvSpPr>
        <p:spPr>
          <a:xfrm rot="3474580">
            <a:off x="2310106" y="-134551"/>
            <a:ext cx="1967861" cy="5443985"/>
          </a:xfrm>
          <a:custGeom>
            <a:avLst/>
            <a:gdLst>
              <a:gd name="connsiteX0" fmla="*/ 0 w 1957361"/>
              <a:gd name="connsiteY0" fmla="*/ 0 h 5403004"/>
              <a:gd name="connsiteX1" fmla="*/ 1957361 w 1957361"/>
              <a:gd name="connsiteY1" fmla="*/ 0 h 5403004"/>
              <a:gd name="connsiteX2" fmla="*/ 1957361 w 1957361"/>
              <a:gd name="connsiteY2" fmla="*/ 5403004 h 5403004"/>
              <a:gd name="connsiteX3" fmla="*/ 0 w 1957361"/>
              <a:gd name="connsiteY3" fmla="*/ 5403004 h 5403004"/>
              <a:gd name="connsiteX4" fmla="*/ 0 w 1957361"/>
              <a:gd name="connsiteY4" fmla="*/ 0 h 5403004"/>
              <a:gd name="connsiteX0" fmla="*/ 423698 w 1957361"/>
              <a:gd name="connsiteY0" fmla="*/ 0 h 6195665"/>
              <a:gd name="connsiteX1" fmla="*/ 1957361 w 1957361"/>
              <a:gd name="connsiteY1" fmla="*/ 792661 h 6195665"/>
              <a:gd name="connsiteX2" fmla="*/ 1957361 w 1957361"/>
              <a:gd name="connsiteY2" fmla="*/ 6195665 h 6195665"/>
              <a:gd name="connsiteX3" fmla="*/ 0 w 1957361"/>
              <a:gd name="connsiteY3" fmla="*/ 6195665 h 6195665"/>
              <a:gd name="connsiteX4" fmla="*/ 423698 w 1957361"/>
              <a:gd name="connsiteY4" fmla="*/ 0 h 6195665"/>
              <a:gd name="connsiteX0" fmla="*/ 423698 w 1957361"/>
              <a:gd name="connsiteY0" fmla="*/ 285860 h 6481525"/>
              <a:gd name="connsiteX1" fmla="*/ 621755 w 1957361"/>
              <a:gd name="connsiteY1" fmla="*/ 0 h 6481525"/>
              <a:gd name="connsiteX2" fmla="*/ 1957361 w 1957361"/>
              <a:gd name="connsiteY2" fmla="*/ 6481525 h 6481525"/>
              <a:gd name="connsiteX3" fmla="*/ 0 w 1957361"/>
              <a:gd name="connsiteY3" fmla="*/ 6481525 h 6481525"/>
              <a:gd name="connsiteX4" fmla="*/ 423698 w 1957361"/>
              <a:gd name="connsiteY4" fmla="*/ 285860 h 6481525"/>
              <a:gd name="connsiteX0" fmla="*/ 833833 w 2367496"/>
              <a:gd name="connsiteY0" fmla="*/ 285860 h 7397502"/>
              <a:gd name="connsiteX1" fmla="*/ 1031890 w 2367496"/>
              <a:gd name="connsiteY1" fmla="*/ 0 h 7397502"/>
              <a:gd name="connsiteX2" fmla="*/ 2367496 w 2367496"/>
              <a:gd name="connsiteY2" fmla="*/ 6481525 h 7397502"/>
              <a:gd name="connsiteX3" fmla="*/ 0 w 2367496"/>
              <a:gd name="connsiteY3" fmla="*/ 7397502 h 7397502"/>
              <a:gd name="connsiteX4" fmla="*/ 833833 w 2367496"/>
              <a:gd name="connsiteY4" fmla="*/ 285860 h 7397502"/>
              <a:gd name="connsiteX0" fmla="*/ 833833 w 2951792"/>
              <a:gd name="connsiteY0" fmla="*/ 285860 h 7397502"/>
              <a:gd name="connsiteX1" fmla="*/ 1031890 w 2951792"/>
              <a:gd name="connsiteY1" fmla="*/ 0 h 7397502"/>
              <a:gd name="connsiteX2" fmla="*/ 2951792 w 2951792"/>
              <a:gd name="connsiteY2" fmla="*/ 6765796 h 7397502"/>
              <a:gd name="connsiteX3" fmla="*/ 0 w 2951792"/>
              <a:gd name="connsiteY3" fmla="*/ 7397502 h 7397502"/>
              <a:gd name="connsiteX4" fmla="*/ 833833 w 2951792"/>
              <a:gd name="connsiteY4" fmla="*/ 285860 h 7397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1792" h="7397502">
                <a:moveTo>
                  <a:pt x="833833" y="285860"/>
                </a:moveTo>
                <a:lnTo>
                  <a:pt x="1031890" y="0"/>
                </a:lnTo>
                <a:lnTo>
                  <a:pt x="2951792" y="6765796"/>
                </a:lnTo>
                <a:lnTo>
                  <a:pt x="0" y="7397502"/>
                </a:lnTo>
                <a:lnTo>
                  <a:pt x="833833" y="285860"/>
                </a:lnTo>
                <a:close/>
              </a:path>
            </a:pathLst>
          </a:cu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8" name="Tieng-phao-laser-nap-lai-nang-luong-va-ban-www_tiengdong_com">
            <a:hlinkClick r:id="" action="ppaction://media"/>
            <a:extLst>
              <a:ext uri="{FF2B5EF4-FFF2-40B4-BE49-F238E27FC236}">
                <a16:creationId xmlns:a16="http://schemas.microsoft.com/office/drawing/2014/main" id="{D0A70FEB-92B5-AF6F-75DD-23CA450E6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40" end="5462.5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717435" y="-275078"/>
            <a:ext cx="203200" cy="203200"/>
          </a:xfrm>
          <a:prstGeom prst="rect">
            <a:avLst/>
          </a:prstGeom>
        </p:spPr>
      </p:pic>
      <p:sp>
        <p:nvSpPr>
          <p:cNvPr id="39" name="Hình chữ nhật 31">
            <a:extLst>
              <a:ext uri="{FF2B5EF4-FFF2-40B4-BE49-F238E27FC236}">
                <a16:creationId xmlns:a16="http://schemas.microsoft.com/office/drawing/2014/main" id="{7B170AC0-9AF8-A305-7F06-398F1C83659C}"/>
              </a:ext>
            </a:extLst>
          </p:cNvPr>
          <p:cNvSpPr/>
          <p:nvPr/>
        </p:nvSpPr>
        <p:spPr>
          <a:xfrm rot="3474580">
            <a:off x="3195300" y="799413"/>
            <a:ext cx="2255258" cy="3805954"/>
          </a:xfrm>
          <a:custGeom>
            <a:avLst/>
            <a:gdLst>
              <a:gd name="connsiteX0" fmla="*/ 0 w 1957361"/>
              <a:gd name="connsiteY0" fmla="*/ 0 h 5403004"/>
              <a:gd name="connsiteX1" fmla="*/ 1957361 w 1957361"/>
              <a:gd name="connsiteY1" fmla="*/ 0 h 5403004"/>
              <a:gd name="connsiteX2" fmla="*/ 1957361 w 1957361"/>
              <a:gd name="connsiteY2" fmla="*/ 5403004 h 5403004"/>
              <a:gd name="connsiteX3" fmla="*/ 0 w 1957361"/>
              <a:gd name="connsiteY3" fmla="*/ 5403004 h 5403004"/>
              <a:gd name="connsiteX4" fmla="*/ 0 w 1957361"/>
              <a:gd name="connsiteY4" fmla="*/ 0 h 5403004"/>
              <a:gd name="connsiteX0" fmla="*/ 423698 w 1957361"/>
              <a:gd name="connsiteY0" fmla="*/ 0 h 6195665"/>
              <a:gd name="connsiteX1" fmla="*/ 1957361 w 1957361"/>
              <a:gd name="connsiteY1" fmla="*/ 792661 h 6195665"/>
              <a:gd name="connsiteX2" fmla="*/ 1957361 w 1957361"/>
              <a:gd name="connsiteY2" fmla="*/ 6195665 h 6195665"/>
              <a:gd name="connsiteX3" fmla="*/ 0 w 1957361"/>
              <a:gd name="connsiteY3" fmla="*/ 6195665 h 6195665"/>
              <a:gd name="connsiteX4" fmla="*/ 423698 w 1957361"/>
              <a:gd name="connsiteY4" fmla="*/ 0 h 6195665"/>
              <a:gd name="connsiteX0" fmla="*/ 423698 w 1957361"/>
              <a:gd name="connsiteY0" fmla="*/ 285860 h 6481525"/>
              <a:gd name="connsiteX1" fmla="*/ 621755 w 1957361"/>
              <a:gd name="connsiteY1" fmla="*/ 0 h 6481525"/>
              <a:gd name="connsiteX2" fmla="*/ 1957361 w 1957361"/>
              <a:gd name="connsiteY2" fmla="*/ 6481525 h 6481525"/>
              <a:gd name="connsiteX3" fmla="*/ 0 w 1957361"/>
              <a:gd name="connsiteY3" fmla="*/ 6481525 h 6481525"/>
              <a:gd name="connsiteX4" fmla="*/ 423698 w 1957361"/>
              <a:gd name="connsiteY4" fmla="*/ 285860 h 6481525"/>
              <a:gd name="connsiteX0" fmla="*/ 833833 w 2367496"/>
              <a:gd name="connsiteY0" fmla="*/ 285860 h 7397502"/>
              <a:gd name="connsiteX1" fmla="*/ 1031890 w 2367496"/>
              <a:gd name="connsiteY1" fmla="*/ 0 h 7397502"/>
              <a:gd name="connsiteX2" fmla="*/ 2367496 w 2367496"/>
              <a:gd name="connsiteY2" fmla="*/ 6481525 h 7397502"/>
              <a:gd name="connsiteX3" fmla="*/ 0 w 2367496"/>
              <a:gd name="connsiteY3" fmla="*/ 7397502 h 7397502"/>
              <a:gd name="connsiteX4" fmla="*/ 833833 w 2367496"/>
              <a:gd name="connsiteY4" fmla="*/ 285860 h 7397502"/>
              <a:gd name="connsiteX0" fmla="*/ 833833 w 2951792"/>
              <a:gd name="connsiteY0" fmla="*/ 285860 h 7397502"/>
              <a:gd name="connsiteX1" fmla="*/ 1031890 w 2951792"/>
              <a:gd name="connsiteY1" fmla="*/ 0 h 7397502"/>
              <a:gd name="connsiteX2" fmla="*/ 2951792 w 2951792"/>
              <a:gd name="connsiteY2" fmla="*/ 6765796 h 7397502"/>
              <a:gd name="connsiteX3" fmla="*/ 0 w 2951792"/>
              <a:gd name="connsiteY3" fmla="*/ 7397502 h 7397502"/>
              <a:gd name="connsiteX4" fmla="*/ 833833 w 2951792"/>
              <a:gd name="connsiteY4" fmla="*/ 285860 h 7397502"/>
              <a:gd name="connsiteX0" fmla="*/ 0 w 3989462"/>
              <a:gd name="connsiteY0" fmla="*/ 240802 h 7397502"/>
              <a:gd name="connsiteX1" fmla="*/ 2069560 w 3989462"/>
              <a:gd name="connsiteY1" fmla="*/ 0 h 7397502"/>
              <a:gd name="connsiteX2" fmla="*/ 3989462 w 3989462"/>
              <a:gd name="connsiteY2" fmla="*/ 6765796 h 7397502"/>
              <a:gd name="connsiteX3" fmla="*/ 1037670 w 3989462"/>
              <a:gd name="connsiteY3" fmla="*/ 7397502 h 7397502"/>
              <a:gd name="connsiteX4" fmla="*/ 0 w 3989462"/>
              <a:gd name="connsiteY4" fmla="*/ 240802 h 7397502"/>
              <a:gd name="connsiteX0" fmla="*/ 0 w 3989462"/>
              <a:gd name="connsiteY0" fmla="*/ 323013 h 7479713"/>
              <a:gd name="connsiteX1" fmla="*/ 168141 w 3989462"/>
              <a:gd name="connsiteY1" fmla="*/ 0 h 7479713"/>
              <a:gd name="connsiteX2" fmla="*/ 3989462 w 3989462"/>
              <a:gd name="connsiteY2" fmla="*/ 6848007 h 7479713"/>
              <a:gd name="connsiteX3" fmla="*/ 1037670 w 3989462"/>
              <a:gd name="connsiteY3" fmla="*/ 7479713 h 7479713"/>
              <a:gd name="connsiteX4" fmla="*/ 0 w 3989462"/>
              <a:gd name="connsiteY4" fmla="*/ 323013 h 7479713"/>
              <a:gd name="connsiteX0" fmla="*/ 0 w 3382887"/>
              <a:gd name="connsiteY0" fmla="*/ 323013 h 7479713"/>
              <a:gd name="connsiteX1" fmla="*/ 168141 w 3382887"/>
              <a:gd name="connsiteY1" fmla="*/ 0 h 7479713"/>
              <a:gd name="connsiteX2" fmla="*/ 3382887 w 3382887"/>
              <a:gd name="connsiteY2" fmla="*/ 3207364 h 7479713"/>
              <a:gd name="connsiteX3" fmla="*/ 1037670 w 3382887"/>
              <a:gd name="connsiteY3" fmla="*/ 7479713 h 7479713"/>
              <a:gd name="connsiteX4" fmla="*/ 0 w 3382887"/>
              <a:gd name="connsiteY4" fmla="*/ 323013 h 7479713"/>
              <a:gd name="connsiteX0" fmla="*/ 0 w 3382887"/>
              <a:gd name="connsiteY0" fmla="*/ 323013 h 5171681"/>
              <a:gd name="connsiteX1" fmla="*/ 168141 w 3382887"/>
              <a:gd name="connsiteY1" fmla="*/ 0 h 5171681"/>
              <a:gd name="connsiteX2" fmla="*/ 3382887 w 3382887"/>
              <a:gd name="connsiteY2" fmla="*/ 3207364 h 5171681"/>
              <a:gd name="connsiteX3" fmla="*/ 1889802 w 3382887"/>
              <a:gd name="connsiteY3" fmla="*/ 5171681 h 5171681"/>
              <a:gd name="connsiteX4" fmla="*/ 0 w 3382887"/>
              <a:gd name="connsiteY4" fmla="*/ 323013 h 517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2887" h="5171681">
                <a:moveTo>
                  <a:pt x="0" y="323013"/>
                </a:moveTo>
                <a:lnTo>
                  <a:pt x="168141" y="0"/>
                </a:lnTo>
                <a:lnTo>
                  <a:pt x="3382887" y="3207364"/>
                </a:lnTo>
                <a:lnTo>
                  <a:pt x="1889802" y="5171681"/>
                </a:lnTo>
                <a:lnTo>
                  <a:pt x="0" y="323013"/>
                </a:lnTo>
                <a:close/>
              </a:path>
            </a:pathLst>
          </a:cu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Hình chữ nhật 39">
            <a:extLst>
              <a:ext uri="{FF2B5EF4-FFF2-40B4-BE49-F238E27FC236}">
                <a16:creationId xmlns:a16="http://schemas.microsoft.com/office/drawing/2014/main" id="{9F1C1196-FD0A-46D5-61B0-7F0068852754}"/>
              </a:ext>
            </a:extLst>
          </p:cNvPr>
          <p:cNvSpPr/>
          <p:nvPr/>
        </p:nvSpPr>
        <p:spPr>
          <a:xfrm>
            <a:off x="4907647" y="1720042"/>
            <a:ext cx="1771283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100$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1" name="Hình chữ nhật 31">
            <a:extLst>
              <a:ext uri="{FF2B5EF4-FFF2-40B4-BE49-F238E27FC236}">
                <a16:creationId xmlns:a16="http://schemas.microsoft.com/office/drawing/2014/main" id="{BE2B1D5D-06FC-28DE-0F06-897807685832}"/>
              </a:ext>
            </a:extLst>
          </p:cNvPr>
          <p:cNvSpPr/>
          <p:nvPr/>
        </p:nvSpPr>
        <p:spPr>
          <a:xfrm rot="3474580">
            <a:off x="1692424" y="233165"/>
            <a:ext cx="2851914" cy="7023223"/>
          </a:xfrm>
          <a:custGeom>
            <a:avLst/>
            <a:gdLst>
              <a:gd name="connsiteX0" fmla="*/ 0 w 1957361"/>
              <a:gd name="connsiteY0" fmla="*/ 0 h 5403004"/>
              <a:gd name="connsiteX1" fmla="*/ 1957361 w 1957361"/>
              <a:gd name="connsiteY1" fmla="*/ 0 h 5403004"/>
              <a:gd name="connsiteX2" fmla="*/ 1957361 w 1957361"/>
              <a:gd name="connsiteY2" fmla="*/ 5403004 h 5403004"/>
              <a:gd name="connsiteX3" fmla="*/ 0 w 1957361"/>
              <a:gd name="connsiteY3" fmla="*/ 5403004 h 5403004"/>
              <a:gd name="connsiteX4" fmla="*/ 0 w 1957361"/>
              <a:gd name="connsiteY4" fmla="*/ 0 h 5403004"/>
              <a:gd name="connsiteX0" fmla="*/ 423698 w 1957361"/>
              <a:gd name="connsiteY0" fmla="*/ 0 h 6195665"/>
              <a:gd name="connsiteX1" fmla="*/ 1957361 w 1957361"/>
              <a:gd name="connsiteY1" fmla="*/ 792661 h 6195665"/>
              <a:gd name="connsiteX2" fmla="*/ 1957361 w 1957361"/>
              <a:gd name="connsiteY2" fmla="*/ 6195665 h 6195665"/>
              <a:gd name="connsiteX3" fmla="*/ 0 w 1957361"/>
              <a:gd name="connsiteY3" fmla="*/ 6195665 h 6195665"/>
              <a:gd name="connsiteX4" fmla="*/ 423698 w 1957361"/>
              <a:gd name="connsiteY4" fmla="*/ 0 h 6195665"/>
              <a:gd name="connsiteX0" fmla="*/ 423698 w 1957361"/>
              <a:gd name="connsiteY0" fmla="*/ 285860 h 6481525"/>
              <a:gd name="connsiteX1" fmla="*/ 621755 w 1957361"/>
              <a:gd name="connsiteY1" fmla="*/ 0 h 6481525"/>
              <a:gd name="connsiteX2" fmla="*/ 1957361 w 1957361"/>
              <a:gd name="connsiteY2" fmla="*/ 6481525 h 6481525"/>
              <a:gd name="connsiteX3" fmla="*/ 0 w 1957361"/>
              <a:gd name="connsiteY3" fmla="*/ 6481525 h 6481525"/>
              <a:gd name="connsiteX4" fmla="*/ 423698 w 1957361"/>
              <a:gd name="connsiteY4" fmla="*/ 285860 h 6481525"/>
              <a:gd name="connsiteX0" fmla="*/ 833833 w 2367496"/>
              <a:gd name="connsiteY0" fmla="*/ 285860 h 7397502"/>
              <a:gd name="connsiteX1" fmla="*/ 1031890 w 2367496"/>
              <a:gd name="connsiteY1" fmla="*/ 0 h 7397502"/>
              <a:gd name="connsiteX2" fmla="*/ 2367496 w 2367496"/>
              <a:gd name="connsiteY2" fmla="*/ 6481525 h 7397502"/>
              <a:gd name="connsiteX3" fmla="*/ 0 w 2367496"/>
              <a:gd name="connsiteY3" fmla="*/ 7397502 h 7397502"/>
              <a:gd name="connsiteX4" fmla="*/ 833833 w 2367496"/>
              <a:gd name="connsiteY4" fmla="*/ 285860 h 7397502"/>
              <a:gd name="connsiteX0" fmla="*/ 833833 w 2951792"/>
              <a:gd name="connsiteY0" fmla="*/ 285860 h 7397502"/>
              <a:gd name="connsiteX1" fmla="*/ 1031890 w 2951792"/>
              <a:gd name="connsiteY1" fmla="*/ 0 h 7397502"/>
              <a:gd name="connsiteX2" fmla="*/ 2951792 w 2951792"/>
              <a:gd name="connsiteY2" fmla="*/ 6765796 h 7397502"/>
              <a:gd name="connsiteX3" fmla="*/ 0 w 2951792"/>
              <a:gd name="connsiteY3" fmla="*/ 7397502 h 7397502"/>
              <a:gd name="connsiteX4" fmla="*/ 833833 w 2951792"/>
              <a:gd name="connsiteY4" fmla="*/ 285860 h 7397502"/>
              <a:gd name="connsiteX0" fmla="*/ 833833 w 5111704"/>
              <a:gd name="connsiteY0" fmla="*/ 285860 h 8869678"/>
              <a:gd name="connsiteX1" fmla="*/ 1031890 w 5111704"/>
              <a:gd name="connsiteY1" fmla="*/ 0 h 8869678"/>
              <a:gd name="connsiteX2" fmla="*/ 5111704 w 5111704"/>
              <a:gd name="connsiteY2" fmla="*/ 8869678 h 8869678"/>
              <a:gd name="connsiteX3" fmla="*/ 0 w 5111704"/>
              <a:gd name="connsiteY3" fmla="*/ 7397502 h 8869678"/>
              <a:gd name="connsiteX4" fmla="*/ 833833 w 5111704"/>
              <a:gd name="connsiteY4" fmla="*/ 285860 h 8869678"/>
              <a:gd name="connsiteX0" fmla="*/ 0 w 4277871"/>
              <a:gd name="connsiteY0" fmla="*/ 285860 h 9543432"/>
              <a:gd name="connsiteX1" fmla="*/ 198057 w 4277871"/>
              <a:gd name="connsiteY1" fmla="*/ 0 h 9543432"/>
              <a:gd name="connsiteX2" fmla="*/ 4277871 w 4277871"/>
              <a:gd name="connsiteY2" fmla="*/ 8869678 h 9543432"/>
              <a:gd name="connsiteX3" fmla="*/ 1630779 w 4277871"/>
              <a:gd name="connsiteY3" fmla="*/ 9543432 h 9543432"/>
              <a:gd name="connsiteX4" fmla="*/ 0 w 4277871"/>
              <a:gd name="connsiteY4" fmla="*/ 285860 h 954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7871" h="9543432">
                <a:moveTo>
                  <a:pt x="0" y="285860"/>
                </a:moveTo>
                <a:lnTo>
                  <a:pt x="198057" y="0"/>
                </a:lnTo>
                <a:lnTo>
                  <a:pt x="4277871" y="8869678"/>
                </a:lnTo>
                <a:lnTo>
                  <a:pt x="1630779" y="9543432"/>
                </a:lnTo>
                <a:lnTo>
                  <a:pt x="0" y="285860"/>
                </a:lnTo>
                <a:close/>
              </a:path>
            </a:pathLst>
          </a:cu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Hình chữ nhật 41">
            <a:extLst>
              <a:ext uri="{FF2B5EF4-FFF2-40B4-BE49-F238E27FC236}">
                <a16:creationId xmlns:a16="http://schemas.microsoft.com/office/drawing/2014/main" id="{ABB91388-8D14-B65A-DF24-EDBA4D3D669E}"/>
              </a:ext>
            </a:extLst>
          </p:cNvPr>
          <p:cNvSpPr/>
          <p:nvPr/>
        </p:nvSpPr>
        <p:spPr>
          <a:xfrm>
            <a:off x="4917990" y="1727536"/>
            <a:ext cx="2182765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1000$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3" name="Hình chữ nhật 31">
            <a:extLst>
              <a:ext uri="{FF2B5EF4-FFF2-40B4-BE49-F238E27FC236}">
                <a16:creationId xmlns:a16="http://schemas.microsoft.com/office/drawing/2014/main" id="{6D1A81F5-45F0-3155-8DE1-9A4571CDA6E7}"/>
              </a:ext>
            </a:extLst>
          </p:cNvPr>
          <p:cNvSpPr/>
          <p:nvPr/>
        </p:nvSpPr>
        <p:spPr>
          <a:xfrm rot="3474580">
            <a:off x="2017018" y="1111660"/>
            <a:ext cx="3952418" cy="5541143"/>
          </a:xfrm>
          <a:custGeom>
            <a:avLst/>
            <a:gdLst>
              <a:gd name="connsiteX0" fmla="*/ 0 w 1957361"/>
              <a:gd name="connsiteY0" fmla="*/ 0 h 5403004"/>
              <a:gd name="connsiteX1" fmla="*/ 1957361 w 1957361"/>
              <a:gd name="connsiteY1" fmla="*/ 0 h 5403004"/>
              <a:gd name="connsiteX2" fmla="*/ 1957361 w 1957361"/>
              <a:gd name="connsiteY2" fmla="*/ 5403004 h 5403004"/>
              <a:gd name="connsiteX3" fmla="*/ 0 w 1957361"/>
              <a:gd name="connsiteY3" fmla="*/ 5403004 h 5403004"/>
              <a:gd name="connsiteX4" fmla="*/ 0 w 1957361"/>
              <a:gd name="connsiteY4" fmla="*/ 0 h 5403004"/>
              <a:gd name="connsiteX0" fmla="*/ 423698 w 1957361"/>
              <a:gd name="connsiteY0" fmla="*/ 0 h 6195665"/>
              <a:gd name="connsiteX1" fmla="*/ 1957361 w 1957361"/>
              <a:gd name="connsiteY1" fmla="*/ 792661 h 6195665"/>
              <a:gd name="connsiteX2" fmla="*/ 1957361 w 1957361"/>
              <a:gd name="connsiteY2" fmla="*/ 6195665 h 6195665"/>
              <a:gd name="connsiteX3" fmla="*/ 0 w 1957361"/>
              <a:gd name="connsiteY3" fmla="*/ 6195665 h 6195665"/>
              <a:gd name="connsiteX4" fmla="*/ 423698 w 1957361"/>
              <a:gd name="connsiteY4" fmla="*/ 0 h 6195665"/>
              <a:gd name="connsiteX0" fmla="*/ 423698 w 1957361"/>
              <a:gd name="connsiteY0" fmla="*/ 285860 h 6481525"/>
              <a:gd name="connsiteX1" fmla="*/ 621755 w 1957361"/>
              <a:gd name="connsiteY1" fmla="*/ 0 h 6481525"/>
              <a:gd name="connsiteX2" fmla="*/ 1957361 w 1957361"/>
              <a:gd name="connsiteY2" fmla="*/ 6481525 h 6481525"/>
              <a:gd name="connsiteX3" fmla="*/ 0 w 1957361"/>
              <a:gd name="connsiteY3" fmla="*/ 6481525 h 6481525"/>
              <a:gd name="connsiteX4" fmla="*/ 423698 w 1957361"/>
              <a:gd name="connsiteY4" fmla="*/ 285860 h 6481525"/>
              <a:gd name="connsiteX0" fmla="*/ 833833 w 2367496"/>
              <a:gd name="connsiteY0" fmla="*/ 285860 h 7397502"/>
              <a:gd name="connsiteX1" fmla="*/ 1031890 w 2367496"/>
              <a:gd name="connsiteY1" fmla="*/ 0 h 7397502"/>
              <a:gd name="connsiteX2" fmla="*/ 2367496 w 2367496"/>
              <a:gd name="connsiteY2" fmla="*/ 6481525 h 7397502"/>
              <a:gd name="connsiteX3" fmla="*/ 0 w 2367496"/>
              <a:gd name="connsiteY3" fmla="*/ 7397502 h 7397502"/>
              <a:gd name="connsiteX4" fmla="*/ 833833 w 2367496"/>
              <a:gd name="connsiteY4" fmla="*/ 285860 h 7397502"/>
              <a:gd name="connsiteX0" fmla="*/ 833833 w 2951792"/>
              <a:gd name="connsiteY0" fmla="*/ 285860 h 7397502"/>
              <a:gd name="connsiteX1" fmla="*/ 1031890 w 2951792"/>
              <a:gd name="connsiteY1" fmla="*/ 0 h 7397502"/>
              <a:gd name="connsiteX2" fmla="*/ 2951792 w 2951792"/>
              <a:gd name="connsiteY2" fmla="*/ 6765796 h 7397502"/>
              <a:gd name="connsiteX3" fmla="*/ 0 w 2951792"/>
              <a:gd name="connsiteY3" fmla="*/ 7397502 h 7397502"/>
              <a:gd name="connsiteX4" fmla="*/ 833833 w 2951792"/>
              <a:gd name="connsiteY4" fmla="*/ 285860 h 7397502"/>
              <a:gd name="connsiteX0" fmla="*/ 833833 w 5111704"/>
              <a:gd name="connsiteY0" fmla="*/ 285860 h 8869678"/>
              <a:gd name="connsiteX1" fmla="*/ 1031890 w 5111704"/>
              <a:gd name="connsiteY1" fmla="*/ 0 h 8869678"/>
              <a:gd name="connsiteX2" fmla="*/ 5111704 w 5111704"/>
              <a:gd name="connsiteY2" fmla="*/ 8869678 h 8869678"/>
              <a:gd name="connsiteX3" fmla="*/ 0 w 5111704"/>
              <a:gd name="connsiteY3" fmla="*/ 7397502 h 8869678"/>
              <a:gd name="connsiteX4" fmla="*/ 833833 w 5111704"/>
              <a:gd name="connsiteY4" fmla="*/ 285860 h 8869678"/>
              <a:gd name="connsiteX0" fmla="*/ 0 w 4277871"/>
              <a:gd name="connsiteY0" fmla="*/ 285860 h 9543432"/>
              <a:gd name="connsiteX1" fmla="*/ 198057 w 4277871"/>
              <a:gd name="connsiteY1" fmla="*/ 0 h 9543432"/>
              <a:gd name="connsiteX2" fmla="*/ 4277871 w 4277871"/>
              <a:gd name="connsiteY2" fmla="*/ 8869678 h 9543432"/>
              <a:gd name="connsiteX3" fmla="*/ 1630779 w 4277871"/>
              <a:gd name="connsiteY3" fmla="*/ 9543432 h 9543432"/>
              <a:gd name="connsiteX4" fmla="*/ 0 w 4277871"/>
              <a:gd name="connsiteY4" fmla="*/ 285860 h 9543432"/>
              <a:gd name="connsiteX0" fmla="*/ 0 w 5967768"/>
              <a:gd name="connsiteY0" fmla="*/ 2228876 h 9543432"/>
              <a:gd name="connsiteX1" fmla="*/ 1887954 w 5967768"/>
              <a:gd name="connsiteY1" fmla="*/ 0 h 9543432"/>
              <a:gd name="connsiteX2" fmla="*/ 5967768 w 5967768"/>
              <a:gd name="connsiteY2" fmla="*/ 8869678 h 9543432"/>
              <a:gd name="connsiteX3" fmla="*/ 3320676 w 5967768"/>
              <a:gd name="connsiteY3" fmla="*/ 9543432 h 9543432"/>
              <a:gd name="connsiteX4" fmla="*/ 0 w 5967768"/>
              <a:gd name="connsiteY4" fmla="*/ 2228876 h 9543432"/>
              <a:gd name="connsiteX0" fmla="*/ 0 w 5967768"/>
              <a:gd name="connsiteY0" fmla="*/ 268692 h 7583248"/>
              <a:gd name="connsiteX1" fmla="*/ 175046 w 5967768"/>
              <a:gd name="connsiteY1" fmla="*/ 0 h 7583248"/>
              <a:gd name="connsiteX2" fmla="*/ 5967768 w 5967768"/>
              <a:gd name="connsiteY2" fmla="*/ 6909494 h 7583248"/>
              <a:gd name="connsiteX3" fmla="*/ 3320676 w 5967768"/>
              <a:gd name="connsiteY3" fmla="*/ 7583248 h 7583248"/>
              <a:gd name="connsiteX4" fmla="*/ 0 w 5967768"/>
              <a:gd name="connsiteY4" fmla="*/ 268692 h 7583248"/>
              <a:gd name="connsiteX0" fmla="*/ 0 w 5928627"/>
              <a:gd name="connsiteY0" fmla="*/ 268692 h 7583248"/>
              <a:gd name="connsiteX1" fmla="*/ 175046 w 5928627"/>
              <a:gd name="connsiteY1" fmla="*/ 0 h 7583248"/>
              <a:gd name="connsiteX2" fmla="*/ 5928627 w 5928627"/>
              <a:gd name="connsiteY2" fmla="*/ 6403432 h 7583248"/>
              <a:gd name="connsiteX3" fmla="*/ 3320676 w 5928627"/>
              <a:gd name="connsiteY3" fmla="*/ 7583248 h 7583248"/>
              <a:gd name="connsiteX4" fmla="*/ 0 w 5928627"/>
              <a:gd name="connsiteY4" fmla="*/ 268692 h 7583248"/>
              <a:gd name="connsiteX0" fmla="*/ 0 w 5928627"/>
              <a:gd name="connsiteY0" fmla="*/ 268692 h 7529524"/>
              <a:gd name="connsiteX1" fmla="*/ 175046 w 5928627"/>
              <a:gd name="connsiteY1" fmla="*/ 0 h 7529524"/>
              <a:gd name="connsiteX2" fmla="*/ 5928627 w 5928627"/>
              <a:gd name="connsiteY2" fmla="*/ 6403432 h 7529524"/>
              <a:gd name="connsiteX3" fmla="*/ 3758432 w 5928627"/>
              <a:gd name="connsiteY3" fmla="*/ 7529524 h 7529524"/>
              <a:gd name="connsiteX4" fmla="*/ 0 w 5928627"/>
              <a:gd name="connsiteY4" fmla="*/ 268692 h 752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8627" h="7529524">
                <a:moveTo>
                  <a:pt x="0" y="268692"/>
                </a:moveTo>
                <a:lnTo>
                  <a:pt x="175046" y="0"/>
                </a:lnTo>
                <a:lnTo>
                  <a:pt x="5928627" y="6403432"/>
                </a:lnTo>
                <a:lnTo>
                  <a:pt x="3758432" y="7529524"/>
                </a:lnTo>
                <a:lnTo>
                  <a:pt x="0" y="268692"/>
                </a:lnTo>
                <a:close/>
              </a:path>
            </a:pathLst>
          </a:cu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id="{DACF15A3-3BE2-D516-F0BF-EB49328FA421}"/>
              </a:ext>
            </a:extLst>
          </p:cNvPr>
          <p:cNvSpPr/>
          <p:nvPr/>
        </p:nvSpPr>
        <p:spPr>
          <a:xfrm>
            <a:off x="5035116" y="1715684"/>
            <a:ext cx="2182765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200$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5" name="Hình chữ nhật 31">
            <a:extLst>
              <a:ext uri="{FF2B5EF4-FFF2-40B4-BE49-F238E27FC236}">
                <a16:creationId xmlns:a16="http://schemas.microsoft.com/office/drawing/2014/main" id="{327D8A15-DF8D-D10D-D2E9-41CD45C7FD5E}"/>
              </a:ext>
            </a:extLst>
          </p:cNvPr>
          <p:cNvSpPr/>
          <p:nvPr/>
        </p:nvSpPr>
        <p:spPr>
          <a:xfrm rot="3474580">
            <a:off x="2811666" y="1536128"/>
            <a:ext cx="3949855" cy="3747213"/>
          </a:xfrm>
          <a:custGeom>
            <a:avLst/>
            <a:gdLst>
              <a:gd name="connsiteX0" fmla="*/ 0 w 1957361"/>
              <a:gd name="connsiteY0" fmla="*/ 0 h 5403004"/>
              <a:gd name="connsiteX1" fmla="*/ 1957361 w 1957361"/>
              <a:gd name="connsiteY1" fmla="*/ 0 h 5403004"/>
              <a:gd name="connsiteX2" fmla="*/ 1957361 w 1957361"/>
              <a:gd name="connsiteY2" fmla="*/ 5403004 h 5403004"/>
              <a:gd name="connsiteX3" fmla="*/ 0 w 1957361"/>
              <a:gd name="connsiteY3" fmla="*/ 5403004 h 5403004"/>
              <a:gd name="connsiteX4" fmla="*/ 0 w 1957361"/>
              <a:gd name="connsiteY4" fmla="*/ 0 h 5403004"/>
              <a:gd name="connsiteX0" fmla="*/ 423698 w 1957361"/>
              <a:gd name="connsiteY0" fmla="*/ 0 h 6195665"/>
              <a:gd name="connsiteX1" fmla="*/ 1957361 w 1957361"/>
              <a:gd name="connsiteY1" fmla="*/ 792661 h 6195665"/>
              <a:gd name="connsiteX2" fmla="*/ 1957361 w 1957361"/>
              <a:gd name="connsiteY2" fmla="*/ 6195665 h 6195665"/>
              <a:gd name="connsiteX3" fmla="*/ 0 w 1957361"/>
              <a:gd name="connsiteY3" fmla="*/ 6195665 h 6195665"/>
              <a:gd name="connsiteX4" fmla="*/ 423698 w 1957361"/>
              <a:gd name="connsiteY4" fmla="*/ 0 h 6195665"/>
              <a:gd name="connsiteX0" fmla="*/ 423698 w 1957361"/>
              <a:gd name="connsiteY0" fmla="*/ 285860 h 6481525"/>
              <a:gd name="connsiteX1" fmla="*/ 621755 w 1957361"/>
              <a:gd name="connsiteY1" fmla="*/ 0 h 6481525"/>
              <a:gd name="connsiteX2" fmla="*/ 1957361 w 1957361"/>
              <a:gd name="connsiteY2" fmla="*/ 6481525 h 6481525"/>
              <a:gd name="connsiteX3" fmla="*/ 0 w 1957361"/>
              <a:gd name="connsiteY3" fmla="*/ 6481525 h 6481525"/>
              <a:gd name="connsiteX4" fmla="*/ 423698 w 1957361"/>
              <a:gd name="connsiteY4" fmla="*/ 285860 h 6481525"/>
              <a:gd name="connsiteX0" fmla="*/ 833833 w 2367496"/>
              <a:gd name="connsiteY0" fmla="*/ 285860 h 7397502"/>
              <a:gd name="connsiteX1" fmla="*/ 1031890 w 2367496"/>
              <a:gd name="connsiteY1" fmla="*/ 0 h 7397502"/>
              <a:gd name="connsiteX2" fmla="*/ 2367496 w 2367496"/>
              <a:gd name="connsiteY2" fmla="*/ 6481525 h 7397502"/>
              <a:gd name="connsiteX3" fmla="*/ 0 w 2367496"/>
              <a:gd name="connsiteY3" fmla="*/ 7397502 h 7397502"/>
              <a:gd name="connsiteX4" fmla="*/ 833833 w 2367496"/>
              <a:gd name="connsiteY4" fmla="*/ 285860 h 7397502"/>
              <a:gd name="connsiteX0" fmla="*/ 833833 w 2951792"/>
              <a:gd name="connsiteY0" fmla="*/ 285860 h 7397502"/>
              <a:gd name="connsiteX1" fmla="*/ 1031890 w 2951792"/>
              <a:gd name="connsiteY1" fmla="*/ 0 h 7397502"/>
              <a:gd name="connsiteX2" fmla="*/ 2951792 w 2951792"/>
              <a:gd name="connsiteY2" fmla="*/ 6765796 h 7397502"/>
              <a:gd name="connsiteX3" fmla="*/ 0 w 2951792"/>
              <a:gd name="connsiteY3" fmla="*/ 7397502 h 7397502"/>
              <a:gd name="connsiteX4" fmla="*/ 833833 w 2951792"/>
              <a:gd name="connsiteY4" fmla="*/ 285860 h 7397502"/>
              <a:gd name="connsiteX0" fmla="*/ 833833 w 5111704"/>
              <a:gd name="connsiteY0" fmla="*/ 285860 h 8869678"/>
              <a:gd name="connsiteX1" fmla="*/ 1031890 w 5111704"/>
              <a:gd name="connsiteY1" fmla="*/ 0 h 8869678"/>
              <a:gd name="connsiteX2" fmla="*/ 5111704 w 5111704"/>
              <a:gd name="connsiteY2" fmla="*/ 8869678 h 8869678"/>
              <a:gd name="connsiteX3" fmla="*/ 0 w 5111704"/>
              <a:gd name="connsiteY3" fmla="*/ 7397502 h 8869678"/>
              <a:gd name="connsiteX4" fmla="*/ 833833 w 5111704"/>
              <a:gd name="connsiteY4" fmla="*/ 285860 h 8869678"/>
              <a:gd name="connsiteX0" fmla="*/ 0 w 4277871"/>
              <a:gd name="connsiteY0" fmla="*/ 285860 h 9543432"/>
              <a:gd name="connsiteX1" fmla="*/ 198057 w 4277871"/>
              <a:gd name="connsiteY1" fmla="*/ 0 h 9543432"/>
              <a:gd name="connsiteX2" fmla="*/ 4277871 w 4277871"/>
              <a:gd name="connsiteY2" fmla="*/ 8869678 h 9543432"/>
              <a:gd name="connsiteX3" fmla="*/ 1630779 w 4277871"/>
              <a:gd name="connsiteY3" fmla="*/ 9543432 h 9543432"/>
              <a:gd name="connsiteX4" fmla="*/ 0 w 4277871"/>
              <a:gd name="connsiteY4" fmla="*/ 285860 h 9543432"/>
              <a:gd name="connsiteX0" fmla="*/ 0 w 5967768"/>
              <a:gd name="connsiteY0" fmla="*/ 2228876 h 9543432"/>
              <a:gd name="connsiteX1" fmla="*/ 1887954 w 5967768"/>
              <a:gd name="connsiteY1" fmla="*/ 0 h 9543432"/>
              <a:gd name="connsiteX2" fmla="*/ 5967768 w 5967768"/>
              <a:gd name="connsiteY2" fmla="*/ 8869678 h 9543432"/>
              <a:gd name="connsiteX3" fmla="*/ 3320676 w 5967768"/>
              <a:gd name="connsiteY3" fmla="*/ 9543432 h 9543432"/>
              <a:gd name="connsiteX4" fmla="*/ 0 w 5967768"/>
              <a:gd name="connsiteY4" fmla="*/ 2228876 h 9543432"/>
              <a:gd name="connsiteX0" fmla="*/ 0 w 5967768"/>
              <a:gd name="connsiteY0" fmla="*/ 268692 h 7583248"/>
              <a:gd name="connsiteX1" fmla="*/ 175046 w 5967768"/>
              <a:gd name="connsiteY1" fmla="*/ 0 h 7583248"/>
              <a:gd name="connsiteX2" fmla="*/ 5967768 w 5967768"/>
              <a:gd name="connsiteY2" fmla="*/ 6909494 h 7583248"/>
              <a:gd name="connsiteX3" fmla="*/ 3320676 w 5967768"/>
              <a:gd name="connsiteY3" fmla="*/ 7583248 h 7583248"/>
              <a:gd name="connsiteX4" fmla="*/ 0 w 5967768"/>
              <a:gd name="connsiteY4" fmla="*/ 268692 h 7583248"/>
              <a:gd name="connsiteX0" fmla="*/ 0 w 5928627"/>
              <a:gd name="connsiteY0" fmla="*/ 268692 h 7583248"/>
              <a:gd name="connsiteX1" fmla="*/ 175046 w 5928627"/>
              <a:gd name="connsiteY1" fmla="*/ 0 h 7583248"/>
              <a:gd name="connsiteX2" fmla="*/ 5928627 w 5928627"/>
              <a:gd name="connsiteY2" fmla="*/ 6403432 h 7583248"/>
              <a:gd name="connsiteX3" fmla="*/ 3320676 w 5928627"/>
              <a:gd name="connsiteY3" fmla="*/ 7583248 h 7583248"/>
              <a:gd name="connsiteX4" fmla="*/ 0 w 5928627"/>
              <a:gd name="connsiteY4" fmla="*/ 268692 h 7583248"/>
              <a:gd name="connsiteX0" fmla="*/ 0 w 5928627"/>
              <a:gd name="connsiteY0" fmla="*/ 268692 h 7529524"/>
              <a:gd name="connsiteX1" fmla="*/ 175046 w 5928627"/>
              <a:gd name="connsiteY1" fmla="*/ 0 h 7529524"/>
              <a:gd name="connsiteX2" fmla="*/ 5928627 w 5928627"/>
              <a:gd name="connsiteY2" fmla="*/ 6403432 h 7529524"/>
              <a:gd name="connsiteX3" fmla="*/ 3758432 w 5928627"/>
              <a:gd name="connsiteY3" fmla="*/ 7529524 h 7529524"/>
              <a:gd name="connsiteX4" fmla="*/ 0 w 5928627"/>
              <a:gd name="connsiteY4" fmla="*/ 268692 h 7529524"/>
              <a:gd name="connsiteX0" fmla="*/ 0 w 7177395"/>
              <a:gd name="connsiteY0" fmla="*/ 1928067 h 7529524"/>
              <a:gd name="connsiteX1" fmla="*/ 1423814 w 7177395"/>
              <a:gd name="connsiteY1" fmla="*/ 0 h 7529524"/>
              <a:gd name="connsiteX2" fmla="*/ 7177395 w 7177395"/>
              <a:gd name="connsiteY2" fmla="*/ 6403432 h 7529524"/>
              <a:gd name="connsiteX3" fmla="*/ 5007200 w 7177395"/>
              <a:gd name="connsiteY3" fmla="*/ 7529524 h 7529524"/>
              <a:gd name="connsiteX4" fmla="*/ 0 w 7177395"/>
              <a:gd name="connsiteY4" fmla="*/ 1928067 h 7529524"/>
              <a:gd name="connsiteX0" fmla="*/ 0 w 7177395"/>
              <a:gd name="connsiteY0" fmla="*/ 336625 h 5938082"/>
              <a:gd name="connsiteX1" fmla="*/ 144180 w 7177395"/>
              <a:gd name="connsiteY1" fmla="*/ 0 h 5938082"/>
              <a:gd name="connsiteX2" fmla="*/ 7177395 w 7177395"/>
              <a:gd name="connsiteY2" fmla="*/ 4811990 h 5938082"/>
              <a:gd name="connsiteX3" fmla="*/ 5007200 w 7177395"/>
              <a:gd name="connsiteY3" fmla="*/ 5938082 h 5938082"/>
              <a:gd name="connsiteX4" fmla="*/ 0 w 7177395"/>
              <a:gd name="connsiteY4" fmla="*/ 336625 h 5938082"/>
              <a:gd name="connsiteX0" fmla="*/ 0 w 5924782"/>
              <a:gd name="connsiteY0" fmla="*/ 336625 h 5938082"/>
              <a:gd name="connsiteX1" fmla="*/ 144180 w 5924782"/>
              <a:gd name="connsiteY1" fmla="*/ 0 h 5938082"/>
              <a:gd name="connsiteX2" fmla="*/ 5924782 w 5924782"/>
              <a:gd name="connsiteY2" fmla="*/ 2104650 h 5938082"/>
              <a:gd name="connsiteX3" fmla="*/ 5007200 w 5924782"/>
              <a:gd name="connsiteY3" fmla="*/ 5938082 h 5938082"/>
              <a:gd name="connsiteX4" fmla="*/ 0 w 5924782"/>
              <a:gd name="connsiteY4" fmla="*/ 336625 h 5938082"/>
              <a:gd name="connsiteX0" fmla="*/ 0 w 5924782"/>
              <a:gd name="connsiteY0" fmla="*/ 336625 h 5091860"/>
              <a:gd name="connsiteX1" fmla="*/ 144180 w 5924782"/>
              <a:gd name="connsiteY1" fmla="*/ 0 h 5091860"/>
              <a:gd name="connsiteX2" fmla="*/ 5924782 w 5924782"/>
              <a:gd name="connsiteY2" fmla="*/ 2104650 h 5091860"/>
              <a:gd name="connsiteX3" fmla="*/ 5114504 w 5924782"/>
              <a:gd name="connsiteY3" fmla="*/ 5091860 h 5091860"/>
              <a:gd name="connsiteX4" fmla="*/ 0 w 5924782"/>
              <a:gd name="connsiteY4" fmla="*/ 336625 h 509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4782" h="5091860">
                <a:moveTo>
                  <a:pt x="0" y="336625"/>
                </a:moveTo>
                <a:lnTo>
                  <a:pt x="144180" y="0"/>
                </a:lnTo>
                <a:lnTo>
                  <a:pt x="5924782" y="2104650"/>
                </a:lnTo>
                <a:lnTo>
                  <a:pt x="5114504" y="5091860"/>
                </a:lnTo>
                <a:lnTo>
                  <a:pt x="0" y="336625"/>
                </a:lnTo>
                <a:close/>
              </a:path>
            </a:pathLst>
          </a:cu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Hình chữ nhật 45">
            <a:extLst>
              <a:ext uri="{FF2B5EF4-FFF2-40B4-BE49-F238E27FC236}">
                <a16:creationId xmlns:a16="http://schemas.microsoft.com/office/drawing/2014/main" id="{B6FC1B60-B5B4-0C75-2915-717E8872EF33}"/>
              </a:ext>
            </a:extLst>
          </p:cNvPr>
          <p:cNvSpPr/>
          <p:nvPr/>
        </p:nvSpPr>
        <p:spPr>
          <a:xfrm>
            <a:off x="4812202" y="1723178"/>
            <a:ext cx="2182765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500$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3" name="Hình chữ nhật 31">
            <a:extLst>
              <a:ext uri="{FF2B5EF4-FFF2-40B4-BE49-F238E27FC236}">
                <a16:creationId xmlns:a16="http://schemas.microsoft.com/office/drawing/2014/main" id="{402D3F8F-7A03-77A8-EA36-70EEDB2C311B}"/>
              </a:ext>
            </a:extLst>
          </p:cNvPr>
          <p:cNvSpPr/>
          <p:nvPr/>
        </p:nvSpPr>
        <p:spPr>
          <a:xfrm rot="3474580">
            <a:off x="4682888" y="1415173"/>
            <a:ext cx="2720505" cy="2471889"/>
          </a:xfrm>
          <a:custGeom>
            <a:avLst/>
            <a:gdLst>
              <a:gd name="connsiteX0" fmla="*/ 0 w 1957361"/>
              <a:gd name="connsiteY0" fmla="*/ 0 h 5403004"/>
              <a:gd name="connsiteX1" fmla="*/ 1957361 w 1957361"/>
              <a:gd name="connsiteY1" fmla="*/ 0 h 5403004"/>
              <a:gd name="connsiteX2" fmla="*/ 1957361 w 1957361"/>
              <a:gd name="connsiteY2" fmla="*/ 5403004 h 5403004"/>
              <a:gd name="connsiteX3" fmla="*/ 0 w 1957361"/>
              <a:gd name="connsiteY3" fmla="*/ 5403004 h 5403004"/>
              <a:gd name="connsiteX4" fmla="*/ 0 w 1957361"/>
              <a:gd name="connsiteY4" fmla="*/ 0 h 5403004"/>
              <a:gd name="connsiteX0" fmla="*/ 423698 w 1957361"/>
              <a:gd name="connsiteY0" fmla="*/ 0 h 6195665"/>
              <a:gd name="connsiteX1" fmla="*/ 1957361 w 1957361"/>
              <a:gd name="connsiteY1" fmla="*/ 792661 h 6195665"/>
              <a:gd name="connsiteX2" fmla="*/ 1957361 w 1957361"/>
              <a:gd name="connsiteY2" fmla="*/ 6195665 h 6195665"/>
              <a:gd name="connsiteX3" fmla="*/ 0 w 1957361"/>
              <a:gd name="connsiteY3" fmla="*/ 6195665 h 6195665"/>
              <a:gd name="connsiteX4" fmla="*/ 423698 w 1957361"/>
              <a:gd name="connsiteY4" fmla="*/ 0 h 6195665"/>
              <a:gd name="connsiteX0" fmla="*/ 423698 w 1957361"/>
              <a:gd name="connsiteY0" fmla="*/ 285860 h 6481525"/>
              <a:gd name="connsiteX1" fmla="*/ 621755 w 1957361"/>
              <a:gd name="connsiteY1" fmla="*/ 0 h 6481525"/>
              <a:gd name="connsiteX2" fmla="*/ 1957361 w 1957361"/>
              <a:gd name="connsiteY2" fmla="*/ 6481525 h 6481525"/>
              <a:gd name="connsiteX3" fmla="*/ 0 w 1957361"/>
              <a:gd name="connsiteY3" fmla="*/ 6481525 h 6481525"/>
              <a:gd name="connsiteX4" fmla="*/ 423698 w 1957361"/>
              <a:gd name="connsiteY4" fmla="*/ 285860 h 6481525"/>
              <a:gd name="connsiteX0" fmla="*/ 833833 w 2367496"/>
              <a:gd name="connsiteY0" fmla="*/ 285860 h 7397502"/>
              <a:gd name="connsiteX1" fmla="*/ 1031890 w 2367496"/>
              <a:gd name="connsiteY1" fmla="*/ 0 h 7397502"/>
              <a:gd name="connsiteX2" fmla="*/ 2367496 w 2367496"/>
              <a:gd name="connsiteY2" fmla="*/ 6481525 h 7397502"/>
              <a:gd name="connsiteX3" fmla="*/ 0 w 2367496"/>
              <a:gd name="connsiteY3" fmla="*/ 7397502 h 7397502"/>
              <a:gd name="connsiteX4" fmla="*/ 833833 w 2367496"/>
              <a:gd name="connsiteY4" fmla="*/ 285860 h 7397502"/>
              <a:gd name="connsiteX0" fmla="*/ 833833 w 2951792"/>
              <a:gd name="connsiteY0" fmla="*/ 285860 h 7397502"/>
              <a:gd name="connsiteX1" fmla="*/ 1031890 w 2951792"/>
              <a:gd name="connsiteY1" fmla="*/ 0 h 7397502"/>
              <a:gd name="connsiteX2" fmla="*/ 2951792 w 2951792"/>
              <a:gd name="connsiteY2" fmla="*/ 6765796 h 7397502"/>
              <a:gd name="connsiteX3" fmla="*/ 0 w 2951792"/>
              <a:gd name="connsiteY3" fmla="*/ 7397502 h 7397502"/>
              <a:gd name="connsiteX4" fmla="*/ 833833 w 2951792"/>
              <a:gd name="connsiteY4" fmla="*/ 285860 h 7397502"/>
              <a:gd name="connsiteX0" fmla="*/ 833833 w 5111704"/>
              <a:gd name="connsiteY0" fmla="*/ 285860 h 8869678"/>
              <a:gd name="connsiteX1" fmla="*/ 1031890 w 5111704"/>
              <a:gd name="connsiteY1" fmla="*/ 0 h 8869678"/>
              <a:gd name="connsiteX2" fmla="*/ 5111704 w 5111704"/>
              <a:gd name="connsiteY2" fmla="*/ 8869678 h 8869678"/>
              <a:gd name="connsiteX3" fmla="*/ 0 w 5111704"/>
              <a:gd name="connsiteY3" fmla="*/ 7397502 h 8869678"/>
              <a:gd name="connsiteX4" fmla="*/ 833833 w 5111704"/>
              <a:gd name="connsiteY4" fmla="*/ 285860 h 8869678"/>
              <a:gd name="connsiteX0" fmla="*/ 0 w 4277871"/>
              <a:gd name="connsiteY0" fmla="*/ 285860 h 9543432"/>
              <a:gd name="connsiteX1" fmla="*/ 198057 w 4277871"/>
              <a:gd name="connsiteY1" fmla="*/ 0 h 9543432"/>
              <a:gd name="connsiteX2" fmla="*/ 4277871 w 4277871"/>
              <a:gd name="connsiteY2" fmla="*/ 8869678 h 9543432"/>
              <a:gd name="connsiteX3" fmla="*/ 1630779 w 4277871"/>
              <a:gd name="connsiteY3" fmla="*/ 9543432 h 9543432"/>
              <a:gd name="connsiteX4" fmla="*/ 0 w 4277871"/>
              <a:gd name="connsiteY4" fmla="*/ 285860 h 9543432"/>
              <a:gd name="connsiteX0" fmla="*/ 0 w 5967768"/>
              <a:gd name="connsiteY0" fmla="*/ 2228876 h 9543432"/>
              <a:gd name="connsiteX1" fmla="*/ 1887954 w 5967768"/>
              <a:gd name="connsiteY1" fmla="*/ 0 h 9543432"/>
              <a:gd name="connsiteX2" fmla="*/ 5967768 w 5967768"/>
              <a:gd name="connsiteY2" fmla="*/ 8869678 h 9543432"/>
              <a:gd name="connsiteX3" fmla="*/ 3320676 w 5967768"/>
              <a:gd name="connsiteY3" fmla="*/ 9543432 h 9543432"/>
              <a:gd name="connsiteX4" fmla="*/ 0 w 5967768"/>
              <a:gd name="connsiteY4" fmla="*/ 2228876 h 9543432"/>
              <a:gd name="connsiteX0" fmla="*/ 0 w 5967768"/>
              <a:gd name="connsiteY0" fmla="*/ 268692 h 7583248"/>
              <a:gd name="connsiteX1" fmla="*/ 175046 w 5967768"/>
              <a:gd name="connsiteY1" fmla="*/ 0 h 7583248"/>
              <a:gd name="connsiteX2" fmla="*/ 5967768 w 5967768"/>
              <a:gd name="connsiteY2" fmla="*/ 6909494 h 7583248"/>
              <a:gd name="connsiteX3" fmla="*/ 3320676 w 5967768"/>
              <a:gd name="connsiteY3" fmla="*/ 7583248 h 7583248"/>
              <a:gd name="connsiteX4" fmla="*/ 0 w 5967768"/>
              <a:gd name="connsiteY4" fmla="*/ 268692 h 7583248"/>
              <a:gd name="connsiteX0" fmla="*/ 0 w 5928627"/>
              <a:gd name="connsiteY0" fmla="*/ 268692 h 7583248"/>
              <a:gd name="connsiteX1" fmla="*/ 175046 w 5928627"/>
              <a:gd name="connsiteY1" fmla="*/ 0 h 7583248"/>
              <a:gd name="connsiteX2" fmla="*/ 5928627 w 5928627"/>
              <a:gd name="connsiteY2" fmla="*/ 6403432 h 7583248"/>
              <a:gd name="connsiteX3" fmla="*/ 3320676 w 5928627"/>
              <a:gd name="connsiteY3" fmla="*/ 7583248 h 7583248"/>
              <a:gd name="connsiteX4" fmla="*/ 0 w 5928627"/>
              <a:gd name="connsiteY4" fmla="*/ 268692 h 7583248"/>
              <a:gd name="connsiteX0" fmla="*/ 0 w 5928627"/>
              <a:gd name="connsiteY0" fmla="*/ 268692 h 7529524"/>
              <a:gd name="connsiteX1" fmla="*/ 175046 w 5928627"/>
              <a:gd name="connsiteY1" fmla="*/ 0 h 7529524"/>
              <a:gd name="connsiteX2" fmla="*/ 5928627 w 5928627"/>
              <a:gd name="connsiteY2" fmla="*/ 6403432 h 7529524"/>
              <a:gd name="connsiteX3" fmla="*/ 3758432 w 5928627"/>
              <a:gd name="connsiteY3" fmla="*/ 7529524 h 7529524"/>
              <a:gd name="connsiteX4" fmla="*/ 0 w 5928627"/>
              <a:gd name="connsiteY4" fmla="*/ 268692 h 7529524"/>
              <a:gd name="connsiteX0" fmla="*/ 0 w 7177395"/>
              <a:gd name="connsiteY0" fmla="*/ 1928067 h 7529524"/>
              <a:gd name="connsiteX1" fmla="*/ 1423814 w 7177395"/>
              <a:gd name="connsiteY1" fmla="*/ 0 h 7529524"/>
              <a:gd name="connsiteX2" fmla="*/ 7177395 w 7177395"/>
              <a:gd name="connsiteY2" fmla="*/ 6403432 h 7529524"/>
              <a:gd name="connsiteX3" fmla="*/ 5007200 w 7177395"/>
              <a:gd name="connsiteY3" fmla="*/ 7529524 h 7529524"/>
              <a:gd name="connsiteX4" fmla="*/ 0 w 7177395"/>
              <a:gd name="connsiteY4" fmla="*/ 1928067 h 7529524"/>
              <a:gd name="connsiteX0" fmla="*/ 0 w 7177395"/>
              <a:gd name="connsiteY0" fmla="*/ 336625 h 5938082"/>
              <a:gd name="connsiteX1" fmla="*/ 144180 w 7177395"/>
              <a:gd name="connsiteY1" fmla="*/ 0 h 5938082"/>
              <a:gd name="connsiteX2" fmla="*/ 7177395 w 7177395"/>
              <a:gd name="connsiteY2" fmla="*/ 4811990 h 5938082"/>
              <a:gd name="connsiteX3" fmla="*/ 5007200 w 7177395"/>
              <a:gd name="connsiteY3" fmla="*/ 5938082 h 5938082"/>
              <a:gd name="connsiteX4" fmla="*/ 0 w 7177395"/>
              <a:gd name="connsiteY4" fmla="*/ 336625 h 5938082"/>
              <a:gd name="connsiteX0" fmla="*/ 0 w 5924782"/>
              <a:gd name="connsiteY0" fmla="*/ 336625 h 5938082"/>
              <a:gd name="connsiteX1" fmla="*/ 144180 w 5924782"/>
              <a:gd name="connsiteY1" fmla="*/ 0 h 5938082"/>
              <a:gd name="connsiteX2" fmla="*/ 5924782 w 5924782"/>
              <a:gd name="connsiteY2" fmla="*/ 2104650 h 5938082"/>
              <a:gd name="connsiteX3" fmla="*/ 5007200 w 5924782"/>
              <a:gd name="connsiteY3" fmla="*/ 5938082 h 5938082"/>
              <a:gd name="connsiteX4" fmla="*/ 0 w 5924782"/>
              <a:gd name="connsiteY4" fmla="*/ 336625 h 5938082"/>
              <a:gd name="connsiteX0" fmla="*/ 0 w 5924782"/>
              <a:gd name="connsiteY0" fmla="*/ 336625 h 5091860"/>
              <a:gd name="connsiteX1" fmla="*/ 144180 w 5924782"/>
              <a:gd name="connsiteY1" fmla="*/ 0 h 5091860"/>
              <a:gd name="connsiteX2" fmla="*/ 5924782 w 5924782"/>
              <a:gd name="connsiteY2" fmla="*/ 2104650 h 5091860"/>
              <a:gd name="connsiteX3" fmla="*/ 5114504 w 5924782"/>
              <a:gd name="connsiteY3" fmla="*/ 5091860 h 5091860"/>
              <a:gd name="connsiteX4" fmla="*/ 0 w 5924782"/>
              <a:gd name="connsiteY4" fmla="*/ 336625 h 5091860"/>
              <a:gd name="connsiteX0" fmla="*/ 0 w 5114504"/>
              <a:gd name="connsiteY0" fmla="*/ 336625 h 5091860"/>
              <a:gd name="connsiteX1" fmla="*/ 144180 w 5114504"/>
              <a:gd name="connsiteY1" fmla="*/ 0 h 5091860"/>
              <a:gd name="connsiteX2" fmla="*/ 4080758 w 5114504"/>
              <a:gd name="connsiteY2" fmla="*/ 136367 h 5091860"/>
              <a:gd name="connsiteX3" fmla="*/ 5114504 w 5114504"/>
              <a:gd name="connsiteY3" fmla="*/ 5091860 h 5091860"/>
              <a:gd name="connsiteX4" fmla="*/ 0 w 5114504"/>
              <a:gd name="connsiteY4" fmla="*/ 336625 h 5091860"/>
              <a:gd name="connsiteX0" fmla="*/ 0 w 4080758"/>
              <a:gd name="connsiteY0" fmla="*/ 336625 h 3358900"/>
              <a:gd name="connsiteX1" fmla="*/ 144180 w 4080758"/>
              <a:gd name="connsiteY1" fmla="*/ 0 h 3358900"/>
              <a:gd name="connsiteX2" fmla="*/ 4080758 w 4080758"/>
              <a:gd name="connsiteY2" fmla="*/ 136367 h 3358900"/>
              <a:gd name="connsiteX3" fmla="*/ 3935404 w 4080758"/>
              <a:gd name="connsiteY3" fmla="*/ 3358900 h 3358900"/>
              <a:gd name="connsiteX4" fmla="*/ 0 w 4080758"/>
              <a:gd name="connsiteY4" fmla="*/ 336625 h 3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0758" h="3358900">
                <a:moveTo>
                  <a:pt x="0" y="336625"/>
                </a:moveTo>
                <a:lnTo>
                  <a:pt x="144180" y="0"/>
                </a:lnTo>
                <a:lnTo>
                  <a:pt x="4080758" y="136367"/>
                </a:lnTo>
                <a:lnTo>
                  <a:pt x="3935404" y="3358900"/>
                </a:lnTo>
                <a:lnTo>
                  <a:pt x="0" y="336625"/>
                </a:lnTo>
                <a:close/>
              </a:path>
            </a:pathLst>
          </a:cu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10D602F0-C6B7-BA44-7B7C-3F32F4191957}"/>
              </a:ext>
            </a:extLst>
          </p:cNvPr>
          <p:cNvSpPr/>
          <p:nvPr/>
        </p:nvSpPr>
        <p:spPr>
          <a:xfrm>
            <a:off x="4907856" y="1743942"/>
            <a:ext cx="2182765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200$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8" name="Hình chữ nhật 31">
            <a:extLst>
              <a:ext uri="{FF2B5EF4-FFF2-40B4-BE49-F238E27FC236}">
                <a16:creationId xmlns:a16="http://schemas.microsoft.com/office/drawing/2014/main" id="{F3298707-5031-66A3-6EB1-60C32A50AB80}"/>
              </a:ext>
            </a:extLst>
          </p:cNvPr>
          <p:cNvSpPr/>
          <p:nvPr/>
        </p:nvSpPr>
        <p:spPr>
          <a:xfrm rot="3474580">
            <a:off x="3512759" y="1988002"/>
            <a:ext cx="4930963" cy="3987321"/>
          </a:xfrm>
          <a:custGeom>
            <a:avLst/>
            <a:gdLst>
              <a:gd name="connsiteX0" fmla="*/ 0 w 1957361"/>
              <a:gd name="connsiteY0" fmla="*/ 0 h 5403004"/>
              <a:gd name="connsiteX1" fmla="*/ 1957361 w 1957361"/>
              <a:gd name="connsiteY1" fmla="*/ 0 h 5403004"/>
              <a:gd name="connsiteX2" fmla="*/ 1957361 w 1957361"/>
              <a:gd name="connsiteY2" fmla="*/ 5403004 h 5403004"/>
              <a:gd name="connsiteX3" fmla="*/ 0 w 1957361"/>
              <a:gd name="connsiteY3" fmla="*/ 5403004 h 5403004"/>
              <a:gd name="connsiteX4" fmla="*/ 0 w 1957361"/>
              <a:gd name="connsiteY4" fmla="*/ 0 h 5403004"/>
              <a:gd name="connsiteX0" fmla="*/ 423698 w 1957361"/>
              <a:gd name="connsiteY0" fmla="*/ 0 h 6195665"/>
              <a:gd name="connsiteX1" fmla="*/ 1957361 w 1957361"/>
              <a:gd name="connsiteY1" fmla="*/ 792661 h 6195665"/>
              <a:gd name="connsiteX2" fmla="*/ 1957361 w 1957361"/>
              <a:gd name="connsiteY2" fmla="*/ 6195665 h 6195665"/>
              <a:gd name="connsiteX3" fmla="*/ 0 w 1957361"/>
              <a:gd name="connsiteY3" fmla="*/ 6195665 h 6195665"/>
              <a:gd name="connsiteX4" fmla="*/ 423698 w 1957361"/>
              <a:gd name="connsiteY4" fmla="*/ 0 h 6195665"/>
              <a:gd name="connsiteX0" fmla="*/ 423698 w 1957361"/>
              <a:gd name="connsiteY0" fmla="*/ 285860 h 6481525"/>
              <a:gd name="connsiteX1" fmla="*/ 621755 w 1957361"/>
              <a:gd name="connsiteY1" fmla="*/ 0 h 6481525"/>
              <a:gd name="connsiteX2" fmla="*/ 1957361 w 1957361"/>
              <a:gd name="connsiteY2" fmla="*/ 6481525 h 6481525"/>
              <a:gd name="connsiteX3" fmla="*/ 0 w 1957361"/>
              <a:gd name="connsiteY3" fmla="*/ 6481525 h 6481525"/>
              <a:gd name="connsiteX4" fmla="*/ 423698 w 1957361"/>
              <a:gd name="connsiteY4" fmla="*/ 285860 h 6481525"/>
              <a:gd name="connsiteX0" fmla="*/ 833833 w 2367496"/>
              <a:gd name="connsiteY0" fmla="*/ 285860 h 7397502"/>
              <a:gd name="connsiteX1" fmla="*/ 1031890 w 2367496"/>
              <a:gd name="connsiteY1" fmla="*/ 0 h 7397502"/>
              <a:gd name="connsiteX2" fmla="*/ 2367496 w 2367496"/>
              <a:gd name="connsiteY2" fmla="*/ 6481525 h 7397502"/>
              <a:gd name="connsiteX3" fmla="*/ 0 w 2367496"/>
              <a:gd name="connsiteY3" fmla="*/ 7397502 h 7397502"/>
              <a:gd name="connsiteX4" fmla="*/ 833833 w 2367496"/>
              <a:gd name="connsiteY4" fmla="*/ 285860 h 7397502"/>
              <a:gd name="connsiteX0" fmla="*/ 833833 w 2951792"/>
              <a:gd name="connsiteY0" fmla="*/ 285860 h 7397502"/>
              <a:gd name="connsiteX1" fmla="*/ 1031890 w 2951792"/>
              <a:gd name="connsiteY1" fmla="*/ 0 h 7397502"/>
              <a:gd name="connsiteX2" fmla="*/ 2951792 w 2951792"/>
              <a:gd name="connsiteY2" fmla="*/ 6765796 h 7397502"/>
              <a:gd name="connsiteX3" fmla="*/ 0 w 2951792"/>
              <a:gd name="connsiteY3" fmla="*/ 7397502 h 7397502"/>
              <a:gd name="connsiteX4" fmla="*/ 833833 w 2951792"/>
              <a:gd name="connsiteY4" fmla="*/ 285860 h 7397502"/>
              <a:gd name="connsiteX0" fmla="*/ 833833 w 5111704"/>
              <a:gd name="connsiteY0" fmla="*/ 285860 h 8869678"/>
              <a:gd name="connsiteX1" fmla="*/ 1031890 w 5111704"/>
              <a:gd name="connsiteY1" fmla="*/ 0 h 8869678"/>
              <a:gd name="connsiteX2" fmla="*/ 5111704 w 5111704"/>
              <a:gd name="connsiteY2" fmla="*/ 8869678 h 8869678"/>
              <a:gd name="connsiteX3" fmla="*/ 0 w 5111704"/>
              <a:gd name="connsiteY3" fmla="*/ 7397502 h 8869678"/>
              <a:gd name="connsiteX4" fmla="*/ 833833 w 5111704"/>
              <a:gd name="connsiteY4" fmla="*/ 285860 h 8869678"/>
              <a:gd name="connsiteX0" fmla="*/ 0 w 4277871"/>
              <a:gd name="connsiteY0" fmla="*/ 285860 h 9543432"/>
              <a:gd name="connsiteX1" fmla="*/ 198057 w 4277871"/>
              <a:gd name="connsiteY1" fmla="*/ 0 h 9543432"/>
              <a:gd name="connsiteX2" fmla="*/ 4277871 w 4277871"/>
              <a:gd name="connsiteY2" fmla="*/ 8869678 h 9543432"/>
              <a:gd name="connsiteX3" fmla="*/ 1630779 w 4277871"/>
              <a:gd name="connsiteY3" fmla="*/ 9543432 h 9543432"/>
              <a:gd name="connsiteX4" fmla="*/ 0 w 4277871"/>
              <a:gd name="connsiteY4" fmla="*/ 285860 h 9543432"/>
              <a:gd name="connsiteX0" fmla="*/ 0 w 5967768"/>
              <a:gd name="connsiteY0" fmla="*/ 2228876 h 9543432"/>
              <a:gd name="connsiteX1" fmla="*/ 1887954 w 5967768"/>
              <a:gd name="connsiteY1" fmla="*/ 0 h 9543432"/>
              <a:gd name="connsiteX2" fmla="*/ 5967768 w 5967768"/>
              <a:gd name="connsiteY2" fmla="*/ 8869678 h 9543432"/>
              <a:gd name="connsiteX3" fmla="*/ 3320676 w 5967768"/>
              <a:gd name="connsiteY3" fmla="*/ 9543432 h 9543432"/>
              <a:gd name="connsiteX4" fmla="*/ 0 w 5967768"/>
              <a:gd name="connsiteY4" fmla="*/ 2228876 h 9543432"/>
              <a:gd name="connsiteX0" fmla="*/ 0 w 5967768"/>
              <a:gd name="connsiteY0" fmla="*/ 268692 h 7583248"/>
              <a:gd name="connsiteX1" fmla="*/ 175046 w 5967768"/>
              <a:gd name="connsiteY1" fmla="*/ 0 h 7583248"/>
              <a:gd name="connsiteX2" fmla="*/ 5967768 w 5967768"/>
              <a:gd name="connsiteY2" fmla="*/ 6909494 h 7583248"/>
              <a:gd name="connsiteX3" fmla="*/ 3320676 w 5967768"/>
              <a:gd name="connsiteY3" fmla="*/ 7583248 h 7583248"/>
              <a:gd name="connsiteX4" fmla="*/ 0 w 5967768"/>
              <a:gd name="connsiteY4" fmla="*/ 268692 h 7583248"/>
              <a:gd name="connsiteX0" fmla="*/ 0 w 5928627"/>
              <a:gd name="connsiteY0" fmla="*/ 268692 h 7583248"/>
              <a:gd name="connsiteX1" fmla="*/ 175046 w 5928627"/>
              <a:gd name="connsiteY1" fmla="*/ 0 h 7583248"/>
              <a:gd name="connsiteX2" fmla="*/ 5928627 w 5928627"/>
              <a:gd name="connsiteY2" fmla="*/ 6403432 h 7583248"/>
              <a:gd name="connsiteX3" fmla="*/ 3320676 w 5928627"/>
              <a:gd name="connsiteY3" fmla="*/ 7583248 h 7583248"/>
              <a:gd name="connsiteX4" fmla="*/ 0 w 5928627"/>
              <a:gd name="connsiteY4" fmla="*/ 268692 h 7583248"/>
              <a:gd name="connsiteX0" fmla="*/ 0 w 5928627"/>
              <a:gd name="connsiteY0" fmla="*/ 268692 h 7529524"/>
              <a:gd name="connsiteX1" fmla="*/ 175046 w 5928627"/>
              <a:gd name="connsiteY1" fmla="*/ 0 h 7529524"/>
              <a:gd name="connsiteX2" fmla="*/ 5928627 w 5928627"/>
              <a:gd name="connsiteY2" fmla="*/ 6403432 h 7529524"/>
              <a:gd name="connsiteX3" fmla="*/ 3758432 w 5928627"/>
              <a:gd name="connsiteY3" fmla="*/ 7529524 h 7529524"/>
              <a:gd name="connsiteX4" fmla="*/ 0 w 5928627"/>
              <a:gd name="connsiteY4" fmla="*/ 268692 h 7529524"/>
              <a:gd name="connsiteX0" fmla="*/ 0 w 7177395"/>
              <a:gd name="connsiteY0" fmla="*/ 1928067 h 7529524"/>
              <a:gd name="connsiteX1" fmla="*/ 1423814 w 7177395"/>
              <a:gd name="connsiteY1" fmla="*/ 0 h 7529524"/>
              <a:gd name="connsiteX2" fmla="*/ 7177395 w 7177395"/>
              <a:gd name="connsiteY2" fmla="*/ 6403432 h 7529524"/>
              <a:gd name="connsiteX3" fmla="*/ 5007200 w 7177395"/>
              <a:gd name="connsiteY3" fmla="*/ 7529524 h 7529524"/>
              <a:gd name="connsiteX4" fmla="*/ 0 w 7177395"/>
              <a:gd name="connsiteY4" fmla="*/ 1928067 h 7529524"/>
              <a:gd name="connsiteX0" fmla="*/ 0 w 7177395"/>
              <a:gd name="connsiteY0" fmla="*/ 336625 h 5938082"/>
              <a:gd name="connsiteX1" fmla="*/ 144180 w 7177395"/>
              <a:gd name="connsiteY1" fmla="*/ 0 h 5938082"/>
              <a:gd name="connsiteX2" fmla="*/ 7177395 w 7177395"/>
              <a:gd name="connsiteY2" fmla="*/ 4811990 h 5938082"/>
              <a:gd name="connsiteX3" fmla="*/ 5007200 w 7177395"/>
              <a:gd name="connsiteY3" fmla="*/ 5938082 h 5938082"/>
              <a:gd name="connsiteX4" fmla="*/ 0 w 7177395"/>
              <a:gd name="connsiteY4" fmla="*/ 336625 h 5938082"/>
              <a:gd name="connsiteX0" fmla="*/ 0 w 5924782"/>
              <a:gd name="connsiteY0" fmla="*/ 336625 h 5938082"/>
              <a:gd name="connsiteX1" fmla="*/ 144180 w 5924782"/>
              <a:gd name="connsiteY1" fmla="*/ 0 h 5938082"/>
              <a:gd name="connsiteX2" fmla="*/ 5924782 w 5924782"/>
              <a:gd name="connsiteY2" fmla="*/ 2104650 h 5938082"/>
              <a:gd name="connsiteX3" fmla="*/ 5007200 w 5924782"/>
              <a:gd name="connsiteY3" fmla="*/ 5938082 h 5938082"/>
              <a:gd name="connsiteX4" fmla="*/ 0 w 5924782"/>
              <a:gd name="connsiteY4" fmla="*/ 336625 h 5938082"/>
              <a:gd name="connsiteX0" fmla="*/ 0 w 5924782"/>
              <a:gd name="connsiteY0" fmla="*/ 336625 h 5091860"/>
              <a:gd name="connsiteX1" fmla="*/ 144180 w 5924782"/>
              <a:gd name="connsiteY1" fmla="*/ 0 h 5091860"/>
              <a:gd name="connsiteX2" fmla="*/ 5924782 w 5924782"/>
              <a:gd name="connsiteY2" fmla="*/ 2104650 h 5091860"/>
              <a:gd name="connsiteX3" fmla="*/ 5114504 w 5924782"/>
              <a:gd name="connsiteY3" fmla="*/ 5091860 h 5091860"/>
              <a:gd name="connsiteX4" fmla="*/ 0 w 5924782"/>
              <a:gd name="connsiteY4" fmla="*/ 336625 h 5091860"/>
              <a:gd name="connsiteX0" fmla="*/ 0 w 5114504"/>
              <a:gd name="connsiteY0" fmla="*/ 336625 h 5091860"/>
              <a:gd name="connsiteX1" fmla="*/ 144180 w 5114504"/>
              <a:gd name="connsiteY1" fmla="*/ 0 h 5091860"/>
              <a:gd name="connsiteX2" fmla="*/ 4080758 w 5114504"/>
              <a:gd name="connsiteY2" fmla="*/ 136367 h 5091860"/>
              <a:gd name="connsiteX3" fmla="*/ 5114504 w 5114504"/>
              <a:gd name="connsiteY3" fmla="*/ 5091860 h 5091860"/>
              <a:gd name="connsiteX4" fmla="*/ 0 w 5114504"/>
              <a:gd name="connsiteY4" fmla="*/ 336625 h 5091860"/>
              <a:gd name="connsiteX0" fmla="*/ 0 w 4080758"/>
              <a:gd name="connsiteY0" fmla="*/ 336625 h 3358900"/>
              <a:gd name="connsiteX1" fmla="*/ 144180 w 4080758"/>
              <a:gd name="connsiteY1" fmla="*/ 0 h 3358900"/>
              <a:gd name="connsiteX2" fmla="*/ 4080758 w 4080758"/>
              <a:gd name="connsiteY2" fmla="*/ 136367 h 3358900"/>
              <a:gd name="connsiteX3" fmla="*/ 3935404 w 4080758"/>
              <a:gd name="connsiteY3" fmla="*/ 3358900 h 3358900"/>
              <a:gd name="connsiteX4" fmla="*/ 0 w 4080758"/>
              <a:gd name="connsiteY4" fmla="*/ 336625 h 3358900"/>
              <a:gd name="connsiteX0" fmla="*/ 0 w 4666934"/>
              <a:gd name="connsiteY0" fmla="*/ 336625 h 3358900"/>
              <a:gd name="connsiteX1" fmla="*/ 144180 w 4666934"/>
              <a:gd name="connsiteY1" fmla="*/ 0 h 3358900"/>
              <a:gd name="connsiteX2" fmla="*/ 4666934 w 4666934"/>
              <a:gd name="connsiteY2" fmla="*/ 1588197 h 3358900"/>
              <a:gd name="connsiteX3" fmla="*/ 3935404 w 4666934"/>
              <a:gd name="connsiteY3" fmla="*/ 3358900 h 3358900"/>
              <a:gd name="connsiteX4" fmla="*/ 0 w 4666934"/>
              <a:gd name="connsiteY4" fmla="*/ 336625 h 3358900"/>
              <a:gd name="connsiteX0" fmla="*/ 2469460 w 7136394"/>
              <a:gd name="connsiteY0" fmla="*/ 2395855 h 5418130"/>
              <a:gd name="connsiteX1" fmla="*/ 0 w 7136394"/>
              <a:gd name="connsiteY1" fmla="*/ 0 h 5418130"/>
              <a:gd name="connsiteX2" fmla="*/ 7136394 w 7136394"/>
              <a:gd name="connsiteY2" fmla="*/ 3647427 h 5418130"/>
              <a:gd name="connsiteX3" fmla="*/ 6404864 w 7136394"/>
              <a:gd name="connsiteY3" fmla="*/ 5418130 h 5418130"/>
              <a:gd name="connsiteX4" fmla="*/ 2469460 w 7136394"/>
              <a:gd name="connsiteY4" fmla="*/ 2395855 h 5418130"/>
              <a:gd name="connsiteX0" fmla="*/ 0 w 7396444"/>
              <a:gd name="connsiteY0" fmla="*/ 311123 h 5418130"/>
              <a:gd name="connsiteX1" fmla="*/ 260050 w 7396444"/>
              <a:gd name="connsiteY1" fmla="*/ 0 h 5418130"/>
              <a:gd name="connsiteX2" fmla="*/ 7396444 w 7396444"/>
              <a:gd name="connsiteY2" fmla="*/ 3647427 h 5418130"/>
              <a:gd name="connsiteX3" fmla="*/ 6664914 w 7396444"/>
              <a:gd name="connsiteY3" fmla="*/ 5418130 h 5418130"/>
              <a:gd name="connsiteX4" fmla="*/ 0 w 7396444"/>
              <a:gd name="connsiteY4" fmla="*/ 311123 h 541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96444" h="5418130">
                <a:moveTo>
                  <a:pt x="0" y="311123"/>
                </a:moveTo>
                <a:lnTo>
                  <a:pt x="260050" y="0"/>
                </a:lnTo>
                <a:lnTo>
                  <a:pt x="7396444" y="3647427"/>
                </a:lnTo>
                <a:lnTo>
                  <a:pt x="6664914" y="5418130"/>
                </a:lnTo>
                <a:lnTo>
                  <a:pt x="0" y="311123"/>
                </a:lnTo>
                <a:close/>
              </a:path>
            </a:pathLst>
          </a:cu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Hình chữ nhật 48">
            <a:extLst>
              <a:ext uri="{FF2B5EF4-FFF2-40B4-BE49-F238E27FC236}">
                <a16:creationId xmlns:a16="http://schemas.microsoft.com/office/drawing/2014/main" id="{21C1C1BB-351C-9C59-4BDC-5B00096DA001}"/>
              </a:ext>
            </a:extLst>
          </p:cNvPr>
          <p:cNvSpPr/>
          <p:nvPr/>
        </p:nvSpPr>
        <p:spPr>
          <a:xfrm>
            <a:off x="4132628" y="1758600"/>
            <a:ext cx="3374189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MẤT TIỀN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Hình chữ nhật 50">
            <a:extLst>
              <a:ext uri="{FF2B5EF4-FFF2-40B4-BE49-F238E27FC236}">
                <a16:creationId xmlns:a16="http://schemas.microsoft.com/office/drawing/2014/main" id="{3F48073C-D500-52EE-EB07-053A02C8D587}"/>
              </a:ext>
            </a:extLst>
          </p:cNvPr>
          <p:cNvSpPr/>
          <p:nvPr/>
        </p:nvSpPr>
        <p:spPr>
          <a:xfrm>
            <a:off x="3694314" y="1777886"/>
            <a:ext cx="3807789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 TIỀN X2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Hình chữ nhật 51">
            <a:extLst>
              <a:ext uri="{FF2B5EF4-FFF2-40B4-BE49-F238E27FC236}">
                <a16:creationId xmlns:a16="http://schemas.microsoft.com/office/drawing/2014/main" id="{636A65CE-8983-70B5-C1D5-B572DFFD4ED8}"/>
              </a:ext>
            </a:extLst>
          </p:cNvPr>
          <p:cNvSpPr/>
          <p:nvPr/>
        </p:nvSpPr>
        <p:spPr>
          <a:xfrm>
            <a:off x="4540410" y="1714186"/>
            <a:ext cx="2227719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Hình chữ nhật 53">
            <a:extLst>
              <a:ext uri="{FF2B5EF4-FFF2-40B4-BE49-F238E27FC236}">
                <a16:creationId xmlns:a16="http://schemas.microsoft.com/office/drawing/2014/main" id="{BCC3A794-E877-5E63-9F53-05C809444707}"/>
              </a:ext>
            </a:extLst>
          </p:cNvPr>
          <p:cNvSpPr/>
          <p:nvPr/>
        </p:nvSpPr>
        <p:spPr>
          <a:xfrm>
            <a:off x="4642010" y="1714381"/>
            <a:ext cx="2227719" cy="80021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/>
            <a:r>
              <a:rPr lang="en-US" sz="4800" b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500$</a:t>
            </a:r>
            <a:endParaRPr lang="vi-VN" sz="4800" b="1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35">
            <a:hlinkClick r:id="rId34" action="ppaction://hlinksldjump"/>
            <a:extLst>
              <a:ext uri="{FF2B5EF4-FFF2-40B4-BE49-F238E27FC236}">
                <a16:creationId xmlns:a16="http://schemas.microsoft.com/office/drawing/2014/main" id="{ACDFA7A4-0339-43F6-3E28-9F3C2EBAD7F7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 flipH="1">
            <a:off x="10824141" y="5486400"/>
            <a:ext cx="1364119" cy="1371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6" name="TextBox1" r:id="rId4" imgW="3352680" imgH="1476360"/>
        </mc:Choice>
        <mc:Fallback>
          <p:control name="TextBox1" r:id="rId4" imgW="3352680" imgH="1476360">
            <p:pic>
              <p:nvPicPr>
                <p:cNvPr id="36" name="TextBox1">
                  <a:extLst>
                    <a:ext uri="{FF2B5EF4-FFF2-40B4-BE49-F238E27FC236}">
                      <a16:creationId xmlns:a16="http://schemas.microsoft.com/office/drawing/2014/main" id="{082F673A-AAD5-460A-F8D6-32E4186BAA7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204764" y="57667"/>
                  <a:ext cx="3352800" cy="14763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2" r:id="rId5" imgW="3143160" imgH="1476360"/>
        </mc:Choice>
        <mc:Fallback>
          <p:control name="TextBox2" r:id="rId5" imgW="3143160" imgH="1476360">
            <p:pic>
              <p:nvPicPr>
                <p:cNvPr id="47" name="TextBox2">
                  <a:extLst>
                    <a:ext uri="{FF2B5EF4-FFF2-40B4-BE49-F238E27FC236}">
                      <a16:creationId xmlns:a16="http://schemas.microsoft.com/office/drawing/2014/main" id="{26DBE07E-BEF7-E5AB-38EB-2593F89A433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883902" y="57667"/>
                  <a:ext cx="3139698" cy="147637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46914E-7 L 0.24401 -0.3338 " pathEditMode="relative" rAng="0" ptsTypes="AA">
                                      <p:cBhvr>
                                        <p:cTn id="7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96" y="-1669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3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23457E-6 L 0.08064 -0.29228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" y="-146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-4.93827E-6 L 0.32552 -0.65216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76" y="-3260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1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3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45679E-6 L 0.17795 -0.63581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98" y="-3179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0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00868 -0.51621 " pathEditMode="relative" rAng="0" ptsTypes="AA">
                                      <p:cBhvr>
                                        <p:cTn id="15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" y="-2581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3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46914E-7 L -0.03142 -0.2946 " pathEditMode="relative" rAng="0" ptsTypes="AA">
                                      <p:cBhvr>
                                        <p:cTn id="16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" y="-1473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8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3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35802E-6 L 0.02352 -0.70015 " pathEditMode="relative" rAng="0" ptsTypes="AA">
                                      <p:cBhvr>
                                        <p:cTn id="18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2" y="-3501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7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0" dur="3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2" dur="308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2" grpId="0" animBg="1"/>
      <p:bldP spid="32" grpId="1" animBg="1"/>
      <p:bldP spid="39" grpId="0" animBg="1"/>
      <p:bldP spid="39" grpId="1" animBg="1"/>
      <p:bldP spid="40" grpId="0"/>
      <p:bldP spid="40" grpId="1"/>
      <p:bldP spid="41" grpId="0" animBg="1"/>
      <p:bldP spid="41" grpId="1" animBg="1"/>
      <p:bldP spid="42" grpId="0"/>
      <p:bldP spid="42" grpId="1"/>
      <p:bldP spid="43" grpId="0" animBg="1"/>
      <p:bldP spid="43" grpId="1" animBg="1"/>
      <p:bldP spid="44" grpId="0"/>
      <p:bldP spid="44" grpId="1"/>
      <p:bldP spid="45" grpId="0" animBg="1"/>
      <p:bldP spid="45" grpId="1" animBg="1"/>
      <p:bldP spid="46" grpId="0"/>
      <p:bldP spid="46" grpId="1"/>
      <p:bldP spid="33" grpId="0" animBg="1"/>
      <p:bldP spid="33" grpId="1" animBg="1"/>
      <p:bldP spid="34" grpId="0"/>
      <p:bldP spid="34" grpId="1"/>
      <p:bldP spid="48" grpId="0" animBg="1"/>
      <p:bldP spid="48" grpId="1" animBg="1"/>
      <p:bldP spid="49" grpId="0"/>
      <p:bldP spid="49" grpId="1"/>
      <p:bldP spid="51" grpId="0"/>
      <p:bldP spid="51" grpId="1"/>
      <p:bldP spid="52" grpId="0"/>
      <p:bldP spid="52" grpId="1"/>
      <p:bldP spid="54" grpId="0"/>
      <p:bldP spid="5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41287" y="691966"/>
            <a:ext cx="10709426" cy="5474069"/>
            <a:chOff x="0" y="0"/>
            <a:chExt cx="45219913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26752" y="894100"/>
            <a:ext cx="10338496" cy="5069802"/>
            <a:chOff x="0" y="0"/>
            <a:chExt cx="41155827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437" y="4551693"/>
            <a:ext cx="1418379" cy="23063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A3E04419-CC07-4455-449C-03A84E11D3CA}"/>
                  </a:ext>
                </a:extLst>
              </p:cNvPr>
              <p:cNvSpPr/>
              <p:nvPr/>
            </p:nvSpPr>
            <p:spPr>
              <a:xfrm>
                <a:off x="1165584" y="1074209"/>
                <a:ext cx="10300555" cy="1218026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4000" b="1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4000" b="1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0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nl-NL" sz="4000" b="1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vi-VN" sz="66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A3E04419-CC07-4455-449C-03A84E11D3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84" y="1074209"/>
                <a:ext cx="10300555" cy="12180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74F096B8-6E11-4528-6B6A-473245EC22DC}"/>
                  </a:ext>
                </a:extLst>
              </p:cNvPr>
              <p:cNvSpPr/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gradFill flip="none" rotWithShape="1">
                <a:gsLst>
                  <a:gs pos="0">
                    <a:srgbClr val="5D1D12">
                      <a:shade val="30000"/>
                      <a:satMod val="115000"/>
                    </a:srgbClr>
                  </a:gs>
                  <a:gs pos="32000">
                    <a:srgbClr val="5D1D12">
                      <a:shade val="67500"/>
                      <a:satMod val="115000"/>
                    </a:srgbClr>
                  </a:gs>
                  <a:gs pos="100000">
                    <a:srgbClr val="F0938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630"/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i="1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48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74F096B8-6E11-4528-6B6A-473245EC22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blipFill>
                <a:blip r:embed="rId5"/>
                <a:stretch>
                  <a:fillRect l="-5133" b="-21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9CC9FB3B-3E43-835C-CC51-BCB8C63078A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589FDB6-140C-F3BE-32F7-71DBB621F9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595A57A2-14D6-A9B0-5D0C-88E3139000D6}"/>
              </a:ext>
            </a:extLst>
          </p:cNvPr>
          <p:cNvGrpSpPr/>
          <p:nvPr/>
        </p:nvGrpSpPr>
        <p:grpSpPr>
          <a:xfrm>
            <a:off x="741287" y="691966"/>
            <a:ext cx="10709426" cy="5474069"/>
            <a:chOff x="0" y="0"/>
            <a:chExt cx="45219913" cy="2311393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3388934C-6879-CDAA-71C9-051A1BF32F08}"/>
                </a:ext>
              </a:extLst>
            </p:cNvPr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B30D8765-F9E6-B51C-DB4A-502793CF6FEA}"/>
                </a:ext>
              </a:extLst>
            </p:cNvPr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1D28D2BE-542C-B47C-2114-705088A10E24}"/>
              </a:ext>
            </a:extLst>
          </p:cNvPr>
          <p:cNvGrpSpPr/>
          <p:nvPr/>
        </p:nvGrpSpPr>
        <p:grpSpPr>
          <a:xfrm>
            <a:off x="926752" y="894100"/>
            <a:ext cx="10338496" cy="5069802"/>
            <a:chOff x="0" y="0"/>
            <a:chExt cx="41155827" cy="2018203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18C0F7C-FC09-41F0-421E-F8D6609FA557}"/>
                </a:ext>
              </a:extLst>
            </p:cNvPr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2D724F3-EE76-6C68-CC6A-64754198AC19}"/>
                </a:ext>
              </a:extLst>
            </p:cNvPr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3" name="Picture 9">
            <a:extLst>
              <a:ext uri="{FF2B5EF4-FFF2-40B4-BE49-F238E27FC236}">
                <a16:creationId xmlns:a16="http://schemas.microsoft.com/office/drawing/2014/main" id="{DBD7C208-8904-F2AA-E4C2-B17115CE26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437" y="4551693"/>
            <a:ext cx="1418379" cy="23063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480DE8B2-7D49-782D-B37A-9DAD96B6FF77}"/>
                  </a:ext>
                </a:extLst>
              </p:cNvPr>
              <p:cNvSpPr/>
              <p:nvPr/>
            </p:nvSpPr>
            <p:spPr>
              <a:xfrm>
                <a:off x="1165584" y="1074209"/>
                <a:ext cx="10300555" cy="1215974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−</m:t>
                      </m:r>
                      <m:r>
                        <a:rPr lang="nl-NL" sz="4000" b="1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0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0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vi-VN" sz="66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480DE8B2-7D49-782D-B37A-9DAD96B6FF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84" y="1074209"/>
                <a:ext cx="10300555" cy="12159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80105216-A54D-0B2C-5917-75CC571D8184}"/>
                  </a:ext>
                </a:extLst>
              </p:cNvPr>
              <p:cNvSpPr/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gradFill flip="none" rotWithShape="1">
                <a:gsLst>
                  <a:gs pos="0">
                    <a:srgbClr val="5D1D12">
                      <a:shade val="30000"/>
                      <a:satMod val="115000"/>
                    </a:srgbClr>
                  </a:gs>
                  <a:gs pos="32000">
                    <a:srgbClr val="5D1D12">
                      <a:shade val="67500"/>
                      <a:satMod val="115000"/>
                    </a:srgbClr>
                  </a:gs>
                  <a:gs pos="100000">
                    <a:srgbClr val="F0938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630"/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80105216-A54D-0B2C-5917-75CC571D81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blipFill>
                <a:blip r:embed="rId5"/>
                <a:stretch>
                  <a:fillRect l="-5133" b="-1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C0293DEB-2AE8-7338-0B2E-49F6998C9AE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1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47CB0A8-8590-066F-2643-CC02F88A06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26E330DE-FDCF-B6E8-636F-DC04A5A9B417}"/>
              </a:ext>
            </a:extLst>
          </p:cNvPr>
          <p:cNvGrpSpPr/>
          <p:nvPr/>
        </p:nvGrpSpPr>
        <p:grpSpPr>
          <a:xfrm>
            <a:off x="741287" y="691966"/>
            <a:ext cx="10709426" cy="5474069"/>
            <a:chOff x="0" y="0"/>
            <a:chExt cx="45219913" cy="2311393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D6054749-AADD-AFB5-09F8-5D0E914502AB}"/>
                </a:ext>
              </a:extLst>
            </p:cNvPr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E054C3B-F53A-95E2-8B9C-DCF9264E5924}"/>
                </a:ext>
              </a:extLst>
            </p:cNvPr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EB8FBE7E-3950-DC47-54B6-DA79C69090AA}"/>
              </a:ext>
            </a:extLst>
          </p:cNvPr>
          <p:cNvGrpSpPr/>
          <p:nvPr/>
        </p:nvGrpSpPr>
        <p:grpSpPr>
          <a:xfrm>
            <a:off x="926752" y="894100"/>
            <a:ext cx="10338496" cy="5069802"/>
            <a:chOff x="0" y="0"/>
            <a:chExt cx="41155827" cy="2018203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28D64913-9F02-5AAF-AF01-830861751F66}"/>
                </a:ext>
              </a:extLst>
            </p:cNvPr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7506B277-ADB4-ED46-7BD5-3E9F7E0D950A}"/>
                </a:ext>
              </a:extLst>
            </p:cNvPr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3" name="Picture 9">
            <a:extLst>
              <a:ext uri="{FF2B5EF4-FFF2-40B4-BE49-F238E27FC236}">
                <a16:creationId xmlns:a16="http://schemas.microsoft.com/office/drawing/2014/main" id="{EC6DF588-A03D-85C0-A42C-7763375438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437" y="4551693"/>
            <a:ext cx="1418379" cy="23063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BB014F63-3A1D-6816-97EB-F92107D127E4}"/>
                  </a:ext>
                </a:extLst>
              </p:cNvPr>
              <p:cNvSpPr/>
              <p:nvPr/>
            </p:nvSpPr>
            <p:spPr>
              <a:xfrm>
                <a:off x="1165584" y="1074209"/>
                <a:ext cx="10300555" cy="1271117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nl-NL" sz="4000" b="1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0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40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vi-VN" sz="66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BB014F63-3A1D-6816-97EB-F92107D12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84" y="1074209"/>
                <a:ext cx="10300555" cy="12711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76EF2CE3-4B4C-E2BA-468C-418F2A06DBAF}"/>
                  </a:ext>
                </a:extLst>
              </p:cNvPr>
              <p:cNvSpPr/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gradFill flip="none" rotWithShape="1">
                <a:gsLst>
                  <a:gs pos="0">
                    <a:srgbClr val="5D1D12">
                      <a:shade val="30000"/>
                      <a:satMod val="115000"/>
                    </a:srgbClr>
                  </a:gs>
                  <a:gs pos="32000">
                    <a:srgbClr val="5D1D12">
                      <a:shade val="67500"/>
                      <a:satMod val="115000"/>
                    </a:srgbClr>
                  </a:gs>
                  <a:gs pos="100000">
                    <a:srgbClr val="F0938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630"/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76EF2CE3-4B4C-E2BA-468C-418F2A06DB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blipFill>
                <a:blip r:embed="rId5"/>
                <a:stretch>
                  <a:fillRect l="-5133" b="-1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7BEACC3B-BF69-335C-FEE4-5CD6400E6AC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3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929FCB23-3FA2-AA26-39B3-165B00385C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1B47CA1B-1FF8-17CE-3A66-C8737BFA5AA9}"/>
              </a:ext>
            </a:extLst>
          </p:cNvPr>
          <p:cNvGrpSpPr/>
          <p:nvPr/>
        </p:nvGrpSpPr>
        <p:grpSpPr>
          <a:xfrm>
            <a:off x="741287" y="691966"/>
            <a:ext cx="10709426" cy="5474069"/>
            <a:chOff x="0" y="0"/>
            <a:chExt cx="45219913" cy="2311393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FF828A35-608F-EB2B-D40B-8449012B5350}"/>
                </a:ext>
              </a:extLst>
            </p:cNvPr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3FC12D5-8EA1-070E-C017-F1F71637B80C}"/>
                </a:ext>
              </a:extLst>
            </p:cNvPr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689E165E-1556-47D9-497B-B621059D09D4}"/>
              </a:ext>
            </a:extLst>
          </p:cNvPr>
          <p:cNvGrpSpPr/>
          <p:nvPr/>
        </p:nvGrpSpPr>
        <p:grpSpPr>
          <a:xfrm>
            <a:off x="926752" y="894100"/>
            <a:ext cx="10338496" cy="5069802"/>
            <a:chOff x="0" y="0"/>
            <a:chExt cx="41155827" cy="2018203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D4D64E68-A02F-13BD-A0A5-BFDDF9C3B9CF}"/>
                </a:ext>
              </a:extLst>
            </p:cNvPr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971B6F9C-B213-76ED-D9C8-7B7EAA9DEC88}"/>
                </a:ext>
              </a:extLst>
            </p:cNvPr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3" name="Picture 9">
            <a:extLst>
              <a:ext uri="{FF2B5EF4-FFF2-40B4-BE49-F238E27FC236}">
                <a16:creationId xmlns:a16="http://schemas.microsoft.com/office/drawing/2014/main" id="{F73CA6A0-D801-0B2C-C2B0-3E61829931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437" y="4551693"/>
            <a:ext cx="1418379" cy="23063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2DE9D544-C9F7-86C9-C61A-65440DBB475F}"/>
                  </a:ext>
                </a:extLst>
              </p:cNvPr>
              <p:cNvSpPr/>
              <p:nvPr/>
            </p:nvSpPr>
            <p:spPr>
              <a:xfrm>
                <a:off x="1165584" y="1074209"/>
                <a:ext cx="10300555" cy="1218282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0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nl-NL" sz="4000" b="1" i="1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0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vi-VN" sz="66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2DE9D544-C9F7-86C9-C61A-65440DBB47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84" y="1074209"/>
                <a:ext cx="10300555" cy="12182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E2D9F906-27AE-15F7-74B5-831E5642D19E}"/>
                  </a:ext>
                </a:extLst>
              </p:cNvPr>
              <p:cNvSpPr/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gradFill flip="none" rotWithShape="1">
                <a:gsLst>
                  <a:gs pos="0">
                    <a:srgbClr val="5D1D12">
                      <a:shade val="30000"/>
                      <a:satMod val="115000"/>
                    </a:srgbClr>
                  </a:gs>
                  <a:gs pos="32000">
                    <a:srgbClr val="5D1D12">
                      <a:shade val="67500"/>
                      <a:satMod val="115000"/>
                    </a:srgbClr>
                  </a:gs>
                  <a:gs pos="100000">
                    <a:srgbClr val="F0938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630"/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E2D9F906-27AE-15F7-74B5-831E5642D1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blipFill>
                <a:blip r:embed="rId5"/>
                <a:stretch>
                  <a:fillRect l="-5133" b="-1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E74EA826-65D6-0947-FD4E-22E0033A907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3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2E579CC-E963-E884-A6A2-9ADE589D3A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00D9B3E3-B592-350B-0E89-4CFDFBF8BDDE}"/>
              </a:ext>
            </a:extLst>
          </p:cNvPr>
          <p:cNvGrpSpPr/>
          <p:nvPr/>
        </p:nvGrpSpPr>
        <p:grpSpPr>
          <a:xfrm>
            <a:off x="741287" y="691966"/>
            <a:ext cx="10709426" cy="5474069"/>
            <a:chOff x="0" y="0"/>
            <a:chExt cx="45219913" cy="2311393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4B7785BA-80D7-B9D3-3215-126F2C99DCF1}"/>
                </a:ext>
              </a:extLst>
            </p:cNvPr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C34258D6-2987-B93C-9857-4AD8E56B32FA}"/>
                </a:ext>
              </a:extLst>
            </p:cNvPr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1D445483-0317-1B20-DAD5-F4A4D6414159}"/>
              </a:ext>
            </a:extLst>
          </p:cNvPr>
          <p:cNvGrpSpPr/>
          <p:nvPr/>
        </p:nvGrpSpPr>
        <p:grpSpPr>
          <a:xfrm>
            <a:off x="926752" y="894100"/>
            <a:ext cx="10338496" cy="5069802"/>
            <a:chOff x="0" y="0"/>
            <a:chExt cx="41155827" cy="2018203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71BBA419-40DE-0B16-4776-9E45EB1ACFA9}"/>
                </a:ext>
              </a:extLst>
            </p:cNvPr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26AD06DF-E2E2-AE87-4966-EBA02384AA15}"/>
                </a:ext>
              </a:extLst>
            </p:cNvPr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3" name="Picture 9">
            <a:extLst>
              <a:ext uri="{FF2B5EF4-FFF2-40B4-BE49-F238E27FC236}">
                <a16:creationId xmlns:a16="http://schemas.microsoft.com/office/drawing/2014/main" id="{957092B6-8803-836D-00D1-1373B5FF3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437" y="4551693"/>
            <a:ext cx="1418379" cy="23063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98C7EEF9-06B5-5D3C-6B08-E78402ABD790}"/>
                  </a:ext>
                </a:extLst>
              </p:cNvPr>
              <p:cNvSpPr/>
              <p:nvPr/>
            </p:nvSpPr>
            <p:spPr>
              <a:xfrm>
                <a:off x="1165584" y="1074209"/>
                <a:ext cx="10300555" cy="1333635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nl-NL" sz="44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nl-NL" sz="4400" b="1" i="1"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44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nl-NL" sz="4400" b="1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440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4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vi-VN" sz="44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98C7EEF9-06B5-5D3C-6B08-E78402ABD7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84" y="1074209"/>
                <a:ext cx="10300555" cy="13336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004328AB-F847-5558-4985-23D5CF78A597}"/>
                  </a:ext>
                </a:extLst>
              </p:cNvPr>
              <p:cNvSpPr/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gradFill flip="none" rotWithShape="1">
                <a:gsLst>
                  <a:gs pos="0">
                    <a:srgbClr val="5D1D12">
                      <a:shade val="30000"/>
                      <a:satMod val="115000"/>
                    </a:srgbClr>
                  </a:gs>
                  <a:gs pos="32000">
                    <a:srgbClr val="5D1D12">
                      <a:shade val="67500"/>
                      <a:satMod val="115000"/>
                    </a:srgbClr>
                  </a:gs>
                  <a:gs pos="100000">
                    <a:srgbClr val="F0938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630"/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004328AB-F847-5558-4985-23D5CF78A5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blipFill>
                <a:blip r:embed="rId5"/>
                <a:stretch>
                  <a:fillRect l="-5133" b="-1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A159F045-E5B8-9AE5-12AE-4D223A9E06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8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B4739F5-B152-389C-FA61-20066FD400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8EA14817-8B6A-FBCF-BABC-10E0CD12D6C9}"/>
              </a:ext>
            </a:extLst>
          </p:cNvPr>
          <p:cNvGrpSpPr/>
          <p:nvPr/>
        </p:nvGrpSpPr>
        <p:grpSpPr>
          <a:xfrm>
            <a:off x="741287" y="691966"/>
            <a:ext cx="10709426" cy="5474069"/>
            <a:chOff x="0" y="0"/>
            <a:chExt cx="45219913" cy="2311393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6C132A03-09A5-E2A7-7B5C-64715F8D25DA}"/>
                </a:ext>
              </a:extLst>
            </p:cNvPr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A50C133E-74E6-4567-A839-CF3F6CD22F9B}"/>
                </a:ext>
              </a:extLst>
            </p:cNvPr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BD07B963-7205-0DD0-9BF9-9A9D6E6C7048}"/>
              </a:ext>
            </a:extLst>
          </p:cNvPr>
          <p:cNvGrpSpPr/>
          <p:nvPr/>
        </p:nvGrpSpPr>
        <p:grpSpPr>
          <a:xfrm>
            <a:off x="926752" y="894100"/>
            <a:ext cx="10338496" cy="5069802"/>
            <a:chOff x="0" y="0"/>
            <a:chExt cx="41155827" cy="2018203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3851246D-7622-21AC-9AD0-1F3C2533621F}"/>
                </a:ext>
              </a:extLst>
            </p:cNvPr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55EF46A3-78E4-AC3C-F7BB-CF5303D4A61E}"/>
                </a:ext>
              </a:extLst>
            </p:cNvPr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3" name="Picture 9">
            <a:extLst>
              <a:ext uri="{FF2B5EF4-FFF2-40B4-BE49-F238E27FC236}">
                <a16:creationId xmlns:a16="http://schemas.microsoft.com/office/drawing/2014/main" id="{FEFEFEBF-A727-3EFE-80D3-5FD2EB63ED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437" y="4551693"/>
            <a:ext cx="1418379" cy="23063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04A4E79C-F9FD-28B9-3C3B-99BFCBDBA907}"/>
                  </a:ext>
                </a:extLst>
              </p:cNvPr>
              <p:cNvSpPr/>
              <p:nvPr/>
            </p:nvSpPr>
            <p:spPr>
              <a:xfrm>
                <a:off x="1165584" y="1074209"/>
                <a:ext cx="10300555" cy="1446550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nl-NL" sz="4800" b="1" i="1"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nl-NL" sz="4800" b="1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8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vi-VN" sz="4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04A4E79C-F9FD-28B9-3C3B-99BFCBDBA9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84" y="1074209"/>
                <a:ext cx="10300555" cy="14465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655F5FBD-1DEA-22F9-9E13-7ECA44E129F7}"/>
                  </a:ext>
                </a:extLst>
              </p:cNvPr>
              <p:cNvSpPr/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gradFill flip="none" rotWithShape="1">
                <a:gsLst>
                  <a:gs pos="0">
                    <a:srgbClr val="5D1D12">
                      <a:shade val="30000"/>
                      <a:satMod val="115000"/>
                    </a:srgbClr>
                  </a:gs>
                  <a:gs pos="32000">
                    <a:srgbClr val="5D1D12">
                      <a:shade val="67500"/>
                      <a:satMod val="115000"/>
                    </a:srgbClr>
                  </a:gs>
                  <a:gs pos="100000">
                    <a:srgbClr val="F0938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630"/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vi-VN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655F5FBD-1DEA-22F9-9E13-7ECA44E12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blipFill>
                <a:blip r:embed="rId5"/>
                <a:stretch>
                  <a:fillRect l="-5133" b="-26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695A610A-9158-373E-1581-CE072BE7631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3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6E5E2C50-B7DD-81DA-93A7-9F35625FF3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27" b="53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D525EB48-7E97-CD33-7703-BD1AA3DC4414}"/>
              </a:ext>
            </a:extLst>
          </p:cNvPr>
          <p:cNvGrpSpPr/>
          <p:nvPr/>
        </p:nvGrpSpPr>
        <p:grpSpPr>
          <a:xfrm>
            <a:off x="741287" y="691966"/>
            <a:ext cx="10709426" cy="5474069"/>
            <a:chOff x="0" y="0"/>
            <a:chExt cx="45219913" cy="23113930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079F8058-2E81-98AF-2C4A-3BC4F4D7C983}"/>
                </a:ext>
              </a:extLst>
            </p:cNvPr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B62E7E78-6024-AEFA-74FE-42BA4323B169}"/>
                </a:ext>
              </a:extLst>
            </p:cNvPr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F0C72925-035F-87F0-60F2-B3FF3B6928D0}"/>
              </a:ext>
            </a:extLst>
          </p:cNvPr>
          <p:cNvGrpSpPr/>
          <p:nvPr/>
        </p:nvGrpSpPr>
        <p:grpSpPr>
          <a:xfrm>
            <a:off x="926752" y="894100"/>
            <a:ext cx="10338496" cy="5069802"/>
            <a:chOff x="0" y="0"/>
            <a:chExt cx="41155827" cy="20182034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BE200441-7BE3-49C0-1862-9509DD004C60}"/>
                </a:ext>
              </a:extLst>
            </p:cNvPr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5405AFDE-1D10-7BD0-E5BC-6DED81BFAC5D}"/>
                </a:ext>
              </a:extLst>
            </p:cNvPr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23" name="Picture 9">
            <a:extLst>
              <a:ext uri="{FF2B5EF4-FFF2-40B4-BE49-F238E27FC236}">
                <a16:creationId xmlns:a16="http://schemas.microsoft.com/office/drawing/2014/main" id="{E7AAC493-E2EE-6EDB-6980-8A3039BAA8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3437" y="4551693"/>
            <a:ext cx="1418379" cy="23063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5C085C4B-26A6-2AA6-991C-CE946D653B8F}"/>
                  </a:ext>
                </a:extLst>
              </p:cNvPr>
              <p:cNvSpPr/>
              <p:nvPr/>
            </p:nvSpPr>
            <p:spPr>
              <a:xfrm>
                <a:off x="1165584" y="1074209"/>
                <a:ext cx="10300555" cy="1446550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nl-NL" sz="4800" b="1" i="1"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nl-NL" sz="4800" b="1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48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800" b="1" i="1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m:oMathPara>
                </a14:m>
                <a:endParaRPr lang="vi-VN" sz="4800" b="1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Hình chữ nhật 11">
                <a:extLst>
                  <a:ext uri="{FF2B5EF4-FFF2-40B4-BE49-F238E27FC236}">
                    <a16:creationId xmlns:a16="http://schemas.microsoft.com/office/drawing/2014/main" id="{5C085C4B-26A6-2AA6-991C-CE946D653B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584" y="1074209"/>
                <a:ext cx="10300555" cy="14465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2A9E25F1-9D29-32AB-9075-4340CDCFBB20}"/>
                  </a:ext>
                </a:extLst>
              </p:cNvPr>
              <p:cNvSpPr/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gradFill flip="none" rotWithShape="1">
                <a:gsLst>
                  <a:gs pos="0">
                    <a:srgbClr val="5D1D12">
                      <a:shade val="30000"/>
                      <a:satMod val="115000"/>
                    </a:srgbClr>
                  </a:gs>
                  <a:gs pos="32000">
                    <a:srgbClr val="5D1D12">
                      <a:shade val="67500"/>
                      <a:satMod val="115000"/>
                    </a:srgbClr>
                  </a:gs>
                  <a:gs pos="100000">
                    <a:srgbClr val="F09384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630"/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4800" dirty="0" err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4800" dirty="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80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vi-VN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Hình chữ nhật: Góc Tròn 12">
                <a:extLst>
                  <a:ext uri="{FF2B5EF4-FFF2-40B4-BE49-F238E27FC236}">
                    <a16:creationId xmlns:a16="http://schemas.microsoft.com/office/drawing/2014/main" id="{2A9E25F1-9D29-32AB-9075-4340CDCFBB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725" y="2771775"/>
                <a:ext cx="3203576" cy="1390650"/>
              </a:xfrm>
              <a:prstGeom prst="roundRect">
                <a:avLst>
                  <a:gd name="adj" fmla="val 26855"/>
                </a:avLst>
              </a:prstGeom>
              <a:blipFill>
                <a:blip r:embed="rId5"/>
                <a:stretch>
                  <a:fillRect l="-5133" b="-26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E22D03CD-F878-4668-E86F-55987BDCCF7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24141" y="5486400"/>
            <a:ext cx="136411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23" y="4029508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69" y="2433013"/>
            <a:ext cx="5347612" cy="5347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C182E-E9FE-89C5-D2CC-4A740AED25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41211" y="2621597"/>
            <a:ext cx="5395428" cy="1481456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EE6289D-46E8-FAB2-0921-F159F6467CE7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98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143000" y="464932"/>
            <a:ext cx="5477359" cy="993821"/>
            <a:chOff x="1143000" y="464932"/>
            <a:chExt cx="5477359" cy="99382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67871" y="837412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94944" y="781645"/>
              <a:ext cx="432541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a)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so </a:t>
              </a:r>
              <a:r>
                <a:rPr lang="en-US" sz="44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sánh</a:t>
              </a:r>
              <a:r>
                <a:rPr lang="en-US" sz="4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6366640-816B-AE8B-1B24-39B7EC8E5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2333625"/>
            <a:ext cx="10258425" cy="1371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ình chữ nhật 11">
                <a:extLst>
                  <a:ext uri="{FF2B5EF4-FFF2-40B4-BE49-F238E27FC236}">
                    <a16:creationId xmlns:a16="http://schemas.microsoft.com/office/drawing/2014/main" id="{51A61440-46B4-4D22-1ED9-A4FA69EDF2A6}"/>
                  </a:ext>
                </a:extLst>
              </p:cNvPr>
              <p:cNvSpPr/>
              <p:nvPr/>
            </p:nvSpPr>
            <p:spPr>
              <a:xfrm>
                <a:off x="1070334" y="3464984"/>
                <a:ext cx="1377591" cy="800219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vi-VN" sz="48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Hình chữ nhật 11">
                <a:extLst>
                  <a:ext uri="{FF2B5EF4-FFF2-40B4-BE49-F238E27FC236}">
                    <a16:creationId xmlns:a16="http://schemas.microsoft.com/office/drawing/2014/main" id="{51A61440-46B4-4D22-1ED9-A4FA69EDF2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334" y="3464984"/>
                <a:ext cx="1377591" cy="8002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ình chữ nhật 11">
                <a:extLst>
                  <a:ext uri="{FF2B5EF4-FFF2-40B4-BE49-F238E27FC236}">
                    <a16:creationId xmlns:a16="http://schemas.microsoft.com/office/drawing/2014/main" id="{96A6DD81-0D71-0A2E-2CE5-F18F05607EEE}"/>
                  </a:ext>
                </a:extLst>
              </p:cNvPr>
              <p:cNvSpPr/>
              <p:nvPr/>
            </p:nvSpPr>
            <p:spPr>
              <a:xfrm>
                <a:off x="3327759" y="3474509"/>
                <a:ext cx="1377591" cy="800219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vi-VN" sz="48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Hình chữ nhật 11">
                <a:extLst>
                  <a:ext uri="{FF2B5EF4-FFF2-40B4-BE49-F238E27FC236}">
                    <a16:creationId xmlns:a16="http://schemas.microsoft.com/office/drawing/2014/main" id="{96A6DD81-0D71-0A2E-2CE5-F18F05607E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759" y="3474509"/>
                <a:ext cx="1377591" cy="8002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650ED9B2-8614-D566-D0C9-6D1179CBA12C}"/>
              </a:ext>
            </a:extLst>
          </p:cNvPr>
          <p:cNvSpPr/>
          <p:nvPr/>
        </p:nvSpPr>
        <p:spPr>
          <a:xfrm>
            <a:off x="2552700" y="2733675"/>
            <a:ext cx="647700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ình chữ nhật 11">
                <a:extLst>
                  <a:ext uri="{FF2B5EF4-FFF2-40B4-BE49-F238E27FC236}">
                    <a16:creationId xmlns:a16="http://schemas.microsoft.com/office/drawing/2014/main" id="{13DF0CB7-48C3-C9F6-BF4D-A4E12760832C}"/>
                  </a:ext>
                </a:extLst>
              </p:cNvPr>
              <p:cNvSpPr/>
              <p:nvPr/>
            </p:nvSpPr>
            <p:spPr>
              <a:xfrm>
                <a:off x="7480659" y="3464984"/>
                <a:ext cx="1377591" cy="1213987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vi-VN" sz="40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Hình chữ nhật 11">
                <a:extLst>
                  <a:ext uri="{FF2B5EF4-FFF2-40B4-BE49-F238E27FC236}">
                    <a16:creationId xmlns:a16="http://schemas.microsoft.com/office/drawing/2014/main" id="{13DF0CB7-48C3-C9F6-BF4D-A4E1276083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659" y="3464984"/>
                <a:ext cx="1377591" cy="12139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ình chữ nhật 11">
                <a:extLst>
                  <a:ext uri="{FF2B5EF4-FFF2-40B4-BE49-F238E27FC236}">
                    <a16:creationId xmlns:a16="http://schemas.microsoft.com/office/drawing/2014/main" id="{8179CC45-DE7F-FADE-BD67-08E5FFA9991B}"/>
                  </a:ext>
                </a:extLst>
              </p:cNvPr>
              <p:cNvSpPr/>
              <p:nvPr/>
            </p:nvSpPr>
            <p:spPr>
              <a:xfrm>
                <a:off x="9842859" y="3464984"/>
                <a:ext cx="1377591" cy="1213987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vi-VN" sz="40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ình chữ nhật 11">
                <a:extLst>
                  <a:ext uri="{FF2B5EF4-FFF2-40B4-BE49-F238E27FC236}">
                    <a16:creationId xmlns:a16="http://schemas.microsoft.com/office/drawing/2014/main" id="{8179CC45-DE7F-FADE-BD67-08E5FFA999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2859" y="3464984"/>
                <a:ext cx="1377591" cy="12139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9A633421-28D5-A0B7-BD92-8BE31CB74463}"/>
              </a:ext>
            </a:extLst>
          </p:cNvPr>
          <p:cNvSpPr/>
          <p:nvPr/>
        </p:nvSpPr>
        <p:spPr>
          <a:xfrm>
            <a:off x="8963025" y="2695575"/>
            <a:ext cx="647700" cy="571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69DDE45-B2FB-2EBA-D53E-DC760FD853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5374" y="4756016"/>
            <a:ext cx="10258425" cy="116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3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8" grpId="0" animBg="1"/>
      <p:bldP spid="25" grpId="0"/>
      <p:bldP spid="26" grpId="0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627817" y="621560"/>
            <a:ext cx="10649783" cy="990600"/>
            <a:chOff x="904042" y="716810"/>
            <a:chExt cx="10649783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249564" y="1089290"/>
                <a:ext cx="39273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b)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1816775" y="1008275"/>
              <a:ext cx="973705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 ví dụ tương tự câu a rồi đố bạn thực hiện.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1085849" y="2241358"/>
                <a:ext cx="10086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#9Slide02 Noi dung dai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#9Slide02 Noi dung dai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49" y="2241358"/>
                <a:ext cx="10086975" cy="1620570"/>
              </a:xfrm>
              <a:prstGeom prst="rect">
                <a:avLst/>
              </a:prstGeom>
              <a:blipFill>
                <a:blip r:embed="rId3"/>
                <a:stretch>
                  <a:fillRect t="-16917" b="-17669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8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DF4DA619-8DB4-4ECF-8092-FC5F50C80184}"/>
              </a:ext>
            </a:extLst>
          </p:cNvPr>
          <p:cNvSpPr/>
          <p:nvPr/>
        </p:nvSpPr>
        <p:spPr>
          <a:xfrm>
            <a:off x="277987" y="204253"/>
            <a:ext cx="11747715" cy="64782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190500" y="0"/>
            <a:ext cx="5160798" cy="993821"/>
            <a:chOff x="1143000" y="464932"/>
            <a:chExt cx="5160798" cy="99382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1143000" y="464932"/>
              <a:ext cx="1149096" cy="990600"/>
              <a:chOff x="1143000" y="464932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1143000" y="464932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547833" y="837412"/>
                <a:ext cx="27411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2294944" y="781645"/>
              <a:ext cx="400885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so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0AA3ED5-E37F-986A-6F00-891F30CE4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990600"/>
            <a:ext cx="6257925" cy="1409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0CF4FD-029F-063A-5F1C-EDEF81792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762" y="3071812"/>
            <a:ext cx="5876925" cy="1209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ình chữ nhật 11">
                <a:extLst>
                  <a:ext uri="{FF2B5EF4-FFF2-40B4-BE49-F238E27FC236}">
                    <a16:creationId xmlns:a16="http://schemas.microsoft.com/office/drawing/2014/main" id="{314B26A4-E12C-ED2F-FC12-69DBDE075EDE}"/>
                  </a:ext>
                </a:extLst>
              </p:cNvPr>
              <p:cNvSpPr/>
              <p:nvPr/>
            </p:nvSpPr>
            <p:spPr>
              <a:xfrm>
                <a:off x="2661009" y="2198159"/>
                <a:ext cx="2796816" cy="986745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3200" b="1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m:rPr>
                          <m:nor/>
                        </m:rPr>
                        <a:rPr lang="nl-NL" sz="3200" b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m:rPr>
                          <m:nor/>
                        </m:rPr>
                        <a:rPr lang="nl-NL" sz="3200" b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vi-VN" sz="60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Hình chữ nhật 11">
                <a:extLst>
                  <a:ext uri="{FF2B5EF4-FFF2-40B4-BE49-F238E27FC236}">
                    <a16:creationId xmlns:a16="http://schemas.microsoft.com/office/drawing/2014/main" id="{314B26A4-E12C-ED2F-FC12-69DBDE075E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009" y="2198159"/>
                <a:ext cx="2796816" cy="9867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ình chữ nhật 11">
                <a:extLst>
                  <a:ext uri="{FF2B5EF4-FFF2-40B4-BE49-F238E27FC236}">
                    <a16:creationId xmlns:a16="http://schemas.microsoft.com/office/drawing/2014/main" id="{24EF8629-5DB2-C0BE-561F-EAB8590F110E}"/>
                  </a:ext>
                </a:extLst>
              </p:cNvPr>
              <p:cNvSpPr/>
              <p:nvPr/>
            </p:nvSpPr>
            <p:spPr>
              <a:xfrm>
                <a:off x="5899509" y="2188634"/>
                <a:ext cx="3254016" cy="986745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3200" b="1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nl-NL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m:rPr>
                          <m:nor/>
                        </m:rPr>
                        <a:rPr lang="nl-NL" sz="3200" b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Hình chữ nhật 11">
                <a:extLst>
                  <a:ext uri="{FF2B5EF4-FFF2-40B4-BE49-F238E27FC236}">
                    <a16:creationId xmlns:a16="http://schemas.microsoft.com/office/drawing/2014/main" id="{24EF8629-5DB2-C0BE-561F-EAB8590F11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509" y="2188634"/>
                <a:ext cx="3254016" cy="9867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ình chữ nhật 11">
                <a:extLst>
                  <a:ext uri="{FF2B5EF4-FFF2-40B4-BE49-F238E27FC236}">
                    <a16:creationId xmlns:a16="http://schemas.microsoft.com/office/drawing/2014/main" id="{722B5D5C-EABE-95A8-5313-70CABBCA911D}"/>
                  </a:ext>
                </a:extLst>
              </p:cNvPr>
              <p:cNvSpPr/>
              <p:nvPr/>
            </p:nvSpPr>
            <p:spPr>
              <a:xfrm>
                <a:off x="2619375" y="4341284"/>
                <a:ext cx="3238500" cy="986745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3200" b="1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m:rPr>
                          <m:nor/>
                        </m:rPr>
                        <a:rPr lang="nl-NL" sz="3200" b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m:rPr>
                          <m:nor/>
                        </m:rPr>
                        <a:rPr lang="nl-NL" sz="3200" b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vi-VN" sz="60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Hình chữ nhật 11">
                <a:extLst>
                  <a:ext uri="{FF2B5EF4-FFF2-40B4-BE49-F238E27FC236}">
                    <a16:creationId xmlns:a16="http://schemas.microsoft.com/office/drawing/2014/main" id="{722B5D5C-EABE-95A8-5313-70CABBCA91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375" y="4341284"/>
                <a:ext cx="3238500" cy="9867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ình chữ nhật 11">
                <a:extLst>
                  <a:ext uri="{FF2B5EF4-FFF2-40B4-BE49-F238E27FC236}">
                    <a16:creationId xmlns:a16="http://schemas.microsoft.com/office/drawing/2014/main" id="{ED09DA70-C72A-2824-DC34-C8D2059F2734}"/>
                  </a:ext>
                </a:extLst>
              </p:cNvPr>
              <p:cNvSpPr/>
              <p:nvPr/>
            </p:nvSpPr>
            <p:spPr>
              <a:xfrm>
                <a:off x="5889984" y="4322234"/>
                <a:ext cx="3463566" cy="986745"/>
              </a:xfrm>
              <a:prstGeom prst="rect">
                <a:avLst/>
              </a:prstGeom>
              <a:noFill/>
            </p:spPr>
            <p:txBody>
              <a:bodyPr wrap="square" lIns="60960" tIns="30480" rIns="60960" bIns="3048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3200" b="1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nl-NL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m:rPr>
                          <m:nor/>
                        </m:rPr>
                        <a:rPr lang="nl-NL" sz="3200" b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Hình chữ nhật 11">
                <a:extLst>
                  <a:ext uri="{FF2B5EF4-FFF2-40B4-BE49-F238E27FC236}">
                    <a16:creationId xmlns:a16="http://schemas.microsoft.com/office/drawing/2014/main" id="{ED09DA70-C72A-2824-DC34-C8D2059F27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984" y="4322234"/>
                <a:ext cx="3463566" cy="9867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CB8371EB-EFEB-7430-21DF-CA2CEF7D6376}"/>
              </a:ext>
            </a:extLst>
          </p:cNvPr>
          <p:cNvSpPr/>
          <p:nvPr/>
        </p:nvSpPr>
        <p:spPr>
          <a:xfrm>
            <a:off x="5657850" y="1333499"/>
            <a:ext cx="571500" cy="5810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6C0F6D6-A029-43FA-A183-C44937F718F2}"/>
              </a:ext>
            </a:extLst>
          </p:cNvPr>
          <p:cNvSpPr/>
          <p:nvPr/>
        </p:nvSpPr>
        <p:spPr>
          <a:xfrm>
            <a:off x="5715000" y="3381374"/>
            <a:ext cx="571500" cy="5810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1BE9138-BAB5-C6B4-5B4E-2F1F1EBCAD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9700" y="5286493"/>
            <a:ext cx="9601199" cy="144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2" grpId="0"/>
      <p:bldP spid="23" grpId="0"/>
      <p:bldP spid="24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627817" y="621560"/>
            <a:ext cx="10649783" cy="990600"/>
            <a:chOff x="904042" y="716810"/>
            <a:chExt cx="10649783" cy="9906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249564" y="1089290"/>
                <a:ext cx="39273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b)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11CA5B-DB3F-4BD3-B867-23E7F9C7B582}"/>
                </a:ext>
              </a:extLst>
            </p:cNvPr>
            <p:cNvSpPr txBox="1"/>
            <p:nvPr/>
          </p:nvSpPr>
          <p:spPr>
            <a:xfrm>
              <a:off x="1816775" y="1008275"/>
              <a:ext cx="973705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Lấy ví dụ tương tự câu a rồi đố bạn thực hiện.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1085849" y="2241358"/>
                <a:ext cx="10086975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nl-NL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)+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FF0000"/>
                    </a:solidFill>
                  </a:rPr>
                  <a:t>  </a:t>
                </a:r>
                <a:r>
                  <a:rPr lang="en-US" sz="4800" b="1" dirty="0">
                    <a:solidFill>
                      <a:srgbClr val="FF0000"/>
                    </a:solidFill>
                  </a:rPr>
                  <a:t>=</a:t>
                </a:r>
                <a:r>
                  <a:rPr lang="vi-VN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+(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4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nl-NL" sz="4800" b="1" dirty="0">
                    <a:solidFill>
                      <a:srgbClr val="FF0000"/>
                    </a:solidFill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49" y="2241358"/>
                <a:ext cx="10086975" cy="1620570"/>
              </a:xfrm>
              <a:prstGeom prst="rect">
                <a:avLst/>
              </a:prstGeom>
              <a:blipFill>
                <a:blip r:embed="rId3"/>
                <a:stretch>
                  <a:fillRect t="-16541" b="-18797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543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BAF1-9ECB-4263-B9AA-D773A46B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8019AAD-31D6-4C2E-80BF-74FFF676E339}"/>
              </a:ext>
            </a:extLst>
          </p:cNvPr>
          <p:cNvGrpSpPr/>
          <p:nvPr/>
        </p:nvGrpSpPr>
        <p:grpSpPr>
          <a:xfrm>
            <a:off x="277987" y="251878"/>
            <a:ext cx="11747715" cy="6478291"/>
            <a:chOff x="247973" y="201478"/>
            <a:chExt cx="11747715" cy="6478291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DF4DA619-8DB4-4ECF-8092-FC5F50C80184}"/>
                </a:ext>
              </a:extLst>
            </p:cNvPr>
            <p:cNvSpPr/>
            <p:nvPr/>
          </p:nvSpPr>
          <p:spPr>
            <a:xfrm>
              <a:off x="247973" y="201478"/>
              <a:ext cx="11747715" cy="647829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CB03AC62-5D01-4AA4-826D-C1423181BE24}"/>
                </a:ext>
              </a:extLst>
            </p:cNvPr>
            <p:cNvSpPr/>
            <p:nvPr/>
          </p:nvSpPr>
          <p:spPr>
            <a:xfrm>
              <a:off x="588936" y="542441"/>
              <a:ext cx="11158779" cy="5703376"/>
            </a:xfrm>
            <a:prstGeom prst="roundRect">
              <a:avLst/>
            </a:prstGeom>
            <a:solidFill>
              <a:schemeClr val="bg1"/>
            </a:solidFill>
            <a:ln w="666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A94CA-C833-4EA2-8B81-8C325ADE77C8}"/>
              </a:ext>
            </a:extLst>
          </p:cNvPr>
          <p:cNvGrpSpPr/>
          <p:nvPr/>
        </p:nvGrpSpPr>
        <p:grpSpPr>
          <a:xfrm>
            <a:off x="904042" y="713000"/>
            <a:ext cx="10467063" cy="1509196"/>
            <a:chOff x="904042" y="713000"/>
            <a:chExt cx="10467063" cy="15091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6BEAB5-A5D1-481F-A507-40E5051D0423}"/>
                </a:ext>
              </a:extLst>
            </p:cNvPr>
            <p:cNvGrpSpPr/>
            <p:nvPr/>
          </p:nvGrpSpPr>
          <p:grpSpPr>
            <a:xfrm>
              <a:off x="904042" y="716810"/>
              <a:ext cx="1149096" cy="990600"/>
              <a:chOff x="904042" y="716810"/>
              <a:chExt cx="1149096" cy="990600"/>
            </a:xfrm>
          </p:grpSpPr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EAD0F9C2-94EA-4901-A213-F8245BDC0179}"/>
                  </a:ext>
                </a:extLst>
              </p:cNvPr>
              <p:cNvSpPr/>
              <p:nvPr/>
            </p:nvSpPr>
            <p:spPr>
              <a:xfrm>
                <a:off x="904042" y="716810"/>
                <a:ext cx="1149096" cy="9906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CDCB55F-A03C-4DA9-9142-0F82754E1A88}"/>
                  </a:ext>
                </a:extLst>
              </p:cNvPr>
              <p:cNvSpPr txBox="1"/>
              <p:nvPr/>
            </p:nvSpPr>
            <p:spPr>
              <a:xfrm>
                <a:off x="1328913" y="1089290"/>
                <a:ext cx="2340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5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/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Các bạn đang pha nước cam cho buổi liên hoan. Mai pha được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l</a:t>
                  </a: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, Việt pha được</a:t>
                  </a: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l </a:t>
                  </a: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, còn Nam pha được 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l</a:t>
                  </a: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. Tính số lít nước cam cả 3 bạn pha được.</a:t>
                  </a:r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111CA5B-DB3F-4BD3-B867-23E7F9C7B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4450" y="713000"/>
                  <a:ext cx="9106655" cy="1509196"/>
                </a:xfrm>
                <a:prstGeom prst="rect">
                  <a:avLst/>
                </a:prstGeom>
                <a:blipFill>
                  <a:blip r:embed="rId3"/>
                  <a:stretch>
                    <a:fillRect l="-2343" t="-7258" r="-2410" b="-116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/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Bài giải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 lít nước cam cả ba bạn pha được là: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+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+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(</a:t>
                </a:r>
                <a:r>
                  <a:rPr kumimoji="0" lang="vi-VN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)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số: 2 </a:t>
                </a:r>
                <a:r>
                  <a:rPr kumimoji="0" lang="vi-VN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1CF04A8-FDD2-9806-45AE-58AF993F2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4" y="3003358"/>
                <a:ext cx="8210551" cy="1620570"/>
              </a:xfrm>
              <a:prstGeom prst="rect">
                <a:avLst/>
              </a:prstGeom>
              <a:blipFill>
                <a:blip r:embed="rId4"/>
                <a:stretch>
                  <a:fillRect t="-34211" r="-2301" b="-42105"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4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85C8ED-4D62-4828-97F3-3CEFA0056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078" y="549166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178" y="362840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685" y="2171319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24610" y="1313962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147" y="3047394"/>
            <a:ext cx="1429252" cy="523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99E60C-ED10-852D-5038-78B6AF2B5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716" y="4510968"/>
            <a:ext cx="6614950" cy="19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00078 0.011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375 -0.0328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9375 0.00047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10156 -0.02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11276 -0.0002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E67DA74D-09F7-175E-36B1-07CA69113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81540"/>
          <a:stretch/>
        </p:blipFill>
        <p:spPr>
          <a:xfrm>
            <a:off x="-1844339" y="5544595"/>
            <a:ext cx="14735270" cy="1360031"/>
          </a:xfrm>
          <a:prstGeom prst="rect">
            <a:avLst/>
          </a:prstGeom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B931C8AD-B4B9-3600-C42E-B7914C1C0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79400"/>
            <a:ext cx="755969" cy="77222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1D773ED-040E-6A2F-4019-DA3CE65766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81540"/>
          <a:stretch/>
        </p:blipFill>
        <p:spPr>
          <a:xfrm>
            <a:off x="-1844339" y="5533026"/>
            <a:ext cx="14735270" cy="13600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C19018C-A50F-08C9-69DA-A00050235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C52F45-0BC7-68C6-0FE0-D2A2844443BB}"/>
                  </a:ext>
                </a:extLst>
              </p:cNvPr>
              <p:cNvSpPr txBox="1"/>
              <p:nvPr/>
            </p:nvSpPr>
            <p:spPr>
              <a:xfrm>
                <a:off x="2600325" y="665513"/>
                <a:ext cx="7200900" cy="2484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5400" i="1" dirty="0">
                    <a:solidFill>
                      <a:schemeClr val="bg1"/>
                    </a:solidFill>
                  </a:rPr>
                  <a:t>a) Điền số</a:t>
                </a:r>
                <a:endParaRPr lang="en-US" sz="5400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nl-NL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nl-NL" sz="5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nl-NL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nl-NL" sz="5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nl-NL" sz="5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nl-NL" sz="5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C52F45-0BC7-68C6-0FE0-D2A284444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325" y="665513"/>
                <a:ext cx="7200900" cy="2484591"/>
              </a:xfrm>
              <a:prstGeom prst="rect">
                <a:avLst/>
              </a:prstGeom>
              <a:blipFill>
                <a:blip r:embed="rId7"/>
                <a:stretch>
                  <a:fillRect l="-4572" t="-6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DF01B2DE-320E-B07A-A2F7-B6002CB9A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1" b="95409" l="9585" r="89617">
                        <a14:foregroundMark x1="44089" y1="9780" x2="45367" y2="13174"/>
                        <a14:foregroundMark x1="52596" y1="89421" x2="53035" y2="87226"/>
                        <a14:foregroundMark x1="51917" y1="92814" x2="52436" y2="90220"/>
                        <a14:foregroundMark x1="48403" y1="95010" x2="47923" y2="93613"/>
                        <a14:foregroundMark x1="52236" y1="95409" x2="52077" y2="95210"/>
                        <a14:backgroundMark x1="28435" y1="25749" x2="25240" y2="53493"/>
                        <a14:backgroundMark x1="25240" y1="59281" x2="35942" y2="77844"/>
                        <a14:backgroundMark x1="38339" y1="60479" x2="41054" y2="64072"/>
                        <a14:backgroundMark x1="58786" y1="61677" x2="59904" y2="60878"/>
                        <a14:backgroundMark x1="59105" y1="81437" x2="70447" y2="75050"/>
                        <a14:backgroundMark x1="50000" y1="89421" x2="50000" y2="90220"/>
                        <a14:backgroundMark x1="50000" y1="87026" x2="50000" y2="87226"/>
                        <a14:backgroundMark x1="63578" y1="75649" x2="77636" y2="62475"/>
                        <a14:backgroundMark x1="73642" y1="55689" x2="73962" y2="28942"/>
                        <a14:backgroundMark x1="38179" y1="21557" x2="37859" y2="20958"/>
                        <a14:backgroundMark x1="51438" y1="14571" x2="51438" y2="1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811" y="2040711"/>
            <a:ext cx="5227786" cy="418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ACED770-37EA-51D2-C520-CCF20001C8D1}"/>
                  </a:ext>
                </a:extLst>
              </p:cNvPr>
              <p:cNvSpPr txBox="1"/>
              <p:nvPr/>
            </p:nvSpPr>
            <p:spPr>
              <a:xfrm>
                <a:off x="7353300" y="1485900"/>
                <a:ext cx="1457325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5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nl-NL" sz="5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ACED770-37EA-51D2-C520-CCF20001C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300" y="1485900"/>
                <a:ext cx="1457325" cy="165359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645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E67DA74D-09F7-175E-36B1-07CA69113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81540"/>
          <a:stretch/>
        </p:blipFill>
        <p:spPr>
          <a:xfrm>
            <a:off x="-1844339" y="5544595"/>
            <a:ext cx="14735270" cy="1360031"/>
          </a:xfrm>
          <a:prstGeom prst="rect">
            <a:avLst/>
          </a:prstGeom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B931C8AD-B4B9-3600-C42E-B7914C1C0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79400"/>
            <a:ext cx="755969" cy="77222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1D773ED-040E-6A2F-4019-DA3CE65766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81540"/>
          <a:stretch/>
        </p:blipFill>
        <p:spPr>
          <a:xfrm>
            <a:off x="-1844339" y="5533026"/>
            <a:ext cx="14735270" cy="13600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C19018C-A50F-08C9-69DA-A00050235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C52F45-0BC7-68C6-0FE0-D2A2844443BB}"/>
                  </a:ext>
                </a:extLst>
              </p:cNvPr>
              <p:cNvSpPr txBox="1"/>
              <p:nvPr/>
            </p:nvSpPr>
            <p:spPr>
              <a:xfrm>
                <a:off x="2438400" y="0"/>
                <a:ext cx="7200900" cy="1876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000" b="1" i="1" dirty="0">
                    <a:solidFill>
                      <a:schemeClr val="bg1"/>
                    </a:solidFill>
                    <a:latin typeface="+mj-lt"/>
                  </a:rPr>
                  <a:t>b) Tính bằng cách thuận tiện</a:t>
                </a:r>
                <a:endParaRPr lang="en-US" sz="4000" b="1" dirty="0">
                  <a:solidFill>
                    <a:schemeClr val="bg1"/>
                  </a:solidFill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𝟓𝟗𝟗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  <m:r>
                        <a:rPr lang="nl-NL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𝟑𝟕𝟕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  <m:r>
                        <a:rPr lang="nl-NL" sz="4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C52F45-0BC7-68C6-0FE0-D2A284444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0"/>
                <a:ext cx="7200900" cy="1876860"/>
              </a:xfrm>
              <a:prstGeom prst="rect">
                <a:avLst/>
              </a:prstGeom>
              <a:blipFill>
                <a:blip r:embed="rId7"/>
                <a:stretch>
                  <a:fillRect l="-2964" t="-5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DF01B2DE-320E-B07A-A2F7-B6002CB9A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1" b="95409" l="9585" r="89617">
                        <a14:foregroundMark x1="44089" y1="9780" x2="45367" y2="13174"/>
                        <a14:foregroundMark x1="52596" y1="89421" x2="53035" y2="87226"/>
                        <a14:foregroundMark x1="51917" y1="92814" x2="52436" y2="90220"/>
                        <a14:foregroundMark x1="48403" y1="95010" x2="47923" y2="93613"/>
                        <a14:foregroundMark x1="52236" y1="95409" x2="52077" y2="95210"/>
                        <a14:backgroundMark x1="28435" y1="25749" x2="25240" y2="53493"/>
                        <a14:backgroundMark x1="25240" y1="59281" x2="35942" y2="77844"/>
                        <a14:backgroundMark x1="38339" y1="60479" x2="41054" y2="64072"/>
                        <a14:backgroundMark x1="58786" y1="61677" x2="59904" y2="60878"/>
                        <a14:backgroundMark x1="59105" y1="81437" x2="70447" y2="75050"/>
                        <a14:backgroundMark x1="50000" y1="89421" x2="50000" y2="90220"/>
                        <a14:backgroundMark x1="50000" y1="87026" x2="50000" y2="87226"/>
                        <a14:backgroundMark x1="63578" y1="75649" x2="77636" y2="62475"/>
                        <a14:backgroundMark x1="73642" y1="55689" x2="73962" y2="28942"/>
                        <a14:backgroundMark x1="38179" y1="21557" x2="37859" y2="20958"/>
                        <a14:backgroundMark x1="51438" y1="14571" x2="51438" y2="1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811" y="2040711"/>
            <a:ext cx="5227786" cy="418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ACED770-37EA-51D2-C520-CCF20001C8D1}"/>
                  </a:ext>
                </a:extLst>
              </p:cNvPr>
              <p:cNvSpPr txBox="1"/>
              <p:nvPr/>
            </p:nvSpPr>
            <p:spPr>
              <a:xfrm>
                <a:off x="3114675" y="2133600"/>
                <a:ext cx="7229475" cy="2181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l-NL" sz="2400" b="1" smtClean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(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𝟓𝟗𝟗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)+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𝟑𝟕𝟕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𝟔𝟎𝟎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  <m:r>
                        <a:rPr lang="nl-NL" sz="24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𝟑𝟕𝟕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𝟗𝟕𝟕</m:t>
                          </m:r>
                        </m:num>
                        <m:den>
                          <m:r>
                            <a:rPr lang="nl-NL" sz="2400" b="1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ACED770-37EA-51D2-C520-CCF20001C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675" y="2133600"/>
                <a:ext cx="7229475" cy="21813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669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280"/>
            <a:ext cx="12187319" cy="68553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12" y="579090"/>
            <a:ext cx="8411749" cy="54204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061" y="5268688"/>
            <a:ext cx="12827803" cy="2040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39143" y="-76482"/>
            <a:ext cx="2166230" cy="16035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720" y="663401"/>
            <a:ext cx="2726449" cy="25566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73" y="3876297"/>
            <a:ext cx="1420049" cy="1293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72" y="468557"/>
            <a:ext cx="2117068" cy="21170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94" y="900090"/>
            <a:ext cx="2117068" cy="2117068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10935" y="3652537"/>
            <a:ext cx="4821192" cy="32490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99" y="2869818"/>
            <a:ext cx="4476112" cy="4476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887E8A-27F8-B01D-EBEB-FDB77675BA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00611" y="2161302"/>
            <a:ext cx="565757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27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6F6B59-B8DE-4BAE-9659-A74EE0B1C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16150"/>
            <a:ext cx="12192000" cy="2701400"/>
          </a:xfrm>
          <a:prstGeom prst="rect">
            <a:avLst/>
          </a:prstGeom>
        </p:spPr>
      </p:pic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B1FAD93-ABAD-4C5E-51A7-C4671DBB182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318505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318505"/>
                      <a:gd name="connsiteY0" fmla="*/ 321552 h 1929272"/>
                      <a:gd name="connsiteX1" fmla="*/ 332891 w 4318505"/>
                      <a:gd name="connsiteY1" fmla="*/ 0 h 1929272"/>
                      <a:gd name="connsiteX2" fmla="*/ 719751 w 4318505"/>
                      <a:gd name="connsiteY2" fmla="*/ 0 h 1929272"/>
                      <a:gd name="connsiteX3" fmla="*/ 719751 w 4318505"/>
                      <a:gd name="connsiteY3" fmla="*/ 0 h 1929272"/>
                      <a:gd name="connsiteX4" fmla="*/ 1799377 w 4318505"/>
                      <a:gd name="connsiteY4" fmla="*/ 0 h 1929272"/>
                      <a:gd name="connsiteX5" fmla="*/ 3985613 w 4318505"/>
                      <a:gd name="connsiteY5" fmla="*/ 0 h 1929272"/>
                      <a:gd name="connsiteX6" fmla="*/ 4318505 w 4318505"/>
                      <a:gd name="connsiteY6" fmla="*/ 321552 h 1929272"/>
                      <a:gd name="connsiteX7" fmla="*/ 4318505 w 4318505"/>
                      <a:gd name="connsiteY7" fmla="*/ 1125409 h 1929272"/>
                      <a:gd name="connsiteX8" fmla="*/ 4318505 w 4318505"/>
                      <a:gd name="connsiteY8" fmla="*/ 1125409 h 1929272"/>
                      <a:gd name="connsiteX9" fmla="*/ 4318505 w 4318505"/>
                      <a:gd name="connsiteY9" fmla="*/ 1607726 h 1929272"/>
                      <a:gd name="connsiteX10" fmla="*/ 4318505 w 4318505"/>
                      <a:gd name="connsiteY10" fmla="*/ 1607720 h 1929272"/>
                      <a:gd name="connsiteX11" fmla="*/ 3985613 w 4318505"/>
                      <a:gd name="connsiteY11" fmla="*/ 1929272 h 1929272"/>
                      <a:gd name="connsiteX12" fmla="*/ 1799377 w 4318505"/>
                      <a:gd name="connsiteY12" fmla="*/ 1929272 h 1929272"/>
                      <a:gd name="connsiteX13" fmla="*/ 2002447 w 4318505"/>
                      <a:gd name="connsiteY13" fmla="*/ 2313930 h 1929272"/>
                      <a:gd name="connsiteX14" fmla="*/ 719751 w 4318505"/>
                      <a:gd name="connsiteY14" fmla="*/ 1929272 h 1929272"/>
                      <a:gd name="connsiteX15" fmla="*/ 332891 w 4318505"/>
                      <a:gd name="connsiteY15" fmla="*/ 1929272 h 1929272"/>
                      <a:gd name="connsiteX16" fmla="*/ 0 w 4318505"/>
                      <a:gd name="connsiteY16" fmla="*/ 1607720 h 1929272"/>
                      <a:gd name="connsiteX17" fmla="*/ 0 w 4318505"/>
                      <a:gd name="connsiteY17" fmla="*/ 1607726 h 1929272"/>
                      <a:gd name="connsiteX18" fmla="*/ 0 w 4318505"/>
                      <a:gd name="connsiteY18" fmla="*/ 1125409 h 1929272"/>
                      <a:gd name="connsiteX19" fmla="*/ 0 w 4318505"/>
                      <a:gd name="connsiteY19" fmla="*/ 1125409 h 1929272"/>
                      <a:gd name="connsiteX20" fmla="*/ 0 w 4318505"/>
                      <a:gd name="connsiteY20" fmla="*/ 321552 h 1929272"/>
                      <a:gd name="connsiteX0" fmla="*/ 0 w 4318505"/>
                      <a:gd name="connsiteY0" fmla="*/ 321552 h 1929272"/>
                      <a:gd name="connsiteX1" fmla="*/ 332891 w 4318505"/>
                      <a:gd name="connsiteY1" fmla="*/ 0 h 1929272"/>
                      <a:gd name="connsiteX2" fmla="*/ 719751 w 4318505"/>
                      <a:gd name="connsiteY2" fmla="*/ 0 h 1929272"/>
                      <a:gd name="connsiteX3" fmla="*/ 719751 w 4318505"/>
                      <a:gd name="connsiteY3" fmla="*/ 0 h 1929272"/>
                      <a:gd name="connsiteX4" fmla="*/ 1799377 w 4318505"/>
                      <a:gd name="connsiteY4" fmla="*/ 0 h 1929272"/>
                      <a:gd name="connsiteX5" fmla="*/ 3985613 w 4318505"/>
                      <a:gd name="connsiteY5" fmla="*/ 0 h 1929272"/>
                      <a:gd name="connsiteX6" fmla="*/ 4318505 w 4318505"/>
                      <a:gd name="connsiteY6" fmla="*/ 321552 h 1929272"/>
                      <a:gd name="connsiteX7" fmla="*/ 4318505 w 4318505"/>
                      <a:gd name="connsiteY7" fmla="*/ 1125409 h 1929272"/>
                      <a:gd name="connsiteX8" fmla="*/ 4318505 w 4318505"/>
                      <a:gd name="connsiteY8" fmla="*/ 1125409 h 1929272"/>
                      <a:gd name="connsiteX9" fmla="*/ 4318505 w 4318505"/>
                      <a:gd name="connsiteY9" fmla="*/ 1607726 h 1929272"/>
                      <a:gd name="connsiteX10" fmla="*/ 4318505 w 4318505"/>
                      <a:gd name="connsiteY10" fmla="*/ 1607720 h 1929272"/>
                      <a:gd name="connsiteX11" fmla="*/ 3985613 w 4318505"/>
                      <a:gd name="connsiteY11" fmla="*/ 1929272 h 1929272"/>
                      <a:gd name="connsiteX12" fmla="*/ 1799377 w 4318505"/>
                      <a:gd name="connsiteY12" fmla="*/ 1929272 h 1929272"/>
                      <a:gd name="connsiteX13" fmla="*/ 2002447 w 4318505"/>
                      <a:gd name="connsiteY13" fmla="*/ 2313930 h 1929272"/>
                      <a:gd name="connsiteX14" fmla="*/ 719751 w 4318505"/>
                      <a:gd name="connsiteY14" fmla="*/ 1929272 h 1929272"/>
                      <a:gd name="connsiteX15" fmla="*/ 332891 w 4318505"/>
                      <a:gd name="connsiteY15" fmla="*/ 1929272 h 1929272"/>
                      <a:gd name="connsiteX16" fmla="*/ 0 w 4318505"/>
                      <a:gd name="connsiteY16" fmla="*/ 1607720 h 1929272"/>
                      <a:gd name="connsiteX17" fmla="*/ 0 w 4318505"/>
                      <a:gd name="connsiteY17" fmla="*/ 1607726 h 1929272"/>
                      <a:gd name="connsiteX18" fmla="*/ 0 w 4318505"/>
                      <a:gd name="connsiteY18" fmla="*/ 1125409 h 1929272"/>
                      <a:gd name="connsiteX19" fmla="*/ 0 w 4318505"/>
                      <a:gd name="connsiteY19" fmla="*/ 1125409 h 1929272"/>
                      <a:gd name="connsiteX20" fmla="*/ 0 w 4318505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318505" h="1929272" fill="none" extrusionOk="0">
                        <a:moveTo>
                          <a:pt x="0" y="321552"/>
                        </a:moveTo>
                        <a:cubicBezTo>
                          <a:pt x="-16069" y="166863"/>
                          <a:pt x="137924" y="-56073"/>
                          <a:pt x="332891" y="0"/>
                        </a:cubicBezTo>
                        <a:cubicBezTo>
                          <a:pt x="385528" y="46399"/>
                          <a:pt x="601803" y="19224"/>
                          <a:pt x="719751" y="0"/>
                        </a:cubicBezTo>
                        <a:lnTo>
                          <a:pt x="719751" y="0"/>
                        </a:lnTo>
                        <a:cubicBezTo>
                          <a:pt x="1080467" y="-4345"/>
                          <a:pt x="1492070" y="34302"/>
                          <a:pt x="1799377" y="0"/>
                        </a:cubicBezTo>
                        <a:cubicBezTo>
                          <a:pt x="2094648" y="30804"/>
                          <a:pt x="3301161" y="-19795"/>
                          <a:pt x="3985613" y="0"/>
                        </a:cubicBezTo>
                        <a:cubicBezTo>
                          <a:pt x="4126664" y="-12177"/>
                          <a:pt x="4279807" y="151332"/>
                          <a:pt x="4318505" y="321552"/>
                        </a:cubicBezTo>
                        <a:cubicBezTo>
                          <a:pt x="4324354" y="649331"/>
                          <a:pt x="4252373" y="889481"/>
                          <a:pt x="4318505" y="1125409"/>
                        </a:cubicBezTo>
                        <a:lnTo>
                          <a:pt x="4318505" y="1125409"/>
                        </a:lnTo>
                        <a:cubicBezTo>
                          <a:pt x="4350754" y="1330936"/>
                          <a:pt x="4342131" y="1442008"/>
                          <a:pt x="4318505" y="1607726"/>
                        </a:cubicBezTo>
                        <a:lnTo>
                          <a:pt x="4318505" y="1607720"/>
                        </a:lnTo>
                        <a:cubicBezTo>
                          <a:pt x="4306132" y="1829160"/>
                          <a:pt x="4167835" y="1893382"/>
                          <a:pt x="3985613" y="1929272"/>
                        </a:cubicBezTo>
                        <a:cubicBezTo>
                          <a:pt x="3574223" y="1952060"/>
                          <a:pt x="2387381" y="1748477"/>
                          <a:pt x="1799377" y="1929272"/>
                        </a:cubicBezTo>
                        <a:cubicBezTo>
                          <a:pt x="1825836" y="2030515"/>
                          <a:pt x="1971325" y="2279256"/>
                          <a:pt x="2002447" y="2313930"/>
                        </a:cubicBezTo>
                        <a:cubicBezTo>
                          <a:pt x="1720153" y="2149652"/>
                          <a:pt x="1147464" y="1910008"/>
                          <a:pt x="719751" y="1929272"/>
                        </a:cubicBezTo>
                        <a:cubicBezTo>
                          <a:pt x="660064" y="1894839"/>
                          <a:pt x="453554" y="1955193"/>
                          <a:pt x="332891" y="1929272"/>
                        </a:cubicBezTo>
                        <a:cubicBezTo>
                          <a:pt x="159133" y="1918048"/>
                          <a:pt x="-32480" y="1760891"/>
                          <a:pt x="0" y="1607720"/>
                        </a:cubicBezTo>
                        <a:lnTo>
                          <a:pt x="0" y="1607726"/>
                        </a:lnTo>
                        <a:cubicBezTo>
                          <a:pt x="-26279" y="1442685"/>
                          <a:pt x="36059" y="123397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3985" y="847733"/>
                          <a:pt x="37318" y="694969"/>
                          <a:pt x="0" y="321552"/>
                        </a:cubicBezTo>
                        <a:close/>
                      </a:path>
                      <a:path w="4318505" h="1929272" stroke="0" extrusionOk="0">
                        <a:moveTo>
                          <a:pt x="0" y="321552"/>
                        </a:moveTo>
                        <a:cubicBezTo>
                          <a:pt x="-3799" y="154198"/>
                          <a:pt x="122935" y="24340"/>
                          <a:pt x="332891" y="0"/>
                        </a:cubicBezTo>
                        <a:cubicBezTo>
                          <a:pt x="516074" y="26663"/>
                          <a:pt x="617416" y="-16405"/>
                          <a:pt x="719751" y="0"/>
                        </a:cubicBezTo>
                        <a:lnTo>
                          <a:pt x="719751" y="0"/>
                        </a:lnTo>
                        <a:cubicBezTo>
                          <a:pt x="1102569" y="-45746"/>
                          <a:pt x="1319418" y="-2640"/>
                          <a:pt x="1799377" y="0"/>
                        </a:cubicBezTo>
                        <a:cubicBezTo>
                          <a:pt x="2056126" y="15110"/>
                          <a:pt x="3646848" y="40556"/>
                          <a:pt x="3985613" y="0"/>
                        </a:cubicBezTo>
                        <a:cubicBezTo>
                          <a:pt x="4181066" y="-6444"/>
                          <a:pt x="4326745" y="119854"/>
                          <a:pt x="4318505" y="321552"/>
                        </a:cubicBezTo>
                        <a:cubicBezTo>
                          <a:pt x="4252289" y="626987"/>
                          <a:pt x="4390491" y="902336"/>
                          <a:pt x="4318505" y="1125409"/>
                        </a:cubicBezTo>
                        <a:lnTo>
                          <a:pt x="4318505" y="1125409"/>
                        </a:lnTo>
                        <a:cubicBezTo>
                          <a:pt x="4295691" y="1241099"/>
                          <a:pt x="4356450" y="1492338"/>
                          <a:pt x="4318505" y="1607726"/>
                        </a:cubicBezTo>
                        <a:lnTo>
                          <a:pt x="4318505" y="1607720"/>
                        </a:lnTo>
                        <a:cubicBezTo>
                          <a:pt x="4338519" y="1778398"/>
                          <a:pt x="4173629" y="1924516"/>
                          <a:pt x="3985613" y="1929272"/>
                        </a:cubicBezTo>
                        <a:cubicBezTo>
                          <a:pt x="2927389" y="1927570"/>
                          <a:pt x="2311699" y="1964344"/>
                          <a:pt x="1799377" y="1929272"/>
                        </a:cubicBezTo>
                        <a:cubicBezTo>
                          <a:pt x="1852555" y="2023004"/>
                          <a:pt x="1946519" y="2145451"/>
                          <a:pt x="2002447" y="2313930"/>
                        </a:cubicBezTo>
                        <a:cubicBezTo>
                          <a:pt x="1758253" y="2266767"/>
                          <a:pt x="984076" y="2100946"/>
                          <a:pt x="719751" y="1929272"/>
                        </a:cubicBezTo>
                        <a:cubicBezTo>
                          <a:pt x="528792" y="1924613"/>
                          <a:pt x="438911" y="1940192"/>
                          <a:pt x="332891" y="1929272"/>
                        </a:cubicBezTo>
                        <a:cubicBezTo>
                          <a:pt x="157442" y="1899559"/>
                          <a:pt x="11765" y="1757477"/>
                          <a:pt x="0" y="1607720"/>
                        </a:cubicBezTo>
                        <a:lnTo>
                          <a:pt x="0" y="1607726"/>
                        </a:lnTo>
                        <a:cubicBezTo>
                          <a:pt x="-42709" y="1426627"/>
                          <a:pt x="43330" y="1280176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3470" y="752813"/>
                          <a:pt x="32027" y="409660"/>
                          <a:pt x="0" y="321552"/>
                        </a:cubicBezTo>
                        <a:close/>
                      </a:path>
                      <a:path w="4318505" h="1929272" fill="none" stroke="0" extrusionOk="0">
                        <a:moveTo>
                          <a:pt x="0" y="321552"/>
                        </a:moveTo>
                        <a:cubicBezTo>
                          <a:pt x="-23582" y="169668"/>
                          <a:pt x="129272" y="2846"/>
                          <a:pt x="332891" y="0"/>
                        </a:cubicBezTo>
                        <a:cubicBezTo>
                          <a:pt x="395169" y="18584"/>
                          <a:pt x="588498" y="18172"/>
                          <a:pt x="719751" y="0"/>
                        </a:cubicBezTo>
                        <a:lnTo>
                          <a:pt x="719751" y="0"/>
                        </a:lnTo>
                        <a:cubicBezTo>
                          <a:pt x="1102598" y="-22298"/>
                          <a:pt x="1454677" y="112817"/>
                          <a:pt x="1799377" y="0"/>
                        </a:cubicBezTo>
                        <a:cubicBezTo>
                          <a:pt x="2234102" y="234974"/>
                          <a:pt x="3372615" y="-71804"/>
                          <a:pt x="3985613" y="0"/>
                        </a:cubicBezTo>
                        <a:cubicBezTo>
                          <a:pt x="4133537" y="-8598"/>
                          <a:pt x="4286537" y="132582"/>
                          <a:pt x="4318505" y="321552"/>
                        </a:cubicBezTo>
                        <a:cubicBezTo>
                          <a:pt x="4308455" y="602052"/>
                          <a:pt x="4252615" y="827945"/>
                          <a:pt x="4318505" y="1125409"/>
                        </a:cubicBezTo>
                        <a:lnTo>
                          <a:pt x="4318505" y="1125409"/>
                        </a:lnTo>
                        <a:cubicBezTo>
                          <a:pt x="4365230" y="1324919"/>
                          <a:pt x="4368707" y="1464863"/>
                          <a:pt x="4318505" y="1607726"/>
                        </a:cubicBezTo>
                        <a:lnTo>
                          <a:pt x="4318505" y="1607720"/>
                        </a:lnTo>
                        <a:cubicBezTo>
                          <a:pt x="4281209" y="1795876"/>
                          <a:pt x="4165432" y="1896377"/>
                          <a:pt x="3985613" y="1929272"/>
                        </a:cubicBezTo>
                        <a:cubicBezTo>
                          <a:pt x="3730219" y="1972999"/>
                          <a:pt x="2317227" y="1703996"/>
                          <a:pt x="1799377" y="1929272"/>
                        </a:cubicBezTo>
                        <a:cubicBezTo>
                          <a:pt x="1829248" y="2027896"/>
                          <a:pt x="1966387" y="2274720"/>
                          <a:pt x="2002447" y="2313930"/>
                        </a:cubicBezTo>
                        <a:cubicBezTo>
                          <a:pt x="1757773" y="2178851"/>
                          <a:pt x="1169622" y="1916228"/>
                          <a:pt x="719751" y="1929272"/>
                        </a:cubicBezTo>
                        <a:cubicBezTo>
                          <a:pt x="667760" y="1907036"/>
                          <a:pt x="444667" y="1954025"/>
                          <a:pt x="332891" y="1929272"/>
                        </a:cubicBezTo>
                        <a:cubicBezTo>
                          <a:pt x="148949" y="1917952"/>
                          <a:pt x="-1933" y="1767536"/>
                          <a:pt x="0" y="1607720"/>
                        </a:cubicBezTo>
                        <a:lnTo>
                          <a:pt x="0" y="1607726"/>
                        </a:lnTo>
                        <a:cubicBezTo>
                          <a:pt x="-10638" y="1445116"/>
                          <a:pt x="20072" y="1257339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16224" y="879099"/>
                          <a:pt x="55448" y="724496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quy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tắc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phân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247650"/>
            <a:ext cx="5166430" cy="2473217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5166430"/>
                      <a:gd name="connsiteY0" fmla="*/ 412210 h 2473217"/>
                      <a:gd name="connsiteX1" fmla="*/ 307426 w 5166430"/>
                      <a:gd name="connsiteY1" fmla="*/ 0 h 2473217"/>
                      <a:gd name="connsiteX2" fmla="*/ 861071 w 5166430"/>
                      <a:gd name="connsiteY2" fmla="*/ 0 h 2473217"/>
                      <a:gd name="connsiteX3" fmla="*/ 861071 w 5166430"/>
                      <a:gd name="connsiteY3" fmla="*/ 0 h 2473217"/>
                      <a:gd name="connsiteX4" fmla="*/ 2152679 w 5166430"/>
                      <a:gd name="connsiteY4" fmla="*/ 0 h 2473217"/>
                      <a:gd name="connsiteX5" fmla="*/ 4859003 w 5166430"/>
                      <a:gd name="connsiteY5" fmla="*/ 0 h 2473217"/>
                      <a:gd name="connsiteX6" fmla="*/ 5166430 w 5166430"/>
                      <a:gd name="connsiteY6" fmla="*/ 412210 h 2473217"/>
                      <a:gd name="connsiteX7" fmla="*/ 5166430 w 5166430"/>
                      <a:gd name="connsiteY7" fmla="*/ 1442710 h 2473217"/>
                      <a:gd name="connsiteX8" fmla="*/ 5166430 w 5166430"/>
                      <a:gd name="connsiteY8" fmla="*/ 1442710 h 2473217"/>
                      <a:gd name="connsiteX9" fmla="*/ 5166430 w 5166430"/>
                      <a:gd name="connsiteY9" fmla="*/ 2061014 h 2473217"/>
                      <a:gd name="connsiteX10" fmla="*/ 5166430 w 5166430"/>
                      <a:gd name="connsiteY10" fmla="*/ 2061006 h 2473217"/>
                      <a:gd name="connsiteX11" fmla="*/ 4859003 w 5166430"/>
                      <a:gd name="connsiteY11" fmla="*/ 2473217 h 2473217"/>
                      <a:gd name="connsiteX12" fmla="*/ 2152679 w 5166430"/>
                      <a:gd name="connsiteY12" fmla="*/ 2473217 h 2473217"/>
                      <a:gd name="connsiteX13" fmla="*/ 626687 w 5166430"/>
                      <a:gd name="connsiteY13" fmla="*/ 3014010 h 2473217"/>
                      <a:gd name="connsiteX14" fmla="*/ 861071 w 5166430"/>
                      <a:gd name="connsiteY14" fmla="*/ 2473217 h 2473217"/>
                      <a:gd name="connsiteX15" fmla="*/ 307426 w 5166430"/>
                      <a:gd name="connsiteY15" fmla="*/ 2473217 h 2473217"/>
                      <a:gd name="connsiteX16" fmla="*/ 0 w 5166430"/>
                      <a:gd name="connsiteY16" fmla="*/ 2061006 h 2473217"/>
                      <a:gd name="connsiteX17" fmla="*/ 0 w 5166430"/>
                      <a:gd name="connsiteY17" fmla="*/ 2061014 h 2473217"/>
                      <a:gd name="connsiteX18" fmla="*/ 0 w 5166430"/>
                      <a:gd name="connsiteY18" fmla="*/ 1442710 h 2473217"/>
                      <a:gd name="connsiteX19" fmla="*/ 0 w 5166430"/>
                      <a:gd name="connsiteY19" fmla="*/ 1442710 h 2473217"/>
                      <a:gd name="connsiteX20" fmla="*/ 0 w 5166430"/>
                      <a:gd name="connsiteY20" fmla="*/ 412210 h 2473217"/>
                      <a:gd name="connsiteX0" fmla="*/ 0 w 5166430"/>
                      <a:gd name="connsiteY0" fmla="*/ 412210 h 2473217"/>
                      <a:gd name="connsiteX1" fmla="*/ 307426 w 5166430"/>
                      <a:gd name="connsiteY1" fmla="*/ 0 h 2473217"/>
                      <a:gd name="connsiteX2" fmla="*/ 861071 w 5166430"/>
                      <a:gd name="connsiteY2" fmla="*/ 0 h 2473217"/>
                      <a:gd name="connsiteX3" fmla="*/ 861071 w 5166430"/>
                      <a:gd name="connsiteY3" fmla="*/ 0 h 2473217"/>
                      <a:gd name="connsiteX4" fmla="*/ 2152679 w 5166430"/>
                      <a:gd name="connsiteY4" fmla="*/ 0 h 2473217"/>
                      <a:gd name="connsiteX5" fmla="*/ 4859003 w 5166430"/>
                      <a:gd name="connsiteY5" fmla="*/ 0 h 2473217"/>
                      <a:gd name="connsiteX6" fmla="*/ 5166430 w 5166430"/>
                      <a:gd name="connsiteY6" fmla="*/ 412210 h 2473217"/>
                      <a:gd name="connsiteX7" fmla="*/ 5166430 w 5166430"/>
                      <a:gd name="connsiteY7" fmla="*/ 1442710 h 2473217"/>
                      <a:gd name="connsiteX8" fmla="*/ 5166430 w 5166430"/>
                      <a:gd name="connsiteY8" fmla="*/ 1442710 h 2473217"/>
                      <a:gd name="connsiteX9" fmla="*/ 5166430 w 5166430"/>
                      <a:gd name="connsiteY9" fmla="*/ 2061014 h 2473217"/>
                      <a:gd name="connsiteX10" fmla="*/ 5166430 w 5166430"/>
                      <a:gd name="connsiteY10" fmla="*/ 2061006 h 2473217"/>
                      <a:gd name="connsiteX11" fmla="*/ 4859003 w 5166430"/>
                      <a:gd name="connsiteY11" fmla="*/ 2473217 h 2473217"/>
                      <a:gd name="connsiteX12" fmla="*/ 2152679 w 5166430"/>
                      <a:gd name="connsiteY12" fmla="*/ 2473217 h 2473217"/>
                      <a:gd name="connsiteX13" fmla="*/ 626687 w 5166430"/>
                      <a:gd name="connsiteY13" fmla="*/ 3014010 h 2473217"/>
                      <a:gd name="connsiteX14" fmla="*/ 861071 w 5166430"/>
                      <a:gd name="connsiteY14" fmla="*/ 2473217 h 2473217"/>
                      <a:gd name="connsiteX15" fmla="*/ 307426 w 5166430"/>
                      <a:gd name="connsiteY15" fmla="*/ 2473217 h 2473217"/>
                      <a:gd name="connsiteX16" fmla="*/ 0 w 5166430"/>
                      <a:gd name="connsiteY16" fmla="*/ 2061006 h 2473217"/>
                      <a:gd name="connsiteX17" fmla="*/ 0 w 5166430"/>
                      <a:gd name="connsiteY17" fmla="*/ 2061014 h 2473217"/>
                      <a:gd name="connsiteX18" fmla="*/ 0 w 5166430"/>
                      <a:gd name="connsiteY18" fmla="*/ 1442710 h 2473217"/>
                      <a:gd name="connsiteX19" fmla="*/ 0 w 5166430"/>
                      <a:gd name="connsiteY19" fmla="*/ 1442710 h 2473217"/>
                      <a:gd name="connsiteX20" fmla="*/ 0 w 5166430"/>
                      <a:gd name="connsiteY20" fmla="*/ 412210 h 24732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166430" h="2473217" fill="none" extrusionOk="0">
                        <a:moveTo>
                          <a:pt x="0" y="412210"/>
                        </a:moveTo>
                        <a:cubicBezTo>
                          <a:pt x="-33554" y="156757"/>
                          <a:pt x="169499" y="-22813"/>
                          <a:pt x="307426" y="0"/>
                        </a:cubicBezTo>
                        <a:cubicBezTo>
                          <a:pt x="543902" y="63365"/>
                          <a:pt x="631814" y="61449"/>
                          <a:pt x="861071" y="0"/>
                        </a:cubicBezTo>
                        <a:lnTo>
                          <a:pt x="861071" y="0"/>
                        </a:lnTo>
                        <a:cubicBezTo>
                          <a:pt x="1032908" y="-77228"/>
                          <a:pt x="1922846" y="59556"/>
                          <a:pt x="2152679" y="0"/>
                        </a:cubicBezTo>
                        <a:cubicBezTo>
                          <a:pt x="2627949" y="301875"/>
                          <a:pt x="4028839" y="-53511"/>
                          <a:pt x="4859003" y="0"/>
                        </a:cubicBezTo>
                        <a:cubicBezTo>
                          <a:pt x="5024751" y="-17188"/>
                          <a:pt x="5207862" y="147216"/>
                          <a:pt x="5166430" y="412210"/>
                        </a:cubicBezTo>
                        <a:cubicBezTo>
                          <a:pt x="5174843" y="741744"/>
                          <a:pt x="5174072" y="952776"/>
                          <a:pt x="5166430" y="1442710"/>
                        </a:cubicBezTo>
                        <a:lnTo>
                          <a:pt x="5166430" y="1442710"/>
                        </a:lnTo>
                        <a:cubicBezTo>
                          <a:pt x="5194757" y="1559313"/>
                          <a:pt x="5141467" y="1892683"/>
                          <a:pt x="5166430" y="2061014"/>
                        </a:cubicBezTo>
                        <a:lnTo>
                          <a:pt x="5166430" y="2061006"/>
                        </a:lnTo>
                        <a:cubicBezTo>
                          <a:pt x="5160328" y="2267685"/>
                          <a:pt x="5037384" y="2486346"/>
                          <a:pt x="4859003" y="2473217"/>
                        </a:cubicBezTo>
                        <a:cubicBezTo>
                          <a:pt x="4199005" y="2356357"/>
                          <a:pt x="2434588" y="2571968"/>
                          <a:pt x="2152679" y="2473217"/>
                        </a:cubicBezTo>
                        <a:cubicBezTo>
                          <a:pt x="1709359" y="2733123"/>
                          <a:pt x="1019787" y="2790859"/>
                          <a:pt x="626687" y="3014010"/>
                        </a:cubicBezTo>
                        <a:cubicBezTo>
                          <a:pt x="751022" y="2754788"/>
                          <a:pt x="753426" y="2661768"/>
                          <a:pt x="861071" y="2473217"/>
                        </a:cubicBezTo>
                        <a:cubicBezTo>
                          <a:pt x="633752" y="2481953"/>
                          <a:pt x="399046" y="2419142"/>
                          <a:pt x="307426" y="2473217"/>
                        </a:cubicBezTo>
                        <a:cubicBezTo>
                          <a:pt x="106815" y="2544330"/>
                          <a:pt x="-161" y="2337139"/>
                          <a:pt x="0" y="2061006"/>
                        </a:cubicBezTo>
                        <a:lnTo>
                          <a:pt x="0" y="2061014"/>
                        </a:lnTo>
                        <a:cubicBezTo>
                          <a:pt x="-2910" y="1769248"/>
                          <a:pt x="-9527" y="1581218"/>
                          <a:pt x="0" y="1442710"/>
                        </a:cubicBezTo>
                        <a:lnTo>
                          <a:pt x="0" y="1442710"/>
                        </a:lnTo>
                        <a:cubicBezTo>
                          <a:pt x="-46557" y="1272315"/>
                          <a:pt x="-14953" y="627294"/>
                          <a:pt x="0" y="412210"/>
                        </a:cubicBezTo>
                        <a:close/>
                      </a:path>
                      <a:path w="5166430" h="2473217" stroke="0" extrusionOk="0">
                        <a:moveTo>
                          <a:pt x="0" y="412210"/>
                        </a:moveTo>
                        <a:cubicBezTo>
                          <a:pt x="-28307" y="186988"/>
                          <a:pt x="134899" y="-33206"/>
                          <a:pt x="307426" y="0"/>
                        </a:cubicBezTo>
                        <a:cubicBezTo>
                          <a:pt x="356097" y="29825"/>
                          <a:pt x="630675" y="-64697"/>
                          <a:pt x="861071" y="0"/>
                        </a:cubicBezTo>
                        <a:lnTo>
                          <a:pt x="861071" y="0"/>
                        </a:lnTo>
                        <a:cubicBezTo>
                          <a:pt x="1495953" y="82780"/>
                          <a:pt x="1599573" y="59747"/>
                          <a:pt x="2152679" y="0"/>
                        </a:cubicBezTo>
                        <a:cubicBezTo>
                          <a:pt x="2833979" y="276084"/>
                          <a:pt x="4084710" y="-318136"/>
                          <a:pt x="4859003" y="0"/>
                        </a:cubicBezTo>
                        <a:cubicBezTo>
                          <a:pt x="5061793" y="-25342"/>
                          <a:pt x="5182020" y="184876"/>
                          <a:pt x="5166430" y="412210"/>
                        </a:cubicBezTo>
                        <a:cubicBezTo>
                          <a:pt x="5211308" y="827849"/>
                          <a:pt x="5215361" y="1025150"/>
                          <a:pt x="5166430" y="1442710"/>
                        </a:cubicBezTo>
                        <a:lnTo>
                          <a:pt x="5166430" y="1442710"/>
                        </a:lnTo>
                        <a:cubicBezTo>
                          <a:pt x="5174304" y="1679505"/>
                          <a:pt x="5219151" y="1902942"/>
                          <a:pt x="5166430" y="2061014"/>
                        </a:cubicBezTo>
                        <a:lnTo>
                          <a:pt x="5166430" y="2061006"/>
                        </a:lnTo>
                        <a:cubicBezTo>
                          <a:pt x="5158510" y="2338853"/>
                          <a:pt x="5062627" y="2515715"/>
                          <a:pt x="4859003" y="2473217"/>
                        </a:cubicBezTo>
                        <a:cubicBezTo>
                          <a:pt x="3700510" y="2148889"/>
                          <a:pt x="3211601" y="2430642"/>
                          <a:pt x="2152679" y="2473217"/>
                        </a:cubicBezTo>
                        <a:cubicBezTo>
                          <a:pt x="1951773" y="2306842"/>
                          <a:pt x="1249210" y="2661476"/>
                          <a:pt x="626687" y="3014010"/>
                        </a:cubicBezTo>
                        <a:cubicBezTo>
                          <a:pt x="689802" y="2836735"/>
                          <a:pt x="801216" y="2720888"/>
                          <a:pt x="861071" y="2473217"/>
                        </a:cubicBezTo>
                        <a:cubicBezTo>
                          <a:pt x="586720" y="2415239"/>
                          <a:pt x="578845" y="2456190"/>
                          <a:pt x="307426" y="2473217"/>
                        </a:cubicBezTo>
                        <a:cubicBezTo>
                          <a:pt x="181848" y="2456967"/>
                          <a:pt x="-38622" y="2243733"/>
                          <a:pt x="0" y="2061006"/>
                        </a:cubicBezTo>
                        <a:lnTo>
                          <a:pt x="0" y="2061014"/>
                        </a:lnTo>
                        <a:cubicBezTo>
                          <a:pt x="53257" y="1842779"/>
                          <a:pt x="18398" y="1717449"/>
                          <a:pt x="0" y="1442710"/>
                        </a:cubicBezTo>
                        <a:lnTo>
                          <a:pt x="0" y="1442710"/>
                        </a:lnTo>
                        <a:cubicBezTo>
                          <a:pt x="33738" y="1092582"/>
                          <a:pt x="22827" y="646146"/>
                          <a:pt x="0" y="412210"/>
                        </a:cubicBezTo>
                        <a:close/>
                      </a:path>
                      <a:path w="5166430" h="2473217" fill="none" stroke="0" extrusionOk="0">
                        <a:moveTo>
                          <a:pt x="0" y="412210"/>
                        </a:moveTo>
                        <a:cubicBezTo>
                          <a:pt x="-32449" y="157505"/>
                          <a:pt x="141623" y="-9994"/>
                          <a:pt x="307426" y="0"/>
                        </a:cubicBezTo>
                        <a:cubicBezTo>
                          <a:pt x="549134" y="50496"/>
                          <a:pt x="624807" y="46712"/>
                          <a:pt x="861071" y="0"/>
                        </a:cubicBezTo>
                        <a:lnTo>
                          <a:pt x="861071" y="0"/>
                        </a:lnTo>
                        <a:cubicBezTo>
                          <a:pt x="1034901" y="-58347"/>
                          <a:pt x="1954512" y="63748"/>
                          <a:pt x="2152679" y="0"/>
                        </a:cubicBezTo>
                        <a:cubicBezTo>
                          <a:pt x="2677467" y="311646"/>
                          <a:pt x="4073587" y="-165736"/>
                          <a:pt x="4859003" y="0"/>
                        </a:cubicBezTo>
                        <a:cubicBezTo>
                          <a:pt x="5062862" y="10591"/>
                          <a:pt x="5155553" y="179489"/>
                          <a:pt x="5166430" y="412210"/>
                        </a:cubicBezTo>
                        <a:cubicBezTo>
                          <a:pt x="5180778" y="769771"/>
                          <a:pt x="5147386" y="972797"/>
                          <a:pt x="5166430" y="1442710"/>
                        </a:cubicBezTo>
                        <a:lnTo>
                          <a:pt x="5166430" y="1442710"/>
                        </a:lnTo>
                        <a:cubicBezTo>
                          <a:pt x="5164646" y="1552889"/>
                          <a:pt x="5175366" y="1893934"/>
                          <a:pt x="5166430" y="2061014"/>
                        </a:cubicBezTo>
                        <a:lnTo>
                          <a:pt x="5166430" y="2061006"/>
                        </a:lnTo>
                        <a:cubicBezTo>
                          <a:pt x="5161198" y="2272861"/>
                          <a:pt x="5047281" y="2486106"/>
                          <a:pt x="4859003" y="2473217"/>
                        </a:cubicBezTo>
                        <a:cubicBezTo>
                          <a:pt x="4192886" y="2335253"/>
                          <a:pt x="2446375" y="2595476"/>
                          <a:pt x="2152679" y="2473217"/>
                        </a:cubicBezTo>
                        <a:cubicBezTo>
                          <a:pt x="1725729" y="2789882"/>
                          <a:pt x="1090616" y="2726308"/>
                          <a:pt x="626687" y="3014010"/>
                        </a:cubicBezTo>
                        <a:cubicBezTo>
                          <a:pt x="735361" y="2776881"/>
                          <a:pt x="775473" y="2648699"/>
                          <a:pt x="861071" y="2473217"/>
                        </a:cubicBezTo>
                        <a:cubicBezTo>
                          <a:pt x="625646" y="2479598"/>
                          <a:pt x="381455" y="2425062"/>
                          <a:pt x="307426" y="2473217"/>
                        </a:cubicBezTo>
                        <a:cubicBezTo>
                          <a:pt x="140804" y="2507493"/>
                          <a:pt x="-18654" y="2272228"/>
                          <a:pt x="0" y="2061006"/>
                        </a:cubicBezTo>
                        <a:lnTo>
                          <a:pt x="0" y="2061014"/>
                        </a:lnTo>
                        <a:cubicBezTo>
                          <a:pt x="-14736" y="1789407"/>
                          <a:pt x="9433" y="1611101"/>
                          <a:pt x="0" y="1442710"/>
                        </a:cubicBezTo>
                        <a:lnTo>
                          <a:pt x="0" y="1442710"/>
                        </a:lnTo>
                        <a:cubicBezTo>
                          <a:pt x="-65924" y="1244913"/>
                          <a:pt x="-32671" y="690421"/>
                          <a:pt x="0" y="41221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Muốn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phân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lấy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tử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tử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nguyên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318505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318505"/>
                      <a:gd name="connsiteY0" fmla="*/ 321552 h 1929272"/>
                      <a:gd name="connsiteX1" fmla="*/ 332891 w 4318505"/>
                      <a:gd name="connsiteY1" fmla="*/ 0 h 1929272"/>
                      <a:gd name="connsiteX2" fmla="*/ 719751 w 4318505"/>
                      <a:gd name="connsiteY2" fmla="*/ 0 h 1929272"/>
                      <a:gd name="connsiteX3" fmla="*/ 719751 w 4318505"/>
                      <a:gd name="connsiteY3" fmla="*/ 0 h 1929272"/>
                      <a:gd name="connsiteX4" fmla="*/ 1799377 w 4318505"/>
                      <a:gd name="connsiteY4" fmla="*/ 0 h 1929272"/>
                      <a:gd name="connsiteX5" fmla="*/ 3985613 w 4318505"/>
                      <a:gd name="connsiteY5" fmla="*/ 0 h 1929272"/>
                      <a:gd name="connsiteX6" fmla="*/ 4318505 w 4318505"/>
                      <a:gd name="connsiteY6" fmla="*/ 321552 h 1929272"/>
                      <a:gd name="connsiteX7" fmla="*/ 4318505 w 4318505"/>
                      <a:gd name="connsiteY7" fmla="*/ 1125409 h 1929272"/>
                      <a:gd name="connsiteX8" fmla="*/ 4318505 w 4318505"/>
                      <a:gd name="connsiteY8" fmla="*/ 1125409 h 1929272"/>
                      <a:gd name="connsiteX9" fmla="*/ 4318505 w 4318505"/>
                      <a:gd name="connsiteY9" fmla="*/ 1607726 h 1929272"/>
                      <a:gd name="connsiteX10" fmla="*/ 4318505 w 4318505"/>
                      <a:gd name="connsiteY10" fmla="*/ 1607720 h 1929272"/>
                      <a:gd name="connsiteX11" fmla="*/ 3985613 w 4318505"/>
                      <a:gd name="connsiteY11" fmla="*/ 1929272 h 1929272"/>
                      <a:gd name="connsiteX12" fmla="*/ 1799377 w 4318505"/>
                      <a:gd name="connsiteY12" fmla="*/ 1929272 h 1929272"/>
                      <a:gd name="connsiteX13" fmla="*/ 2002447 w 4318505"/>
                      <a:gd name="connsiteY13" fmla="*/ 2313930 h 1929272"/>
                      <a:gd name="connsiteX14" fmla="*/ 719751 w 4318505"/>
                      <a:gd name="connsiteY14" fmla="*/ 1929272 h 1929272"/>
                      <a:gd name="connsiteX15" fmla="*/ 332891 w 4318505"/>
                      <a:gd name="connsiteY15" fmla="*/ 1929272 h 1929272"/>
                      <a:gd name="connsiteX16" fmla="*/ 0 w 4318505"/>
                      <a:gd name="connsiteY16" fmla="*/ 1607720 h 1929272"/>
                      <a:gd name="connsiteX17" fmla="*/ 0 w 4318505"/>
                      <a:gd name="connsiteY17" fmla="*/ 1607726 h 1929272"/>
                      <a:gd name="connsiteX18" fmla="*/ 0 w 4318505"/>
                      <a:gd name="connsiteY18" fmla="*/ 1125409 h 1929272"/>
                      <a:gd name="connsiteX19" fmla="*/ 0 w 4318505"/>
                      <a:gd name="connsiteY19" fmla="*/ 1125409 h 1929272"/>
                      <a:gd name="connsiteX20" fmla="*/ 0 w 4318505"/>
                      <a:gd name="connsiteY20" fmla="*/ 321552 h 1929272"/>
                      <a:gd name="connsiteX0" fmla="*/ 0 w 4318505"/>
                      <a:gd name="connsiteY0" fmla="*/ 321552 h 1929272"/>
                      <a:gd name="connsiteX1" fmla="*/ 332891 w 4318505"/>
                      <a:gd name="connsiteY1" fmla="*/ 0 h 1929272"/>
                      <a:gd name="connsiteX2" fmla="*/ 719751 w 4318505"/>
                      <a:gd name="connsiteY2" fmla="*/ 0 h 1929272"/>
                      <a:gd name="connsiteX3" fmla="*/ 719751 w 4318505"/>
                      <a:gd name="connsiteY3" fmla="*/ 0 h 1929272"/>
                      <a:gd name="connsiteX4" fmla="*/ 1799377 w 4318505"/>
                      <a:gd name="connsiteY4" fmla="*/ 0 h 1929272"/>
                      <a:gd name="connsiteX5" fmla="*/ 3985613 w 4318505"/>
                      <a:gd name="connsiteY5" fmla="*/ 0 h 1929272"/>
                      <a:gd name="connsiteX6" fmla="*/ 4318505 w 4318505"/>
                      <a:gd name="connsiteY6" fmla="*/ 321552 h 1929272"/>
                      <a:gd name="connsiteX7" fmla="*/ 4318505 w 4318505"/>
                      <a:gd name="connsiteY7" fmla="*/ 1125409 h 1929272"/>
                      <a:gd name="connsiteX8" fmla="*/ 4318505 w 4318505"/>
                      <a:gd name="connsiteY8" fmla="*/ 1125409 h 1929272"/>
                      <a:gd name="connsiteX9" fmla="*/ 4318505 w 4318505"/>
                      <a:gd name="connsiteY9" fmla="*/ 1607726 h 1929272"/>
                      <a:gd name="connsiteX10" fmla="*/ 4318505 w 4318505"/>
                      <a:gd name="connsiteY10" fmla="*/ 1607720 h 1929272"/>
                      <a:gd name="connsiteX11" fmla="*/ 3985613 w 4318505"/>
                      <a:gd name="connsiteY11" fmla="*/ 1929272 h 1929272"/>
                      <a:gd name="connsiteX12" fmla="*/ 1799377 w 4318505"/>
                      <a:gd name="connsiteY12" fmla="*/ 1929272 h 1929272"/>
                      <a:gd name="connsiteX13" fmla="*/ 2002447 w 4318505"/>
                      <a:gd name="connsiteY13" fmla="*/ 2313930 h 1929272"/>
                      <a:gd name="connsiteX14" fmla="*/ 719751 w 4318505"/>
                      <a:gd name="connsiteY14" fmla="*/ 1929272 h 1929272"/>
                      <a:gd name="connsiteX15" fmla="*/ 332891 w 4318505"/>
                      <a:gd name="connsiteY15" fmla="*/ 1929272 h 1929272"/>
                      <a:gd name="connsiteX16" fmla="*/ 0 w 4318505"/>
                      <a:gd name="connsiteY16" fmla="*/ 1607720 h 1929272"/>
                      <a:gd name="connsiteX17" fmla="*/ 0 w 4318505"/>
                      <a:gd name="connsiteY17" fmla="*/ 1607726 h 1929272"/>
                      <a:gd name="connsiteX18" fmla="*/ 0 w 4318505"/>
                      <a:gd name="connsiteY18" fmla="*/ 1125409 h 1929272"/>
                      <a:gd name="connsiteX19" fmla="*/ 0 w 4318505"/>
                      <a:gd name="connsiteY19" fmla="*/ 1125409 h 1929272"/>
                      <a:gd name="connsiteX20" fmla="*/ 0 w 4318505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318505" h="1929272" fill="none" extrusionOk="0">
                        <a:moveTo>
                          <a:pt x="0" y="321552"/>
                        </a:moveTo>
                        <a:cubicBezTo>
                          <a:pt x="-16069" y="166863"/>
                          <a:pt x="137924" y="-56073"/>
                          <a:pt x="332891" y="0"/>
                        </a:cubicBezTo>
                        <a:cubicBezTo>
                          <a:pt x="385528" y="46399"/>
                          <a:pt x="601803" y="19224"/>
                          <a:pt x="719751" y="0"/>
                        </a:cubicBezTo>
                        <a:lnTo>
                          <a:pt x="719751" y="0"/>
                        </a:lnTo>
                        <a:cubicBezTo>
                          <a:pt x="1080467" y="-4345"/>
                          <a:pt x="1492070" y="34302"/>
                          <a:pt x="1799377" y="0"/>
                        </a:cubicBezTo>
                        <a:cubicBezTo>
                          <a:pt x="2094648" y="30804"/>
                          <a:pt x="3301161" y="-19795"/>
                          <a:pt x="3985613" y="0"/>
                        </a:cubicBezTo>
                        <a:cubicBezTo>
                          <a:pt x="4126664" y="-12177"/>
                          <a:pt x="4279807" y="151332"/>
                          <a:pt x="4318505" y="321552"/>
                        </a:cubicBezTo>
                        <a:cubicBezTo>
                          <a:pt x="4324354" y="649331"/>
                          <a:pt x="4252373" y="889481"/>
                          <a:pt x="4318505" y="1125409"/>
                        </a:cubicBezTo>
                        <a:lnTo>
                          <a:pt x="4318505" y="1125409"/>
                        </a:lnTo>
                        <a:cubicBezTo>
                          <a:pt x="4350754" y="1330936"/>
                          <a:pt x="4342131" y="1442008"/>
                          <a:pt x="4318505" y="1607726"/>
                        </a:cubicBezTo>
                        <a:lnTo>
                          <a:pt x="4318505" y="1607720"/>
                        </a:lnTo>
                        <a:cubicBezTo>
                          <a:pt x="4306132" y="1829160"/>
                          <a:pt x="4167835" y="1893382"/>
                          <a:pt x="3985613" y="1929272"/>
                        </a:cubicBezTo>
                        <a:cubicBezTo>
                          <a:pt x="3574223" y="1952060"/>
                          <a:pt x="2387381" y="1748477"/>
                          <a:pt x="1799377" y="1929272"/>
                        </a:cubicBezTo>
                        <a:cubicBezTo>
                          <a:pt x="1825836" y="2030515"/>
                          <a:pt x="1971325" y="2279256"/>
                          <a:pt x="2002447" y="2313930"/>
                        </a:cubicBezTo>
                        <a:cubicBezTo>
                          <a:pt x="1720153" y="2149652"/>
                          <a:pt x="1147464" y="1910008"/>
                          <a:pt x="719751" y="1929272"/>
                        </a:cubicBezTo>
                        <a:cubicBezTo>
                          <a:pt x="660064" y="1894839"/>
                          <a:pt x="453554" y="1955193"/>
                          <a:pt x="332891" y="1929272"/>
                        </a:cubicBezTo>
                        <a:cubicBezTo>
                          <a:pt x="159133" y="1918048"/>
                          <a:pt x="-32480" y="1760891"/>
                          <a:pt x="0" y="1607720"/>
                        </a:cubicBezTo>
                        <a:lnTo>
                          <a:pt x="0" y="1607726"/>
                        </a:lnTo>
                        <a:cubicBezTo>
                          <a:pt x="-26279" y="1442685"/>
                          <a:pt x="36059" y="123397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3985" y="847733"/>
                          <a:pt x="37318" y="694969"/>
                          <a:pt x="0" y="321552"/>
                        </a:cubicBezTo>
                        <a:close/>
                      </a:path>
                      <a:path w="4318505" h="1929272" stroke="0" extrusionOk="0">
                        <a:moveTo>
                          <a:pt x="0" y="321552"/>
                        </a:moveTo>
                        <a:cubicBezTo>
                          <a:pt x="-3799" y="154198"/>
                          <a:pt x="122935" y="24340"/>
                          <a:pt x="332891" y="0"/>
                        </a:cubicBezTo>
                        <a:cubicBezTo>
                          <a:pt x="516074" y="26663"/>
                          <a:pt x="617416" y="-16405"/>
                          <a:pt x="719751" y="0"/>
                        </a:cubicBezTo>
                        <a:lnTo>
                          <a:pt x="719751" y="0"/>
                        </a:lnTo>
                        <a:cubicBezTo>
                          <a:pt x="1102569" y="-45746"/>
                          <a:pt x="1319418" y="-2640"/>
                          <a:pt x="1799377" y="0"/>
                        </a:cubicBezTo>
                        <a:cubicBezTo>
                          <a:pt x="2056126" y="15110"/>
                          <a:pt x="3646848" y="40556"/>
                          <a:pt x="3985613" y="0"/>
                        </a:cubicBezTo>
                        <a:cubicBezTo>
                          <a:pt x="4181066" y="-6444"/>
                          <a:pt x="4326745" y="119854"/>
                          <a:pt x="4318505" y="321552"/>
                        </a:cubicBezTo>
                        <a:cubicBezTo>
                          <a:pt x="4252289" y="626987"/>
                          <a:pt x="4390491" y="902336"/>
                          <a:pt x="4318505" y="1125409"/>
                        </a:cubicBezTo>
                        <a:lnTo>
                          <a:pt x="4318505" y="1125409"/>
                        </a:lnTo>
                        <a:cubicBezTo>
                          <a:pt x="4295691" y="1241099"/>
                          <a:pt x="4356450" y="1492338"/>
                          <a:pt x="4318505" y="1607726"/>
                        </a:cubicBezTo>
                        <a:lnTo>
                          <a:pt x="4318505" y="1607720"/>
                        </a:lnTo>
                        <a:cubicBezTo>
                          <a:pt x="4338519" y="1778398"/>
                          <a:pt x="4173629" y="1924516"/>
                          <a:pt x="3985613" y="1929272"/>
                        </a:cubicBezTo>
                        <a:cubicBezTo>
                          <a:pt x="2927389" y="1927570"/>
                          <a:pt x="2311699" y="1964344"/>
                          <a:pt x="1799377" y="1929272"/>
                        </a:cubicBezTo>
                        <a:cubicBezTo>
                          <a:pt x="1852555" y="2023004"/>
                          <a:pt x="1946519" y="2145451"/>
                          <a:pt x="2002447" y="2313930"/>
                        </a:cubicBezTo>
                        <a:cubicBezTo>
                          <a:pt x="1758253" y="2266767"/>
                          <a:pt x="984076" y="2100946"/>
                          <a:pt x="719751" y="1929272"/>
                        </a:cubicBezTo>
                        <a:cubicBezTo>
                          <a:pt x="528792" y="1924613"/>
                          <a:pt x="438911" y="1940192"/>
                          <a:pt x="332891" y="1929272"/>
                        </a:cubicBezTo>
                        <a:cubicBezTo>
                          <a:pt x="157442" y="1899559"/>
                          <a:pt x="11765" y="1757477"/>
                          <a:pt x="0" y="1607720"/>
                        </a:cubicBezTo>
                        <a:lnTo>
                          <a:pt x="0" y="1607726"/>
                        </a:lnTo>
                        <a:cubicBezTo>
                          <a:pt x="-42709" y="1426627"/>
                          <a:pt x="43330" y="1280176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3470" y="752813"/>
                          <a:pt x="32027" y="409660"/>
                          <a:pt x="0" y="321552"/>
                        </a:cubicBezTo>
                        <a:close/>
                      </a:path>
                      <a:path w="4318505" h="1929272" fill="none" stroke="0" extrusionOk="0">
                        <a:moveTo>
                          <a:pt x="0" y="321552"/>
                        </a:moveTo>
                        <a:cubicBezTo>
                          <a:pt x="-23582" y="169668"/>
                          <a:pt x="129272" y="2846"/>
                          <a:pt x="332891" y="0"/>
                        </a:cubicBezTo>
                        <a:cubicBezTo>
                          <a:pt x="395169" y="18584"/>
                          <a:pt x="588498" y="18172"/>
                          <a:pt x="719751" y="0"/>
                        </a:cubicBezTo>
                        <a:lnTo>
                          <a:pt x="719751" y="0"/>
                        </a:lnTo>
                        <a:cubicBezTo>
                          <a:pt x="1102598" y="-22298"/>
                          <a:pt x="1454677" y="112817"/>
                          <a:pt x="1799377" y="0"/>
                        </a:cubicBezTo>
                        <a:cubicBezTo>
                          <a:pt x="2234102" y="234974"/>
                          <a:pt x="3372615" y="-71804"/>
                          <a:pt x="3985613" y="0"/>
                        </a:cubicBezTo>
                        <a:cubicBezTo>
                          <a:pt x="4133537" y="-8598"/>
                          <a:pt x="4286537" y="132582"/>
                          <a:pt x="4318505" y="321552"/>
                        </a:cubicBezTo>
                        <a:cubicBezTo>
                          <a:pt x="4308455" y="602052"/>
                          <a:pt x="4252615" y="827945"/>
                          <a:pt x="4318505" y="1125409"/>
                        </a:cubicBezTo>
                        <a:lnTo>
                          <a:pt x="4318505" y="1125409"/>
                        </a:lnTo>
                        <a:cubicBezTo>
                          <a:pt x="4365230" y="1324919"/>
                          <a:pt x="4368707" y="1464863"/>
                          <a:pt x="4318505" y="1607726"/>
                        </a:cubicBezTo>
                        <a:lnTo>
                          <a:pt x="4318505" y="1607720"/>
                        </a:lnTo>
                        <a:cubicBezTo>
                          <a:pt x="4281209" y="1795876"/>
                          <a:pt x="4165432" y="1896377"/>
                          <a:pt x="3985613" y="1929272"/>
                        </a:cubicBezTo>
                        <a:cubicBezTo>
                          <a:pt x="3730219" y="1972999"/>
                          <a:pt x="2317227" y="1703996"/>
                          <a:pt x="1799377" y="1929272"/>
                        </a:cubicBezTo>
                        <a:cubicBezTo>
                          <a:pt x="1829248" y="2027896"/>
                          <a:pt x="1966387" y="2274720"/>
                          <a:pt x="2002447" y="2313930"/>
                        </a:cubicBezTo>
                        <a:cubicBezTo>
                          <a:pt x="1757773" y="2178851"/>
                          <a:pt x="1169622" y="1916228"/>
                          <a:pt x="719751" y="1929272"/>
                        </a:cubicBezTo>
                        <a:cubicBezTo>
                          <a:pt x="667760" y="1907036"/>
                          <a:pt x="444667" y="1954025"/>
                          <a:pt x="332891" y="1929272"/>
                        </a:cubicBezTo>
                        <a:cubicBezTo>
                          <a:pt x="148949" y="1917952"/>
                          <a:pt x="-1933" y="1767536"/>
                          <a:pt x="0" y="1607720"/>
                        </a:cubicBezTo>
                        <a:lnTo>
                          <a:pt x="0" y="1607726"/>
                        </a:lnTo>
                        <a:cubicBezTo>
                          <a:pt x="-10638" y="1445116"/>
                          <a:pt x="20072" y="1257339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16224" y="879099"/>
                          <a:pt x="55448" y="724496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Nêu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quy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tắc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trừ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hai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phân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cùng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mẫu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 err="1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47535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229350" y="142875"/>
            <a:ext cx="5495925" cy="2724149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5495925"/>
                      <a:gd name="connsiteY0" fmla="*/ 454033 h 2724149"/>
                      <a:gd name="connsiteX1" fmla="*/ 327033 w 5495925"/>
                      <a:gd name="connsiteY1" fmla="*/ 0 h 2724149"/>
                      <a:gd name="connsiteX2" fmla="*/ 915987 w 5495925"/>
                      <a:gd name="connsiteY2" fmla="*/ 0 h 2724149"/>
                      <a:gd name="connsiteX3" fmla="*/ 915987 w 5495925"/>
                      <a:gd name="connsiteY3" fmla="*/ 0 h 2724149"/>
                      <a:gd name="connsiteX4" fmla="*/ 2289968 w 5495925"/>
                      <a:gd name="connsiteY4" fmla="*/ 0 h 2724149"/>
                      <a:gd name="connsiteX5" fmla="*/ 5168891 w 5495925"/>
                      <a:gd name="connsiteY5" fmla="*/ 0 h 2724149"/>
                      <a:gd name="connsiteX6" fmla="*/ 5495925 w 5495925"/>
                      <a:gd name="connsiteY6" fmla="*/ 454033 h 2724149"/>
                      <a:gd name="connsiteX7" fmla="*/ 5495925 w 5495925"/>
                      <a:gd name="connsiteY7" fmla="*/ 1589087 h 2724149"/>
                      <a:gd name="connsiteX8" fmla="*/ 5495925 w 5495925"/>
                      <a:gd name="connsiteY8" fmla="*/ 1589087 h 2724149"/>
                      <a:gd name="connsiteX9" fmla="*/ 5495925 w 5495925"/>
                      <a:gd name="connsiteY9" fmla="*/ 2270124 h 2724149"/>
                      <a:gd name="connsiteX10" fmla="*/ 5495925 w 5495925"/>
                      <a:gd name="connsiteY10" fmla="*/ 2270115 h 2724149"/>
                      <a:gd name="connsiteX11" fmla="*/ 5168891 w 5495925"/>
                      <a:gd name="connsiteY11" fmla="*/ 2724149 h 2724149"/>
                      <a:gd name="connsiteX12" fmla="*/ 2289968 w 5495925"/>
                      <a:gd name="connsiteY12" fmla="*/ 2724149 h 2724149"/>
                      <a:gd name="connsiteX13" fmla="*/ 666655 w 5495925"/>
                      <a:gd name="connsiteY13" fmla="*/ 3319811 h 2724149"/>
                      <a:gd name="connsiteX14" fmla="*/ 915987 w 5495925"/>
                      <a:gd name="connsiteY14" fmla="*/ 2724149 h 2724149"/>
                      <a:gd name="connsiteX15" fmla="*/ 327033 w 5495925"/>
                      <a:gd name="connsiteY15" fmla="*/ 2724149 h 2724149"/>
                      <a:gd name="connsiteX16" fmla="*/ 0 w 5495925"/>
                      <a:gd name="connsiteY16" fmla="*/ 2270115 h 2724149"/>
                      <a:gd name="connsiteX17" fmla="*/ 0 w 5495925"/>
                      <a:gd name="connsiteY17" fmla="*/ 2270124 h 2724149"/>
                      <a:gd name="connsiteX18" fmla="*/ 0 w 5495925"/>
                      <a:gd name="connsiteY18" fmla="*/ 1589087 h 2724149"/>
                      <a:gd name="connsiteX19" fmla="*/ 0 w 5495925"/>
                      <a:gd name="connsiteY19" fmla="*/ 1589087 h 2724149"/>
                      <a:gd name="connsiteX20" fmla="*/ 0 w 5495925"/>
                      <a:gd name="connsiteY20" fmla="*/ 454033 h 2724149"/>
                      <a:gd name="connsiteX0" fmla="*/ 0 w 5495925"/>
                      <a:gd name="connsiteY0" fmla="*/ 454033 h 2724149"/>
                      <a:gd name="connsiteX1" fmla="*/ 327033 w 5495925"/>
                      <a:gd name="connsiteY1" fmla="*/ 0 h 2724149"/>
                      <a:gd name="connsiteX2" fmla="*/ 915987 w 5495925"/>
                      <a:gd name="connsiteY2" fmla="*/ 0 h 2724149"/>
                      <a:gd name="connsiteX3" fmla="*/ 915987 w 5495925"/>
                      <a:gd name="connsiteY3" fmla="*/ 0 h 2724149"/>
                      <a:gd name="connsiteX4" fmla="*/ 2289968 w 5495925"/>
                      <a:gd name="connsiteY4" fmla="*/ 0 h 2724149"/>
                      <a:gd name="connsiteX5" fmla="*/ 5168891 w 5495925"/>
                      <a:gd name="connsiteY5" fmla="*/ 0 h 2724149"/>
                      <a:gd name="connsiteX6" fmla="*/ 5495925 w 5495925"/>
                      <a:gd name="connsiteY6" fmla="*/ 454033 h 2724149"/>
                      <a:gd name="connsiteX7" fmla="*/ 5495925 w 5495925"/>
                      <a:gd name="connsiteY7" fmla="*/ 1589087 h 2724149"/>
                      <a:gd name="connsiteX8" fmla="*/ 5495925 w 5495925"/>
                      <a:gd name="connsiteY8" fmla="*/ 1589087 h 2724149"/>
                      <a:gd name="connsiteX9" fmla="*/ 5495925 w 5495925"/>
                      <a:gd name="connsiteY9" fmla="*/ 2270124 h 2724149"/>
                      <a:gd name="connsiteX10" fmla="*/ 5495925 w 5495925"/>
                      <a:gd name="connsiteY10" fmla="*/ 2270115 h 2724149"/>
                      <a:gd name="connsiteX11" fmla="*/ 5168891 w 5495925"/>
                      <a:gd name="connsiteY11" fmla="*/ 2724149 h 2724149"/>
                      <a:gd name="connsiteX12" fmla="*/ 2289968 w 5495925"/>
                      <a:gd name="connsiteY12" fmla="*/ 2724149 h 2724149"/>
                      <a:gd name="connsiteX13" fmla="*/ 666655 w 5495925"/>
                      <a:gd name="connsiteY13" fmla="*/ 3319811 h 2724149"/>
                      <a:gd name="connsiteX14" fmla="*/ 915987 w 5495925"/>
                      <a:gd name="connsiteY14" fmla="*/ 2724149 h 2724149"/>
                      <a:gd name="connsiteX15" fmla="*/ 327033 w 5495925"/>
                      <a:gd name="connsiteY15" fmla="*/ 2724149 h 2724149"/>
                      <a:gd name="connsiteX16" fmla="*/ 0 w 5495925"/>
                      <a:gd name="connsiteY16" fmla="*/ 2270115 h 2724149"/>
                      <a:gd name="connsiteX17" fmla="*/ 0 w 5495925"/>
                      <a:gd name="connsiteY17" fmla="*/ 2270124 h 2724149"/>
                      <a:gd name="connsiteX18" fmla="*/ 0 w 5495925"/>
                      <a:gd name="connsiteY18" fmla="*/ 1589087 h 2724149"/>
                      <a:gd name="connsiteX19" fmla="*/ 0 w 5495925"/>
                      <a:gd name="connsiteY19" fmla="*/ 1589087 h 2724149"/>
                      <a:gd name="connsiteX20" fmla="*/ 0 w 5495925"/>
                      <a:gd name="connsiteY20" fmla="*/ 454033 h 2724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495925" h="2724149" fill="none" extrusionOk="0">
                        <a:moveTo>
                          <a:pt x="0" y="454033"/>
                        </a:moveTo>
                        <a:cubicBezTo>
                          <a:pt x="-42752" y="168098"/>
                          <a:pt x="176771" y="-22418"/>
                          <a:pt x="327033" y="0"/>
                        </a:cubicBezTo>
                        <a:cubicBezTo>
                          <a:pt x="580017" y="64715"/>
                          <a:pt x="670794" y="62280"/>
                          <a:pt x="915987" y="0"/>
                        </a:cubicBezTo>
                        <a:lnTo>
                          <a:pt x="915987" y="0"/>
                        </a:lnTo>
                        <a:cubicBezTo>
                          <a:pt x="1098160" y="-86236"/>
                          <a:pt x="2064535" y="97169"/>
                          <a:pt x="2289968" y="0"/>
                        </a:cubicBezTo>
                        <a:cubicBezTo>
                          <a:pt x="2816286" y="256121"/>
                          <a:pt x="4342053" y="-48841"/>
                          <a:pt x="5168891" y="0"/>
                        </a:cubicBezTo>
                        <a:cubicBezTo>
                          <a:pt x="5335872" y="-53981"/>
                          <a:pt x="5537463" y="164750"/>
                          <a:pt x="5495925" y="454033"/>
                        </a:cubicBezTo>
                        <a:cubicBezTo>
                          <a:pt x="5527770" y="804308"/>
                          <a:pt x="5488136" y="1057731"/>
                          <a:pt x="5495925" y="1589087"/>
                        </a:cubicBezTo>
                        <a:lnTo>
                          <a:pt x="5495925" y="1589087"/>
                        </a:lnTo>
                        <a:cubicBezTo>
                          <a:pt x="5514077" y="1720881"/>
                          <a:pt x="5448728" y="2083929"/>
                          <a:pt x="5495925" y="2270124"/>
                        </a:cubicBezTo>
                        <a:lnTo>
                          <a:pt x="5495925" y="2270115"/>
                        </a:lnTo>
                        <a:cubicBezTo>
                          <a:pt x="5481133" y="2475563"/>
                          <a:pt x="5369158" y="2751978"/>
                          <a:pt x="5168891" y="2724149"/>
                        </a:cubicBezTo>
                        <a:cubicBezTo>
                          <a:pt x="4463899" y="2591725"/>
                          <a:pt x="2570014" y="2814473"/>
                          <a:pt x="2289968" y="2724149"/>
                        </a:cubicBezTo>
                        <a:cubicBezTo>
                          <a:pt x="1818288" y="3012497"/>
                          <a:pt x="1083987" y="3049180"/>
                          <a:pt x="666655" y="3319811"/>
                        </a:cubicBezTo>
                        <a:cubicBezTo>
                          <a:pt x="797315" y="3043819"/>
                          <a:pt x="802434" y="2928581"/>
                          <a:pt x="915987" y="2724149"/>
                        </a:cubicBezTo>
                        <a:cubicBezTo>
                          <a:pt x="677781" y="2735436"/>
                          <a:pt x="425324" y="2658893"/>
                          <a:pt x="327033" y="2724149"/>
                        </a:cubicBezTo>
                        <a:cubicBezTo>
                          <a:pt x="112792" y="2802886"/>
                          <a:pt x="-181" y="2575888"/>
                          <a:pt x="0" y="2270115"/>
                        </a:cubicBezTo>
                        <a:lnTo>
                          <a:pt x="0" y="2270124"/>
                        </a:lnTo>
                        <a:cubicBezTo>
                          <a:pt x="-3697" y="1951186"/>
                          <a:pt x="-8109" y="1752547"/>
                          <a:pt x="0" y="1589087"/>
                        </a:cubicBezTo>
                        <a:lnTo>
                          <a:pt x="0" y="1589087"/>
                        </a:lnTo>
                        <a:cubicBezTo>
                          <a:pt x="-46249" y="1406363"/>
                          <a:pt x="-17415" y="683817"/>
                          <a:pt x="0" y="454033"/>
                        </a:cubicBezTo>
                        <a:close/>
                      </a:path>
                      <a:path w="5495925" h="2724149" stroke="0" extrusionOk="0">
                        <a:moveTo>
                          <a:pt x="0" y="454033"/>
                        </a:moveTo>
                        <a:cubicBezTo>
                          <a:pt x="-30140" y="205184"/>
                          <a:pt x="138290" y="-2528"/>
                          <a:pt x="327033" y="0"/>
                        </a:cubicBezTo>
                        <a:cubicBezTo>
                          <a:pt x="385882" y="-199"/>
                          <a:pt x="658322" y="-63733"/>
                          <a:pt x="915987" y="0"/>
                        </a:cubicBezTo>
                        <a:lnTo>
                          <a:pt x="915987" y="0"/>
                        </a:lnTo>
                        <a:cubicBezTo>
                          <a:pt x="1591208" y="91730"/>
                          <a:pt x="1697239" y="63235"/>
                          <a:pt x="2289968" y="0"/>
                        </a:cubicBezTo>
                        <a:cubicBezTo>
                          <a:pt x="3014179" y="305279"/>
                          <a:pt x="4331131" y="-297590"/>
                          <a:pt x="5168891" y="0"/>
                        </a:cubicBezTo>
                        <a:cubicBezTo>
                          <a:pt x="5369170" y="571"/>
                          <a:pt x="5510291" y="204060"/>
                          <a:pt x="5495925" y="454033"/>
                        </a:cubicBezTo>
                        <a:cubicBezTo>
                          <a:pt x="5547436" y="914255"/>
                          <a:pt x="5545396" y="1111336"/>
                          <a:pt x="5495925" y="1589087"/>
                        </a:cubicBezTo>
                        <a:lnTo>
                          <a:pt x="5495925" y="1589087"/>
                        </a:lnTo>
                        <a:cubicBezTo>
                          <a:pt x="5493158" y="1861107"/>
                          <a:pt x="5543574" y="2099341"/>
                          <a:pt x="5495925" y="2270124"/>
                        </a:cubicBezTo>
                        <a:lnTo>
                          <a:pt x="5495925" y="2270115"/>
                        </a:lnTo>
                        <a:cubicBezTo>
                          <a:pt x="5491645" y="2554363"/>
                          <a:pt x="5381393" y="2755610"/>
                          <a:pt x="5168891" y="2724149"/>
                        </a:cubicBezTo>
                        <a:cubicBezTo>
                          <a:pt x="3953852" y="2376934"/>
                          <a:pt x="3348686" y="2743973"/>
                          <a:pt x="2289968" y="2724149"/>
                        </a:cubicBezTo>
                        <a:cubicBezTo>
                          <a:pt x="2047294" y="2597257"/>
                          <a:pt x="1347007" y="2910869"/>
                          <a:pt x="666655" y="3319811"/>
                        </a:cubicBezTo>
                        <a:cubicBezTo>
                          <a:pt x="729866" y="3118880"/>
                          <a:pt x="850924" y="2999821"/>
                          <a:pt x="915987" y="2724149"/>
                        </a:cubicBezTo>
                        <a:cubicBezTo>
                          <a:pt x="624224" y="2661197"/>
                          <a:pt x="609722" y="2703569"/>
                          <a:pt x="327033" y="2724149"/>
                        </a:cubicBezTo>
                        <a:cubicBezTo>
                          <a:pt x="194985" y="2705916"/>
                          <a:pt x="-21916" y="2483353"/>
                          <a:pt x="0" y="2270115"/>
                        </a:cubicBezTo>
                        <a:lnTo>
                          <a:pt x="0" y="2270124"/>
                        </a:lnTo>
                        <a:cubicBezTo>
                          <a:pt x="54691" y="2031190"/>
                          <a:pt x="3370" y="1862076"/>
                          <a:pt x="0" y="1589087"/>
                        </a:cubicBezTo>
                        <a:lnTo>
                          <a:pt x="0" y="1589087"/>
                        </a:lnTo>
                        <a:cubicBezTo>
                          <a:pt x="42074" y="1189997"/>
                          <a:pt x="23074" y="718856"/>
                          <a:pt x="0" y="454033"/>
                        </a:cubicBezTo>
                        <a:close/>
                      </a:path>
                      <a:path w="5495925" h="2724149" fill="none" stroke="0" extrusionOk="0">
                        <a:moveTo>
                          <a:pt x="0" y="454033"/>
                        </a:moveTo>
                        <a:cubicBezTo>
                          <a:pt x="-31903" y="175814"/>
                          <a:pt x="146392" y="-10820"/>
                          <a:pt x="327033" y="0"/>
                        </a:cubicBezTo>
                        <a:cubicBezTo>
                          <a:pt x="589276" y="62806"/>
                          <a:pt x="665249" y="52538"/>
                          <a:pt x="915987" y="0"/>
                        </a:cubicBezTo>
                        <a:lnTo>
                          <a:pt x="915987" y="0"/>
                        </a:lnTo>
                        <a:cubicBezTo>
                          <a:pt x="1057884" y="-58369"/>
                          <a:pt x="2060594" y="63132"/>
                          <a:pt x="2289968" y="0"/>
                        </a:cubicBezTo>
                        <a:cubicBezTo>
                          <a:pt x="2833996" y="255797"/>
                          <a:pt x="4310973" y="-142330"/>
                          <a:pt x="5168891" y="0"/>
                        </a:cubicBezTo>
                        <a:cubicBezTo>
                          <a:pt x="5388054" y="12152"/>
                          <a:pt x="5496104" y="191176"/>
                          <a:pt x="5495925" y="454033"/>
                        </a:cubicBezTo>
                        <a:cubicBezTo>
                          <a:pt x="5511078" y="846703"/>
                          <a:pt x="5500769" y="1098272"/>
                          <a:pt x="5495925" y="1589087"/>
                        </a:cubicBezTo>
                        <a:lnTo>
                          <a:pt x="5495925" y="1589087"/>
                        </a:lnTo>
                        <a:cubicBezTo>
                          <a:pt x="5494027" y="1711202"/>
                          <a:pt x="5492552" y="2085597"/>
                          <a:pt x="5495925" y="2270124"/>
                        </a:cubicBezTo>
                        <a:lnTo>
                          <a:pt x="5495925" y="2270115"/>
                        </a:lnTo>
                        <a:cubicBezTo>
                          <a:pt x="5490009" y="2506711"/>
                          <a:pt x="5381985" y="2742661"/>
                          <a:pt x="5168891" y="2724149"/>
                        </a:cubicBezTo>
                        <a:cubicBezTo>
                          <a:pt x="4437458" y="2563028"/>
                          <a:pt x="2602893" y="2858602"/>
                          <a:pt x="2289968" y="2724149"/>
                        </a:cubicBezTo>
                        <a:cubicBezTo>
                          <a:pt x="1854804" y="3078463"/>
                          <a:pt x="1161089" y="3002699"/>
                          <a:pt x="666655" y="3319811"/>
                        </a:cubicBezTo>
                        <a:cubicBezTo>
                          <a:pt x="788575" y="3056229"/>
                          <a:pt x="823325" y="2917950"/>
                          <a:pt x="915987" y="2724149"/>
                        </a:cubicBezTo>
                        <a:cubicBezTo>
                          <a:pt x="663302" y="2734049"/>
                          <a:pt x="409459" y="2669971"/>
                          <a:pt x="327033" y="2724149"/>
                        </a:cubicBezTo>
                        <a:cubicBezTo>
                          <a:pt x="157937" y="2760422"/>
                          <a:pt x="-13132" y="2517098"/>
                          <a:pt x="0" y="2270115"/>
                        </a:cubicBezTo>
                        <a:lnTo>
                          <a:pt x="0" y="2270124"/>
                        </a:lnTo>
                        <a:cubicBezTo>
                          <a:pt x="-36343" y="1949091"/>
                          <a:pt x="11433" y="1774495"/>
                          <a:pt x="0" y="1589087"/>
                        </a:cubicBezTo>
                        <a:lnTo>
                          <a:pt x="0" y="1589087"/>
                        </a:lnTo>
                        <a:cubicBezTo>
                          <a:pt x="-53185" y="1396359"/>
                          <a:pt x="-19465" y="748357"/>
                          <a:pt x="0" y="45403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Muốn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trừ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phân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lấy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tử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phân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nhất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trừ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tử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phân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nguyên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4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69" y="314325"/>
            <a:ext cx="4459264" cy="2642238"/>
          </a:xfrm>
          <a:custGeom>
            <a:avLst/>
            <a:gdLst>
              <a:gd name="connsiteX0" fmla="*/ 0 w 3344448"/>
              <a:gd name="connsiteY0" fmla="*/ 241164 h 1446954"/>
              <a:gd name="connsiteX1" fmla="*/ 241164 w 3344448"/>
              <a:gd name="connsiteY1" fmla="*/ 0 h 1446954"/>
              <a:gd name="connsiteX2" fmla="*/ 557408 w 3344448"/>
              <a:gd name="connsiteY2" fmla="*/ 0 h 1446954"/>
              <a:gd name="connsiteX3" fmla="*/ 557408 w 3344448"/>
              <a:gd name="connsiteY3" fmla="*/ 0 h 1446954"/>
              <a:gd name="connsiteX4" fmla="*/ 1393520 w 3344448"/>
              <a:gd name="connsiteY4" fmla="*/ 0 h 1446954"/>
              <a:gd name="connsiteX5" fmla="*/ 3103284 w 3344448"/>
              <a:gd name="connsiteY5" fmla="*/ 0 h 1446954"/>
              <a:gd name="connsiteX6" fmla="*/ 3344448 w 3344448"/>
              <a:gd name="connsiteY6" fmla="*/ 241164 h 1446954"/>
              <a:gd name="connsiteX7" fmla="*/ 3344448 w 3344448"/>
              <a:gd name="connsiteY7" fmla="*/ 844057 h 1446954"/>
              <a:gd name="connsiteX8" fmla="*/ 3344448 w 3344448"/>
              <a:gd name="connsiteY8" fmla="*/ 844057 h 1446954"/>
              <a:gd name="connsiteX9" fmla="*/ 3344448 w 3344448"/>
              <a:gd name="connsiteY9" fmla="*/ 1205795 h 1446954"/>
              <a:gd name="connsiteX10" fmla="*/ 3344448 w 3344448"/>
              <a:gd name="connsiteY10" fmla="*/ 1205790 h 1446954"/>
              <a:gd name="connsiteX11" fmla="*/ 3103284 w 3344448"/>
              <a:gd name="connsiteY11" fmla="*/ 1446954 h 1446954"/>
              <a:gd name="connsiteX12" fmla="*/ 1393520 w 3344448"/>
              <a:gd name="connsiteY12" fmla="*/ 1446954 h 1446954"/>
              <a:gd name="connsiteX13" fmla="*/ 1550787 w 3344448"/>
              <a:gd name="connsiteY13" fmla="*/ 1735448 h 1446954"/>
              <a:gd name="connsiteX14" fmla="*/ 557408 w 3344448"/>
              <a:gd name="connsiteY14" fmla="*/ 1446954 h 1446954"/>
              <a:gd name="connsiteX15" fmla="*/ 241164 w 3344448"/>
              <a:gd name="connsiteY15" fmla="*/ 1446954 h 1446954"/>
              <a:gd name="connsiteX16" fmla="*/ 0 w 3344448"/>
              <a:gd name="connsiteY16" fmla="*/ 1205790 h 1446954"/>
              <a:gd name="connsiteX17" fmla="*/ 0 w 3344448"/>
              <a:gd name="connsiteY17" fmla="*/ 1205795 h 1446954"/>
              <a:gd name="connsiteX18" fmla="*/ 0 w 3344448"/>
              <a:gd name="connsiteY18" fmla="*/ 844057 h 1446954"/>
              <a:gd name="connsiteX19" fmla="*/ 0 w 3344448"/>
              <a:gd name="connsiteY19" fmla="*/ 844057 h 1446954"/>
              <a:gd name="connsiteX20" fmla="*/ 0 w 33444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44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352748" y="27956"/>
                  <a:pt x="436344" y="16957"/>
                  <a:pt x="557408" y="0"/>
                </a:cubicBezTo>
                <a:lnTo>
                  <a:pt x="557408" y="0"/>
                </a:lnTo>
                <a:cubicBezTo>
                  <a:pt x="818259" y="36583"/>
                  <a:pt x="1286686" y="73255"/>
                  <a:pt x="1393520" y="0"/>
                </a:cubicBezTo>
                <a:cubicBezTo>
                  <a:pt x="1726252" y="-122230"/>
                  <a:pt x="2541680" y="59640"/>
                  <a:pt x="3103284" y="0"/>
                </a:cubicBezTo>
                <a:cubicBezTo>
                  <a:pt x="3211896" y="-7187"/>
                  <a:pt x="3329730" y="110826"/>
                  <a:pt x="3344448" y="241164"/>
                </a:cubicBezTo>
                <a:cubicBezTo>
                  <a:pt x="3353112" y="480407"/>
                  <a:pt x="3299918" y="657145"/>
                  <a:pt x="3344448" y="844057"/>
                </a:cubicBezTo>
                <a:lnTo>
                  <a:pt x="3344448" y="844057"/>
                </a:lnTo>
                <a:cubicBezTo>
                  <a:pt x="3363337" y="982572"/>
                  <a:pt x="3376551" y="1081922"/>
                  <a:pt x="3344448" y="1205795"/>
                </a:cubicBezTo>
                <a:lnTo>
                  <a:pt x="3344448" y="1205790"/>
                </a:lnTo>
                <a:cubicBezTo>
                  <a:pt x="3339249" y="1357781"/>
                  <a:pt x="3236057" y="1437628"/>
                  <a:pt x="3103284" y="1446954"/>
                </a:cubicBezTo>
                <a:cubicBezTo>
                  <a:pt x="2806415" y="1371798"/>
                  <a:pt x="1904321" y="1386850"/>
                  <a:pt x="1393520" y="1446954"/>
                </a:cubicBezTo>
                <a:cubicBezTo>
                  <a:pt x="1425875" y="1563418"/>
                  <a:pt x="1516994" y="1613901"/>
                  <a:pt x="1550787" y="1735448"/>
                </a:cubicBezTo>
                <a:cubicBezTo>
                  <a:pt x="1466541" y="1614819"/>
                  <a:pt x="851615" y="1532908"/>
                  <a:pt x="557408" y="1446954"/>
                </a:cubicBezTo>
                <a:cubicBezTo>
                  <a:pt x="408476" y="1459115"/>
                  <a:pt x="362920" y="143645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3444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16847" y="12013"/>
                  <a:pt x="418000" y="1273"/>
                  <a:pt x="557408" y="0"/>
                </a:cubicBezTo>
                <a:lnTo>
                  <a:pt x="557408" y="0"/>
                </a:lnTo>
                <a:cubicBezTo>
                  <a:pt x="909115" y="39663"/>
                  <a:pt x="1040235" y="68575"/>
                  <a:pt x="1393520" y="0"/>
                </a:cubicBezTo>
                <a:cubicBezTo>
                  <a:pt x="1856622" y="-110017"/>
                  <a:pt x="2696265" y="-94745"/>
                  <a:pt x="3103284" y="0"/>
                </a:cubicBezTo>
                <a:cubicBezTo>
                  <a:pt x="3232616" y="1901"/>
                  <a:pt x="3343196" y="106341"/>
                  <a:pt x="3344448" y="241164"/>
                </a:cubicBezTo>
                <a:cubicBezTo>
                  <a:pt x="3291044" y="456098"/>
                  <a:pt x="3387010" y="658298"/>
                  <a:pt x="3344448" y="844057"/>
                </a:cubicBezTo>
                <a:lnTo>
                  <a:pt x="3344448" y="844057"/>
                </a:lnTo>
                <a:cubicBezTo>
                  <a:pt x="3332971" y="916930"/>
                  <a:pt x="3359438" y="1122125"/>
                  <a:pt x="3344448" y="1205795"/>
                </a:cubicBezTo>
                <a:lnTo>
                  <a:pt x="3344448" y="1205790"/>
                </a:lnTo>
                <a:cubicBezTo>
                  <a:pt x="3332584" y="1333270"/>
                  <a:pt x="3235806" y="1442994"/>
                  <a:pt x="3103284" y="1446954"/>
                </a:cubicBezTo>
                <a:cubicBezTo>
                  <a:pt x="2647754" y="1439250"/>
                  <a:pt x="1654655" y="1436570"/>
                  <a:pt x="1393520" y="1446954"/>
                </a:cubicBezTo>
                <a:cubicBezTo>
                  <a:pt x="1421527" y="1483034"/>
                  <a:pt x="1553266" y="1682760"/>
                  <a:pt x="1550787" y="1735448"/>
                </a:cubicBezTo>
                <a:cubicBezTo>
                  <a:pt x="1322363" y="1712488"/>
                  <a:pt x="847762" y="1571359"/>
                  <a:pt x="557408" y="1446954"/>
                </a:cubicBezTo>
                <a:cubicBezTo>
                  <a:pt x="402228" y="1419877"/>
                  <a:pt x="298368" y="147056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459264"/>
                      <a:gd name="connsiteY0" fmla="*/ 440382 h 2642238"/>
                      <a:gd name="connsiteX1" fmla="*/ 321552 w 4459264"/>
                      <a:gd name="connsiteY1" fmla="*/ 0 h 2642238"/>
                      <a:gd name="connsiteX2" fmla="*/ 743210 w 4459264"/>
                      <a:gd name="connsiteY2" fmla="*/ 0 h 2642238"/>
                      <a:gd name="connsiteX3" fmla="*/ 743210 w 4459264"/>
                      <a:gd name="connsiteY3" fmla="*/ 0 h 2642238"/>
                      <a:gd name="connsiteX4" fmla="*/ 1858026 w 4459264"/>
                      <a:gd name="connsiteY4" fmla="*/ 0 h 2642238"/>
                      <a:gd name="connsiteX5" fmla="*/ 4137712 w 4459264"/>
                      <a:gd name="connsiteY5" fmla="*/ 0 h 2642238"/>
                      <a:gd name="connsiteX6" fmla="*/ 4459264 w 4459264"/>
                      <a:gd name="connsiteY6" fmla="*/ 440382 h 2642238"/>
                      <a:gd name="connsiteX7" fmla="*/ 4459264 w 4459264"/>
                      <a:gd name="connsiteY7" fmla="*/ 1541306 h 2642238"/>
                      <a:gd name="connsiteX8" fmla="*/ 4459264 w 4459264"/>
                      <a:gd name="connsiteY8" fmla="*/ 1541306 h 2642238"/>
                      <a:gd name="connsiteX9" fmla="*/ 4459264 w 4459264"/>
                      <a:gd name="connsiteY9" fmla="*/ 2201865 h 2642238"/>
                      <a:gd name="connsiteX10" fmla="*/ 4459264 w 4459264"/>
                      <a:gd name="connsiteY10" fmla="*/ 2201855 h 2642238"/>
                      <a:gd name="connsiteX11" fmla="*/ 4137712 w 4459264"/>
                      <a:gd name="connsiteY11" fmla="*/ 2642238 h 2642238"/>
                      <a:gd name="connsiteX12" fmla="*/ 1858026 w 4459264"/>
                      <a:gd name="connsiteY12" fmla="*/ 2642238 h 2642238"/>
                      <a:gd name="connsiteX13" fmla="*/ 2067716 w 4459264"/>
                      <a:gd name="connsiteY13" fmla="*/ 3169047 h 2642238"/>
                      <a:gd name="connsiteX14" fmla="*/ 743210 w 4459264"/>
                      <a:gd name="connsiteY14" fmla="*/ 2642238 h 2642238"/>
                      <a:gd name="connsiteX15" fmla="*/ 321552 w 4459264"/>
                      <a:gd name="connsiteY15" fmla="*/ 2642238 h 2642238"/>
                      <a:gd name="connsiteX16" fmla="*/ 0 w 4459264"/>
                      <a:gd name="connsiteY16" fmla="*/ 2201855 h 2642238"/>
                      <a:gd name="connsiteX17" fmla="*/ 0 w 4459264"/>
                      <a:gd name="connsiteY17" fmla="*/ 2201865 h 2642238"/>
                      <a:gd name="connsiteX18" fmla="*/ 0 w 4459264"/>
                      <a:gd name="connsiteY18" fmla="*/ 1541306 h 2642238"/>
                      <a:gd name="connsiteX19" fmla="*/ 0 w 4459264"/>
                      <a:gd name="connsiteY19" fmla="*/ 1541306 h 2642238"/>
                      <a:gd name="connsiteX20" fmla="*/ 0 w 4459264"/>
                      <a:gd name="connsiteY20" fmla="*/ 440382 h 2642238"/>
                      <a:gd name="connsiteX0" fmla="*/ 0 w 4459264"/>
                      <a:gd name="connsiteY0" fmla="*/ 440382 h 2642238"/>
                      <a:gd name="connsiteX1" fmla="*/ 321552 w 4459264"/>
                      <a:gd name="connsiteY1" fmla="*/ 0 h 2642238"/>
                      <a:gd name="connsiteX2" fmla="*/ 743210 w 4459264"/>
                      <a:gd name="connsiteY2" fmla="*/ 0 h 2642238"/>
                      <a:gd name="connsiteX3" fmla="*/ 743210 w 4459264"/>
                      <a:gd name="connsiteY3" fmla="*/ 0 h 2642238"/>
                      <a:gd name="connsiteX4" fmla="*/ 1858026 w 4459264"/>
                      <a:gd name="connsiteY4" fmla="*/ 0 h 2642238"/>
                      <a:gd name="connsiteX5" fmla="*/ 4137712 w 4459264"/>
                      <a:gd name="connsiteY5" fmla="*/ 0 h 2642238"/>
                      <a:gd name="connsiteX6" fmla="*/ 4459264 w 4459264"/>
                      <a:gd name="connsiteY6" fmla="*/ 440382 h 2642238"/>
                      <a:gd name="connsiteX7" fmla="*/ 4459264 w 4459264"/>
                      <a:gd name="connsiteY7" fmla="*/ 1541306 h 2642238"/>
                      <a:gd name="connsiteX8" fmla="*/ 4459264 w 4459264"/>
                      <a:gd name="connsiteY8" fmla="*/ 1541306 h 2642238"/>
                      <a:gd name="connsiteX9" fmla="*/ 4459264 w 4459264"/>
                      <a:gd name="connsiteY9" fmla="*/ 2201865 h 2642238"/>
                      <a:gd name="connsiteX10" fmla="*/ 4459264 w 4459264"/>
                      <a:gd name="connsiteY10" fmla="*/ 2201855 h 2642238"/>
                      <a:gd name="connsiteX11" fmla="*/ 4137712 w 4459264"/>
                      <a:gd name="connsiteY11" fmla="*/ 2642238 h 2642238"/>
                      <a:gd name="connsiteX12" fmla="*/ 1858026 w 4459264"/>
                      <a:gd name="connsiteY12" fmla="*/ 2642238 h 2642238"/>
                      <a:gd name="connsiteX13" fmla="*/ 2067716 w 4459264"/>
                      <a:gd name="connsiteY13" fmla="*/ 3169047 h 2642238"/>
                      <a:gd name="connsiteX14" fmla="*/ 743210 w 4459264"/>
                      <a:gd name="connsiteY14" fmla="*/ 2642238 h 2642238"/>
                      <a:gd name="connsiteX15" fmla="*/ 321552 w 4459264"/>
                      <a:gd name="connsiteY15" fmla="*/ 2642238 h 2642238"/>
                      <a:gd name="connsiteX16" fmla="*/ 0 w 4459264"/>
                      <a:gd name="connsiteY16" fmla="*/ 2201855 h 2642238"/>
                      <a:gd name="connsiteX17" fmla="*/ 0 w 4459264"/>
                      <a:gd name="connsiteY17" fmla="*/ 2201865 h 2642238"/>
                      <a:gd name="connsiteX18" fmla="*/ 0 w 4459264"/>
                      <a:gd name="connsiteY18" fmla="*/ 1541306 h 2642238"/>
                      <a:gd name="connsiteX19" fmla="*/ 0 w 4459264"/>
                      <a:gd name="connsiteY19" fmla="*/ 1541306 h 2642238"/>
                      <a:gd name="connsiteX20" fmla="*/ 0 w 4459264"/>
                      <a:gd name="connsiteY20" fmla="*/ 440382 h 2642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59264" h="2642238" fill="none" extrusionOk="0">
                        <a:moveTo>
                          <a:pt x="0" y="440382"/>
                        </a:moveTo>
                        <a:cubicBezTo>
                          <a:pt x="-11461" y="225725"/>
                          <a:pt x="142143" y="-35368"/>
                          <a:pt x="321552" y="0"/>
                        </a:cubicBezTo>
                        <a:cubicBezTo>
                          <a:pt x="466367" y="48417"/>
                          <a:pt x="590804" y="43467"/>
                          <a:pt x="743210" y="0"/>
                        </a:cubicBezTo>
                        <a:lnTo>
                          <a:pt x="743210" y="0"/>
                        </a:lnTo>
                        <a:cubicBezTo>
                          <a:pt x="1053772" y="55914"/>
                          <a:pt x="1711646" y="134531"/>
                          <a:pt x="1858026" y="0"/>
                        </a:cubicBezTo>
                        <a:cubicBezTo>
                          <a:pt x="2276788" y="-187415"/>
                          <a:pt x="3359850" y="191695"/>
                          <a:pt x="4137712" y="0"/>
                        </a:cubicBezTo>
                        <a:cubicBezTo>
                          <a:pt x="4291959" y="18700"/>
                          <a:pt x="4394842" y="201175"/>
                          <a:pt x="4459264" y="440382"/>
                        </a:cubicBezTo>
                        <a:cubicBezTo>
                          <a:pt x="4464226" y="901085"/>
                          <a:pt x="4398222" y="1162817"/>
                          <a:pt x="4459264" y="1541306"/>
                        </a:cubicBezTo>
                        <a:lnTo>
                          <a:pt x="4459264" y="1541306"/>
                        </a:lnTo>
                        <a:cubicBezTo>
                          <a:pt x="4469386" y="1797450"/>
                          <a:pt x="4515923" y="1970764"/>
                          <a:pt x="4459264" y="2201865"/>
                        </a:cubicBezTo>
                        <a:cubicBezTo>
                          <a:pt x="4459264" y="2201861"/>
                          <a:pt x="4459264" y="2201858"/>
                          <a:pt x="4459264" y="2201855"/>
                        </a:cubicBezTo>
                        <a:cubicBezTo>
                          <a:pt x="4441103" y="2483168"/>
                          <a:pt x="4320696" y="2613919"/>
                          <a:pt x="4137712" y="2642238"/>
                        </a:cubicBezTo>
                        <a:cubicBezTo>
                          <a:pt x="3724244" y="2452419"/>
                          <a:pt x="2506923" y="2576205"/>
                          <a:pt x="1858026" y="2642238"/>
                        </a:cubicBezTo>
                        <a:cubicBezTo>
                          <a:pt x="1911442" y="2843290"/>
                          <a:pt x="2006031" y="2934387"/>
                          <a:pt x="2067716" y="3169047"/>
                        </a:cubicBezTo>
                        <a:cubicBezTo>
                          <a:pt x="1920355" y="2885555"/>
                          <a:pt x="1096066" y="2727252"/>
                          <a:pt x="743210" y="2642238"/>
                        </a:cubicBezTo>
                        <a:cubicBezTo>
                          <a:pt x="543275" y="2659488"/>
                          <a:pt x="473878" y="2620364"/>
                          <a:pt x="321552" y="2642238"/>
                        </a:cubicBezTo>
                        <a:cubicBezTo>
                          <a:pt x="173870" y="2650028"/>
                          <a:pt x="-42813" y="2418157"/>
                          <a:pt x="0" y="2201855"/>
                        </a:cubicBezTo>
                        <a:cubicBezTo>
                          <a:pt x="0" y="2201857"/>
                          <a:pt x="1" y="2201862"/>
                          <a:pt x="0" y="2201865"/>
                        </a:cubicBezTo>
                        <a:cubicBezTo>
                          <a:pt x="-37332" y="2018416"/>
                          <a:pt x="41129" y="1688595"/>
                          <a:pt x="0" y="1541306"/>
                        </a:cubicBezTo>
                        <a:lnTo>
                          <a:pt x="0" y="1541306"/>
                        </a:lnTo>
                        <a:cubicBezTo>
                          <a:pt x="-11881" y="1163810"/>
                          <a:pt x="85768" y="979776"/>
                          <a:pt x="0" y="440382"/>
                        </a:cubicBezTo>
                        <a:close/>
                      </a:path>
                      <a:path w="4459264" h="2642238" stroke="0" extrusionOk="0">
                        <a:moveTo>
                          <a:pt x="0" y="440382"/>
                        </a:moveTo>
                        <a:cubicBezTo>
                          <a:pt x="23529" y="187629"/>
                          <a:pt x="137934" y="16984"/>
                          <a:pt x="321552" y="0"/>
                        </a:cubicBezTo>
                        <a:cubicBezTo>
                          <a:pt x="429484" y="39589"/>
                          <a:pt x="564034" y="14781"/>
                          <a:pt x="743210" y="0"/>
                        </a:cubicBezTo>
                        <a:lnTo>
                          <a:pt x="743210" y="0"/>
                        </a:lnTo>
                        <a:cubicBezTo>
                          <a:pt x="1199755" y="105374"/>
                          <a:pt x="1396569" y="123094"/>
                          <a:pt x="1858026" y="0"/>
                        </a:cubicBezTo>
                        <a:cubicBezTo>
                          <a:pt x="2523521" y="-199969"/>
                          <a:pt x="3625791" y="-169845"/>
                          <a:pt x="4137712" y="0"/>
                        </a:cubicBezTo>
                        <a:cubicBezTo>
                          <a:pt x="4309561" y="30622"/>
                          <a:pt x="4471805" y="227190"/>
                          <a:pt x="4459264" y="440382"/>
                        </a:cubicBezTo>
                        <a:cubicBezTo>
                          <a:pt x="4401696" y="843372"/>
                          <a:pt x="4497929" y="1138587"/>
                          <a:pt x="4459264" y="1541306"/>
                        </a:cubicBezTo>
                        <a:lnTo>
                          <a:pt x="4459264" y="1541306"/>
                        </a:lnTo>
                        <a:cubicBezTo>
                          <a:pt x="4440679" y="1684886"/>
                          <a:pt x="4477621" y="2059049"/>
                          <a:pt x="4459264" y="2201865"/>
                        </a:cubicBezTo>
                        <a:cubicBezTo>
                          <a:pt x="4459265" y="2201863"/>
                          <a:pt x="4459263" y="2201858"/>
                          <a:pt x="4459264" y="2201855"/>
                        </a:cubicBezTo>
                        <a:cubicBezTo>
                          <a:pt x="4463274" y="2430948"/>
                          <a:pt x="4299444" y="2610360"/>
                          <a:pt x="4137712" y="2642238"/>
                        </a:cubicBezTo>
                        <a:cubicBezTo>
                          <a:pt x="3519325" y="2603279"/>
                          <a:pt x="2222523" y="2590959"/>
                          <a:pt x="1858026" y="2642238"/>
                        </a:cubicBezTo>
                        <a:cubicBezTo>
                          <a:pt x="1879079" y="2714105"/>
                          <a:pt x="2076272" y="3082116"/>
                          <a:pt x="2067716" y="3169047"/>
                        </a:cubicBezTo>
                        <a:cubicBezTo>
                          <a:pt x="1794744" y="3183952"/>
                          <a:pt x="1153652" y="2833510"/>
                          <a:pt x="743210" y="2642238"/>
                        </a:cubicBezTo>
                        <a:cubicBezTo>
                          <a:pt x="548057" y="2599174"/>
                          <a:pt x="395054" y="2683544"/>
                          <a:pt x="321552" y="2642238"/>
                        </a:cubicBezTo>
                        <a:cubicBezTo>
                          <a:pt x="144091" y="2636896"/>
                          <a:pt x="-8411" y="2421901"/>
                          <a:pt x="0" y="2201855"/>
                        </a:cubicBezTo>
                        <a:cubicBezTo>
                          <a:pt x="0" y="2201856"/>
                          <a:pt x="0" y="2201860"/>
                          <a:pt x="0" y="2201865"/>
                        </a:cubicBezTo>
                        <a:cubicBezTo>
                          <a:pt x="-358" y="1960189"/>
                          <a:pt x="30988" y="1748494"/>
                          <a:pt x="0" y="1541306"/>
                        </a:cubicBezTo>
                        <a:lnTo>
                          <a:pt x="0" y="1541306"/>
                        </a:lnTo>
                        <a:cubicBezTo>
                          <a:pt x="22907" y="1014322"/>
                          <a:pt x="26998" y="557078"/>
                          <a:pt x="0" y="440382"/>
                        </a:cubicBezTo>
                        <a:close/>
                      </a:path>
                      <a:path w="4459264" h="2642238" fill="none" stroke="0" extrusionOk="0">
                        <a:moveTo>
                          <a:pt x="0" y="440382"/>
                        </a:moveTo>
                        <a:cubicBezTo>
                          <a:pt x="-25474" y="231708"/>
                          <a:pt x="136078" y="-26767"/>
                          <a:pt x="321552" y="0"/>
                        </a:cubicBezTo>
                        <a:cubicBezTo>
                          <a:pt x="464197" y="35852"/>
                          <a:pt x="580868" y="32266"/>
                          <a:pt x="743210" y="0"/>
                        </a:cubicBezTo>
                        <a:lnTo>
                          <a:pt x="743210" y="0"/>
                        </a:lnTo>
                        <a:cubicBezTo>
                          <a:pt x="1113465" y="67156"/>
                          <a:pt x="1709383" y="170594"/>
                          <a:pt x="1858026" y="0"/>
                        </a:cubicBezTo>
                        <a:cubicBezTo>
                          <a:pt x="2322847" y="-136251"/>
                          <a:pt x="3443438" y="105804"/>
                          <a:pt x="4137712" y="0"/>
                        </a:cubicBezTo>
                        <a:cubicBezTo>
                          <a:pt x="4278192" y="-10988"/>
                          <a:pt x="4424499" y="182641"/>
                          <a:pt x="4459264" y="440382"/>
                        </a:cubicBezTo>
                        <a:cubicBezTo>
                          <a:pt x="4460462" y="859149"/>
                          <a:pt x="4398181" y="1181344"/>
                          <a:pt x="4459264" y="1541306"/>
                        </a:cubicBezTo>
                        <a:lnTo>
                          <a:pt x="4459264" y="1541306"/>
                        </a:lnTo>
                        <a:cubicBezTo>
                          <a:pt x="4505844" y="1809601"/>
                          <a:pt x="4506997" y="1994330"/>
                          <a:pt x="4459264" y="2201865"/>
                        </a:cubicBezTo>
                        <a:cubicBezTo>
                          <a:pt x="4459263" y="2201861"/>
                          <a:pt x="4459264" y="2201858"/>
                          <a:pt x="4459264" y="2201855"/>
                        </a:cubicBezTo>
                        <a:cubicBezTo>
                          <a:pt x="4480061" y="2488602"/>
                          <a:pt x="4301810" y="2605888"/>
                          <a:pt x="4137712" y="2642238"/>
                        </a:cubicBezTo>
                        <a:cubicBezTo>
                          <a:pt x="3751047" y="2476418"/>
                          <a:pt x="2409178" y="2505096"/>
                          <a:pt x="1858026" y="2642238"/>
                        </a:cubicBezTo>
                        <a:cubicBezTo>
                          <a:pt x="1920555" y="2874962"/>
                          <a:pt x="2033043" y="2940393"/>
                          <a:pt x="2067716" y="3169047"/>
                        </a:cubicBezTo>
                        <a:cubicBezTo>
                          <a:pt x="1964003" y="2912280"/>
                          <a:pt x="1081400" y="2833624"/>
                          <a:pt x="743210" y="2642238"/>
                        </a:cubicBezTo>
                        <a:cubicBezTo>
                          <a:pt x="537226" y="2655400"/>
                          <a:pt x="493146" y="2618853"/>
                          <a:pt x="321552" y="2642238"/>
                        </a:cubicBezTo>
                        <a:cubicBezTo>
                          <a:pt x="162244" y="2611589"/>
                          <a:pt x="-21460" y="2432489"/>
                          <a:pt x="0" y="2201855"/>
                        </a:cubicBezTo>
                        <a:cubicBezTo>
                          <a:pt x="0" y="2201858"/>
                          <a:pt x="-1" y="2201860"/>
                          <a:pt x="0" y="2201865"/>
                        </a:cubicBezTo>
                        <a:cubicBezTo>
                          <a:pt x="-29666" y="2014508"/>
                          <a:pt x="36012" y="1679995"/>
                          <a:pt x="0" y="1541306"/>
                        </a:cubicBezTo>
                        <a:lnTo>
                          <a:pt x="0" y="1541306"/>
                        </a:lnTo>
                        <a:cubicBezTo>
                          <a:pt x="-6728" y="1201202"/>
                          <a:pt x="79183" y="977146"/>
                          <a:pt x="0" y="44038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Lấy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ví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trừ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phân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tính</a:t>
            </a:r>
            <a:r>
              <a:rPr lang="en-US" sz="4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Speech Bubble: Rectangle with Corners Rounded 48">
                <a:extLst>
                  <a:ext uri="{FF2B5EF4-FFF2-40B4-BE49-F238E27FC236}">
                    <a16:creationId xmlns:a16="http://schemas.microsoft.com/office/drawing/2014/main" id="{965437B1-DF95-4CDC-BE37-B6926D22AF15}"/>
                  </a:ext>
                </a:extLst>
              </p:cNvPr>
              <p:cNvSpPr/>
              <p:nvPr/>
            </p:nvSpPr>
            <p:spPr>
              <a:xfrm>
                <a:off x="6558845" y="419100"/>
                <a:ext cx="4743625" cy="2301767"/>
              </a:xfrm>
              <a:custGeom>
                <a:avLst/>
                <a:gdLst>
                  <a:gd name="connsiteX0" fmla="*/ 0 w 3557719"/>
                  <a:gd name="connsiteY0" fmla="*/ 211701 h 1270182"/>
                  <a:gd name="connsiteX1" fmla="*/ 211701 w 3557719"/>
                  <a:gd name="connsiteY1" fmla="*/ 0 h 1270182"/>
                  <a:gd name="connsiteX2" fmla="*/ 592953 w 3557719"/>
                  <a:gd name="connsiteY2" fmla="*/ 0 h 1270182"/>
                  <a:gd name="connsiteX3" fmla="*/ 592953 w 3557719"/>
                  <a:gd name="connsiteY3" fmla="*/ 0 h 1270182"/>
                  <a:gd name="connsiteX4" fmla="*/ 1482383 w 3557719"/>
                  <a:gd name="connsiteY4" fmla="*/ 0 h 1270182"/>
                  <a:gd name="connsiteX5" fmla="*/ 3346018 w 3557719"/>
                  <a:gd name="connsiteY5" fmla="*/ 0 h 1270182"/>
                  <a:gd name="connsiteX6" fmla="*/ 3557719 w 3557719"/>
                  <a:gd name="connsiteY6" fmla="*/ 211701 h 1270182"/>
                  <a:gd name="connsiteX7" fmla="*/ 3557719 w 3557719"/>
                  <a:gd name="connsiteY7" fmla="*/ 740940 h 1270182"/>
                  <a:gd name="connsiteX8" fmla="*/ 3557719 w 3557719"/>
                  <a:gd name="connsiteY8" fmla="*/ 740940 h 1270182"/>
                  <a:gd name="connsiteX9" fmla="*/ 3557719 w 3557719"/>
                  <a:gd name="connsiteY9" fmla="*/ 1058485 h 1270182"/>
                  <a:gd name="connsiteX10" fmla="*/ 3557719 w 3557719"/>
                  <a:gd name="connsiteY10" fmla="*/ 1058481 h 1270182"/>
                  <a:gd name="connsiteX11" fmla="*/ 3346018 w 3557719"/>
                  <a:gd name="connsiteY11" fmla="*/ 1270182 h 1270182"/>
                  <a:gd name="connsiteX12" fmla="*/ 1482383 w 3557719"/>
                  <a:gd name="connsiteY12" fmla="*/ 1270182 h 1270182"/>
                  <a:gd name="connsiteX13" fmla="*/ 431551 w 3557719"/>
                  <a:gd name="connsiteY13" fmla="*/ 1547920 h 1270182"/>
                  <a:gd name="connsiteX14" fmla="*/ 592953 w 3557719"/>
                  <a:gd name="connsiteY14" fmla="*/ 1270182 h 1270182"/>
                  <a:gd name="connsiteX15" fmla="*/ 211701 w 3557719"/>
                  <a:gd name="connsiteY15" fmla="*/ 1270182 h 1270182"/>
                  <a:gd name="connsiteX16" fmla="*/ 0 w 3557719"/>
                  <a:gd name="connsiteY16" fmla="*/ 1058481 h 1270182"/>
                  <a:gd name="connsiteX17" fmla="*/ 0 w 3557719"/>
                  <a:gd name="connsiteY17" fmla="*/ 1058485 h 1270182"/>
                  <a:gd name="connsiteX18" fmla="*/ 0 w 3557719"/>
                  <a:gd name="connsiteY18" fmla="*/ 740940 h 1270182"/>
                  <a:gd name="connsiteX19" fmla="*/ 0 w 3557719"/>
                  <a:gd name="connsiteY19" fmla="*/ 740940 h 1270182"/>
                  <a:gd name="connsiteX20" fmla="*/ 0 w 3557719"/>
                  <a:gd name="connsiteY20" fmla="*/ 211701 h 127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57719" h="1270182" fill="none" extrusionOk="0">
                    <a:moveTo>
                      <a:pt x="0" y="211701"/>
                    </a:moveTo>
                    <a:cubicBezTo>
                      <a:pt x="-10789" y="87071"/>
                      <a:pt x="103205" y="-5333"/>
                      <a:pt x="211701" y="0"/>
                    </a:cubicBezTo>
                    <a:cubicBezTo>
                      <a:pt x="377574" y="25331"/>
                      <a:pt x="433701" y="27556"/>
                      <a:pt x="592953" y="0"/>
                    </a:cubicBezTo>
                    <a:lnTo>
                      <a:pt x="592953" y="0"/>
                    </a:lnTo>
                    <a:cubicBezTo>
                      <a:pt x="715508" y="-30258"/>
                      <a:pt x="1320437" y="25995"/>
                      <a:pt x="1482383" y="0"/>
                    </a:cubicBezTo>
                    <a:cubicBezTo>
                      <a:pt x="1830286" y="101309"/>
                      <a:pt x="2758984" y="-29570"/>
                      <a:pt x="3346018" y="0"/>
                    </a:cubicBezTo>
                    <a:cubicBezTo>
                      <a:pt x="3461942" y="-3773"/>
                      <a:pt x="3571354" y="84216"/>
                      <a:pt x="3557719" y="211701"/>
                    </a:cubicBezTo>
                    <a:cubicBezTo>
                      <a:pt x="3559571" y="382587"/>
                      <a:pt x="3541475" y="497097"/>
                      <a:pt x="3557719" y="740940"/>
                    </a:cubicBezTo>
                    <a:lnTo>
                      <a:pt x="3557719" y="740940"/>
                    </a:lnTo>
                    <a:cubicBezTo>
                      <a:pt x="3556512" y="804782"/>
                      <a:pt x="3548027" y="972252"/>
                      <a:pt x="3557719" y="1058485"/>
                    </a:cubicBezTo>
                    <a:lnTo>
                      <a:pt x="3557719" y="1058481"/>
                    </a:lnTo>
                    <a:cubicBezTo>
                      <a:pt x="3554277" y="1166149"/>
                      <a:pt x="3466129" y="1274301"/>
                      <a:pt x="3346018" y="1270182"/>
                    </a:cubicBezTo>
                    <a:cubicBezTo>
                      <a:pt x="2862667" y="1192365"/>
                      <a:pt x="1691499" y="1331738"/>
                      <a:pt x="1482383" y="1270182"/>
                    </a:cubicBezTo>
                    <a:cubicBezTo>
                      <a:pt x="1167264" y="1427947"/>
                      <a:pt x="700333" y="1395702"/>
                      <a:pt x="431551" y="1547920"/>
                    </a:cubicBezTo>
                    <a:cubicBezTo>
                      <a:pt x="514964" y="1423880"/>
                      <a:pt x="520824" y="1362476"/>
                      <a:pt x="592953" y="1270182"/>
                    </a:cubicBezTo>
                    <a:cubicBezTo>
                      <a:pt x="431479" y="1272835"/>
                      <a:pt x="274658" y="1243104"/>
                      <a:pt x="211701" y="1270182"/>
                    </a:cubicBezTo>
                    <a:cubicBezTo>
                      <a:pt x="85090" y="1289531"/>
                      <a:pt x="-37" y="1185426"/>
                      <a:pt x="0" y="1058481"/>
                    </a:cubicBezTo>
                    <a:lnTo>
                      <a:pt x="0" y="1058485"/>
                    </a:lnTo>
                    <a:cubicBezTo>
                      <a:pt x="-8173" y="920561"/>
                      <a:pt x="-2150" y="827890"/>
                      <a:pt x="0" y="740940"/>
                    </a:cubicBezTo>
                    <a:lnTo>
                      <a:pt x="0" y="740940"/>
                    </a:lnTo>
                    <a:cubicBezTo>
                      <a:pt x="-24634" y="660885"/>
                      <a:pt x="-5067" y="344888"/>
                      <a:pt x="0" y="211701"/>
                    </a:cubicBezTo>
                    <a:close/>
                  </a:path>
                  <a:path w="3557719" h="1270182" stroke="0" extrusionOk="0">
                    <a:moveTo>
                      <a:pt x="0" y="211701"/>
                    </a:moveTo>
                    <a:cubicBezTo>
                      <a:pt x="-14814" y="84159"/>
                      <a:pt x="89202" y="265"/>
                      <a:pt x="211701" y="0"/>
                    </a:cubicBezTo>
                    <a:cubicBezTo>
                      <a:pt x="252688" y="-9289"/>
                      <a:pt x="420563" y="-27440"/>
                      <a:pt x="592953" y="0"/>
                    </a:cubicBezTo>
                    <a:lnTo>
                      <a:pt x="592953" y="0"/>
                    </a:lnTo>
                    <a:cubicBezTo>
                      <a:pt x="1028633" y="45173"/>
                      <a:pt x="1096069" y="28440"/>
                      <a:pt x="1482383" y="0"/>
                    </a:cubicBezTo>
                    <a:cubicBezTo>
                      <a:pt x="1958095" y="109836"/>
                      <a:pt x="2794892" y="-116506"/>
                      <a:pt x="3346018" y="0"/>
                    </a:cubicBezTo>
                    <a:cubicBezTo>
                      <a:pt x="3472190" y="4673"/>
                      <a:pt x="3554443" y="96438"/>
                      <a:pt x="3557719" y="211701"/>
                    </a:cubicBezTo>
                    <a:cubicBezTo>
                      <a:pt x="3594450" y="427727"/>
                      <a:pt x="3593845" y="539695"/>
                      <a:pt x="3557719" y="740940"/>
                    </a:cubicBezTo>
                    <a:lnTo>
                      <a:pt x="3557719" y="740940"/>
                    </a:lnTo>
                    <a:cubicBezTo>
                      <a:pt x="3552441" y="870173"/>
                      <a:pt x="3576018" y="982046"/>
                      <a:pt x="3557719" y="1058485"/>
                    </a:cubicBezTo>
                    <a:lnTo>
                      <a:pt x="3557719" y="1058481"/>
                    </a:lnTo>
                    <a:cubicBezTo>
                      <a:pt x="3556755" y="1184560"/>
                      <a:pt x="3480106" y="1276214"/>
                      <a:pt x="3346018" y="1270182"/>
                    </a:cubicBezTo>
                    <a:cubicBezTo>
                      <a:pt x="2572997" y="1113507"/>
                      <a:pt x="2158938" y="1285409"/>
                      <a:pt x="1482383" y="1270182"/>
                    </a:cubicBezTo>
                    <a:cubicBezTo>
                      <a:pt x="1308688" y="1232836"/>
                      <a:pt x="915466" y="1326669"/>
                      <a:pt x="431551" y="1547920"/>
                    </a:cubicBezTo>
                    <a:cubicBezTo>
                      <a:pt x="482316" y="1465623"/>
                      <a:pt x="541975" y="1408242"/>
                      <a:pt x="592953" y="1270182"/>
                    </a:cubicBezTo>
                    <a:cubicBezTo>
                      <a:pt x="404521" y="1243367"/>
                      <a:pt x="398977" y="1261522"/>
                      <a:pt x="211701" y="1270182"/>
                    </a:cubicBezTo>
                    <a:cubicBezTo>
                      <a:pt x="110052" y="1267171"/>
                      <a:pt x="-7594" y="1160720"/>
                      <a:pt x="0" y="1058481"/>
                    </a:cubicBezTo>
                    <a:lnTo>
                      <a:pt x="0" y="1058485"/>
                    </a:lnTo>
                    <a:cubicBezTo>
                      <a:pt x="20673" y="952469"/>
                      <a:pt x="1371" y="867196"/>
                      <a:pt x="0" y="740940"/>
                    </a:cubicBezTo>
                    <a:lnTo>
                      <a:pt x="0" y="740940"/>
                    </a:lnTo>
                    <a:cubicBezTo>
                      <a:pt x="14910" y="575681"/>
                      <a:pt x="16782" y="326923"/>
                      <a:pt x="0" y="211701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57150">
                <a:prstDash val="dash"/>
                <a:extLst>
                  <a:ext uri="{C807C97D-BFC1-408E-A445-0C87EB9F89A2}">
                    <ask:lineSketchStyleProps xmlns:ask="http://schemas.microsoft.com/office/drawing/2018/sketchyshapes" xmlns="" sd="4257414742">
                      <a:custGeom>
                        <a:avLst/>
                        <a:gdLst>
                          <a:gd name="connsiteX0" fmla="*/ 0 w 4743625"/>
                          <a:gd name="connsiteY0" fmla="*/ 383635 h 2301767"/>
                          <a:gd name="connsiteX1" fmla="*/ 282267 w 4743625"/>
                          <a:gd name="connsiteY1" fmla="*/ 0 h 2301767"/>
                          <a:gd name="connsiteX2" fmla="*/ 790603 w 4743625"/>
                          <a:gd name="connsiteY2" fmla="*/ 0 h 2301767"/>
                          <a:gd name="connsiteX3" fmla="*/ 790603 w 4743625"/>
                          <a:gd name="connsiteY3" fmla="*/ 0 h 2301767"/>
                          <a:gd name="connsiteX4" fmla="*/ 1976510 w 4743625"/>
                          <a:gd name="connsiteY4" fmla="*/ 0 h 2301767"/>
                          <a:gd name="connsiteX5" fmla="*/ 4461357 w 4743625"/>
                          <a:gd name="connsiteY5" fmla="*/ 0 h 2301767"/>
                          <a:gd name="connsiteX6" fmla="*/ 4743625 w 4743625"/>
                          <a:gd name="connsiteY6" fmla="*/ 383635 h 2301767"/>
                          <a:gd name="connsiteX7" fmla="*/ 4743625 w 4743625"/>
                          <a:gd name="connsiteY7" fmla="*/ 1342698 h 2301767"/>
                          <a:gd name="connsiteX8" fmla="*/ 4743625 w 4743625"/>
                          <a:gd name="connsiteY8" fmla="*/ 1342698 h 2301767"/>
                          <a:gd name="connsiteX9" fmla="*/ 4743625 w 4743625"/>
                          <a:gd name="connsiteY9" fmla="*/ 1918139 h 2301767"/>
                          <a:gd name="connsiteX10" fmla="*/ 4743625 w 4743625"/>
                          <a:gd name="connsiteY10" fmla="*/ 1918131 h 2301767"/>
                          <a:gd name="connsiteX11" fmla="*/ 4461357 w 4743625"/>
                          <a:gd name="connsiteY11" fmla="*/ 2301767 h 2301767"/>
                          <a:gd name="connsiteX12" fmla="*/ 1976510 w 4743625"/>
                          <a:gd name="connsiteY12" fmla="*/ 2301767 h 2301767"/>
                          <a:gd name="connsiteX13" fmla="*/ 575401 w 4743625"/>
                          <a:gd name="connsiteY13" fmla="*/ 2805071 h 2301767"/>
                          <a:gd name="connsiteX14" fmla="*/ 790603 w 4743625"/>
                          <a:gd name="connsiteY14" fmla="*/ 2301767 h 2301767"/>
                          <a:gd name="connsiteX15" fmla="*/ 282267 w 4743625"/>
                          <a:gd name="connsiteY15" fmla="*/ 2301767 h 2301767"/>
                          <a:gd name="connsiteX16" fmla="*/ 0 w 4743625"/>
                          <a:gd name="connsiteY16" fmla="*/ 1918131 h 2301767"/>
                          <a:gd name="connsiteX17" fmla="*/ 0 w 4743625"/>
                          <a:gd name="connsiteY17" fmla="*/ 1918139 h 2301767"/>
                          <a:gd name="connsiteX18" fmla="*/ 0 w 4743625"/>
                          <a:gd name="connsiteY18" fmla="*/ 1342698 h 2301767"/>
                          <a:gd name="connsiteX19" fmla="*/ 0 w 4743625"/>
                          <a:gd name="connsiteY19" fmla="*/ 1342698 h 2301767"/>
                          <a:gd name="connsiteX20" fmla="*/ 0 w 4743625"/>
                          <a:gd name="connsiteY20" fmla="*/ 383635 h 2301767"/>
                          <a:gd name="connsiteX0" fmla="*/ 0 w 4743625"/>
                          <a:gd name="connsiteY0" fmla="*/ 383635 h 2301767"/>
                          <a:gd name="connsiteX1" fmla="*/ 282267 w 4743625"/>
                          <a:gd name="connsiteY1" fmla="*/ 0 h 2301767"/>
                          <a:gd name="connsiteX2" fmla="*/ 790603 w 4743625"/>
                          <a:gd name="connsiteY2" fmla="*/ 0 h 2301767"/>
                          <a:gd name="connsiteX3" fmla="*/ 790603 w 4743625"/>
                          <a:gd name="connsiteY3" fmla="*/ 0 h 2301767"/>
                          <a:gd name="connsiteX4" fmla="*/ 1976510 w 4743625"/>
                          <a:gd name="connsiteY4" fmla="*/ 0 h 2301767"/>
                          <a:gd name="connsiteX5" fmla="*/ 4461357 w 4743625"/>
                          <a:gd name="connsiteY5" fmla="*/ 0 h 2301767"/>
                          <a:gd name="connsiteX6" fmla="*/ 4743625 w 4743625"/>
                          <a:gd name="connsiteY6" fmla="*/ 383635 h 2301767"/>
                          <a:gd name="connsiteX7" fmla="*/ 4743625 w 4743625"/>
                          <a:gd name="connsiteY7" fmla="*/ 1342698 h 2301767"/>
                          <a:gd name="connsiteX8" fmla="*/ 4743625 w 4743625"/>
                          <a:gd name="connsiteY8" fmla="*/ 1342698 h 2301767"/>
                          <a:gd name="connsiteX9" fmla="*/ 4743625 w 4743625"/>
                          <a:gd name="connsiteY9" fmla="*/ 1918139 h 2301767"/>
                          <a:gd name="connsiteX10" fmla="*/ 4743625 w 4743625"/>
                          <a:gd name="connsiteY10" fmla="*/ 1918131 h 2301767"/>
                          <a:gd name="connsiteX11" fmla="*/ 4461357 w 4743625"/>
                          <a:gd name="connsiteY11" fmla="*/ 2301767 h 2301767"/>
                          <a:gd name="connsiteX12" fmla="*/ 1976510 w 4743625"/>
                          <a:gd name="connsiteY12" fmla="*/ 2301767 h 2301767"/>
                          <a:gd name="connsiteX13" fmla="*/ 575401 w 4743625"/>
                          <a:gd name="connsiteY13" fmla="*/ 2805071 h 2301767"/>
                          <a:gd name="connsiteX14" fmla="*/ 790603 w 4743625"/>
                          <a:gd name="connsiteY14" fmla="*/ 2301767 h 2301767"/>
                          <a:gd name="connsiteX15" fmla="*/ 282267 w 4743625"/>
                          <a:gd name="connsiteY15" fmla="*/ 2301767 h 2301767"/>
                          <a:gd name="connsiteX16" fmla="*/ 0 w 4743625"/>
                          <a:gd name="connsiteY16" fmla="*/ 1918131 h 2301767"/>
                          <a:gd name="connsiteX17" fmla="*/ 0 w 4743625"/>
                          <a:gd name="connsiteY17" fmla="*/ 1918139 h 2301767"/>
                          <a:gd name="connsiteX18" fmla="*/ 0 w 4743625"/>
                          <a:gd name="connsiteY18" fmla="*/ 1342698 h 2301767"/>
                          <a:gd name="connsiteX19" fmla="*/ 0 w 4743625"/>
                          <a:gd name="connsiteY19" fmla="*/ 1342698 h 2301767"/>
                          <a:gd name="connsiteX20" fmla="*/ 0 w 4743625"/>
                          <a:gd name="connsiteY20" fmla="*/ 383635 h 23017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743625" h="2301767" fill="none" extrusionOk="0">
                            <a:moveTo>
                              <a:pt x="0" y="383635"/>
                            </a:moveTo>
                            <a:cubicBezTo>
                              <a:pt x="-37701" y="141124"/>
                              <a:pt x="152325" y="-18985"/>
                              <a:pt x="282267" y="0"/>
                            </a:cubicBezTo>
                            <a:cubicBezTo>
                              <a:pt x="502528" y="48786"/>
                              <a:pt x="581386" y="62061"/>
                              <a:pt x="790603" y="0"/>
                            </a:cubicBezTo>
                            <a:lnTo>
                              <a:pt x="790603" y="0"/>
                            </a:lnTo>
                            <a:cubicBezTo>
                              <a:pt x="946750" y="-76507"/>
                              <a:pt x="1781504" y="82133"/>
                              <a:pt x="1976510" y="0"/>
                            </a:cubicBezTo>
                            <a:cubicBezTo>
                              <a:pt x="2417935" y="262002"/>
                              <a:pt x="3765750" y="-37714"/>
                              <a:pt x="4461357" y="0"/>
                            </a:cubicBezTo>
                            <a:cubicBezTo>
                              <a:pt x="4606131" y="-43981"/>
                              <a:pt x="4787178" y="132949"/>
                              <a:pt x="4743625" y="383635"/>
                            </a:cubicBezTo>
                            <a:cubicBezTo>
                              <a:pt x="4763311" y="683671"/>
                              <a:pt x="4725454" y="899125"/>
                              <a:pt x="4743625" y="1342698"/>
                            </a:cubicBezTo>
                            <a:lnTo>
                              <a:pt x="4743625" y="1342698"/>
                            </a:lnTo>
                            <a:cubicBezTo>
                              <a:pt x="4746110" y="1457340"/>
                              <a:pt x="4721812" y="1761526"/>
                              <a:pt x="4743625" y="1918139"/>
                            </a:cubicBezTo>
                            <a:lnTo>
                              <a:pt x="4743625" y="1918131"/>
                            </a:lnTo>
                            <a:cubicBezTo>
                              <a:pt x="4736870" y="2107423"/>
                              <a:pt x="4634584" y="2326109"/>
                              <a:pt x="4461357" y="2301767"/>
                            </a:cubicBezTo>
                            <a:cubicBezTo>
                              <a:pt x="3851933" y="2189729"/>
                              <a:pt x="2212554" y="2371832"/>
                              <a:pt x="1976510" y="2301767"/>
                            </a:cubicBezTo>
                            <a:cubicBezTo>
                              <a:pt x="1561543" y="2570480"/>
                              <a:pt x="935462" y="2573570"/>
                              <a:pt x="575401" y="2805071"/>
                            </a:cubicBezTo>
                            <a:cubicBezTo>
                              <a:pt x="687054" y="2577881"/>
                              <a:pt x="691827" y="2476955"/>
                              <a:pt x="790603" y="2301767"/>
                            </a:cubicBezTo>
                            <a:cubicBezTo>
                              <a:pt x="583312" y="2310562"/>
                              <a:pt x="368911" y="2233975"/>
                              <a:pt x="282267" y="2301767"/>
                            </a:cubicBezTo>
                            <a:cubicBezTo>
                              <a:pt x="98411" y="2366859"/>
                              <a:pt x="-96" y="2160605"/>
                              <a:pt x="0" y="1918131"/>
                            </a:cubicBezTo>
                            <a:lnTo>
                              <a:pt x="0" y="1918139"/>
                            </a:lnTo>
                            <a:cubicBezTo>
                              <a:pt x="-5046" y="1653039"/>
                              <a:pt x="-7662" y="1477207"/>
                              <a:pt x="0" y="1342698"/>
                            </a:cubicBezTo>
                            <a:lnTo>
                              <a:pt x="0" y="1342698"/>
                            </a:lnTo>
                            <a:cubicBezTo>
                              <a:pt x="-41305" y="1186238"/>
                              <a:pt x="-8725" y="613520"/>
                              <a:pt x="0" y="383635"/>
                            </a:cubicBezTo>
                            <a:close/>
                          </a:path>
                          <a:path w="4743625" h="2301767" stroke="0" extrusionOk="0">
                            <a:moveTo>
                              <a:pt x="0" y="383635"/>
                            </a:moveTo>
                            <a:cubicBezTo>
                              <a:pt x="-22583" y="162142"/>
                              <a:pt x="120156" y="-7197"/>
                              <a:pt x="282267" y="0"/>
                            </a:cubicBezTo>
                            <a:cubicBezTo>
                              <a:pt x="329710" y="14990"/>
                              <a:pt x="590101" y="-66308"/>
                              <a:pt x="790603" y="0"/>
                            </a:cubicBezTo>
                            <a:lnTo>
                              <a:pt x="790603" y="0"/>
                            </a:lnTo>
                            <a:cubicBezTo>
                              <a:pt x="1378170" y="66178"/>
                              <a:pt x="1471904" y="57342"/>
                              <a:pt x="1976510" y="0"/>
                            </a:cubicBezTo>
                            <a:cubicBezTo>
                              <a:pt x="2588255" y="346378"/>
                              <a:pt x="3730244" y="-224176"/>
                              <a:pt x="4461357" y="0"/>
                            </a:cubicBezTo>
                            <a:cubicBezTo>
                              <a:pt x="4648820" y="-25386"/>
                              <a:pt x="4745284" y="173901"/>
                              <a:pt x="4743625" y="383635"/>
                            </a:cubicBezTo>
                            <a:cubicBezTo>
                              <a:pt x="4786627" y="771582"/>
                              <a:pt x="4786885" y="942274"/>
                              <a:pt x="4743625" y="1342698"/>
                            </a:cubicBezTo>
                            <a:lnTo>
                              <a:pt x="4743625" y="1342698"/>
                            </a:lnTo>
                            <a:cubicBezTo>
                              <a:pt x="4749893" y="1564180"/>
                              <a:pt x="4786502" y="1773093"/>
                              <a:pt x="4743625" y="1918139"/>
                            </a:cubicBezTo>
                            <a:lnTo>
                              <a:pt x="4743625" y="1918131"/>
                            </a:lnTo>
                            <a:cubicBezTo>
                              <a:pt x="4737509" y="2170571"/>
                              <a:pt x="4643314" y="2323656"/>
                              <a:pt x="4461357" y="2301767"/>
                            </a:cubicBezTo>
                            <a:cubicBezTo>
                              <a:pt x="3334806" y="1966465"/>
                              <a:pt x="2915952" y="2294054"/>
                              <a:pt x="1976510" y="2301767"/>
                            </a:cubicBezTo>
                            <a:cubicBezTo>
                              <a:pt x="1769748" y="2188784"/>
                              <a:pt x="1155669" y="2467516"/>
                              <a:pt x="575401" y="2805071"/>
                            </a:cubicBezTo>
                            <a:cubicBezTo>
                              <a:pt x="639648" y="2650413"/>
                              <a:pt x="724478" y="2549200"/>
                              <a:pt x="790603" y="2301767"/>
                            </a:cubicBezTo>
                            <a:cubicBezTo>
                              <a:pt x="538624" y="2247236"/>
                              <a:pt x="530528" y="2285636"/>
                              <a:pt x="282267" y="2301767"/>
                            </a:cubicBezTo>
                            <a:cubicBezTo>
                              <a:pt x="151389" y="2294116"/>
                              <a:pt x="-26093" y="2093945"/>
                              <a:pt x="0" y="1918131"/>
                            </a:cubicBezTo>
                            <a:lnTo>
                              <a:pt x="0" y="1918139"/>
                            </a:lnTo>
                            <a:cubicBezTo>
                              <a:pt x="44357" y="1717488"/>
                              <a:pt x="4229" y="1575723"/>
                              <a:pt x="0" y="1342698"/>
                            </a:cubicBezTo>
                            <a:lnTo>
                              <a:pt x="0" y="1342698"/>
                            </a:lnTo>
                            <a:cubicBezTo>
                              <a:pt x="23160" y="1035527"/>
                              <a:pt x="18622" y="615745"/>
                              <a:pt x="0" y="383635"/>
                            </a:cubicBezTo>
                            <a:close/>
                          </a:path>
                          <a:path w="4743625" h="2301767" fill="none" stroke="0" extrusionOk="0">
                            <a:moveTo>
                              <a:pt x="0" y="383635"/>
                            </a:moveTo>
                            <a:cubicBezTo>
                              <a:pt x="-35143" y="142901"/>
                              <a:pt x="123824" y="-9012"/>
                              <a:pt x="282267" y="0"/>
                            </a:cubicBezTo>
                            <a:cubicBezTo>
                              <a:pt x="506438" y="50149"/>
                              <a:pt x="569523" y="37798"/>
                              <a:pt x="790603" y="0"/>
                            </a:cubicBezTo>
                            <a:lnTo>
                              <a:pt x="790603" y="0"/>
                            </a:lnTo>
                            <a:cubicBezTo>
                              <a:pt x="911853" y="-49032"/>
                              <a:pt x="1767949" y="49720"/>
                              <a:pt x="1976510" y="0"/>
                            </a:cubicBezTo>
                            <a:cubicBezTo>
                              <a:pt x="2465469" y="330207"/>
                              <a:pt x="3758049" y="-181654"/>
                              <a:pt x="4461357" y="0"/>
                            </a:cubicBezTo>
                            <a:cubicBezTo>
                              <a:pt x="4632276" y="1422"/>
                              <a:pt x="4741141" y="163059"/>
                              <a:pt x="4743625" y="383635"/>
                            </a:cubicBezTo>
                            <a:cubicBezTo>
                              <a:pt x="4750608" y="702917"/>
                              <a:pt x="4734576" y="914358"/>
                              <a:pt x="4743625" y="1342698"/>
                            </a:cubicBezTo>
                            <a:lnTo>
                              <a:pt x="4743625" y="1342698"/>
                            </a:lnTo>
                            <a:cubicBezTo>
                              <a:pt x="4741973" y="1439405"/>
                              <a:pt x="4739631" y="1762192"/>
                              <a:pt x="4743625" y="1918139"/>
                            </a:cubicBezTo>
                            <a:lnTo>
                              <a:pt x="4743625" y="1918131"/>
                            </a:lnTo>
                            <a:cubicBezTo>
                              <a:pt x="4737208" y="2130598"/>
                              <a:pt x="4639835" y="2315671"/>
                              <a:pt x="4461357" y="2301767"/>
                            </a:cubicBezTo>
                            <a:cubicBezTo>
                              <a:pt x="3823865" y="2163392"/>
                              <a:pt x="2250349" y="2414515"/>
                              <a:pt x="1976510" y="2301767"/>
                            </a:cubicBezTo>
                            <a:cubicBezTo>
                              <a:pt x="1625256" y="2608958"/>
                              <a:pt x="1021664" y="2539599"/>
                              <a:pt x="575401" y="2805071"/>
                            </a:cubicBezTo>
                            <a:cubicBezTo>
                              <a:pt x="673393" y="2584956"/>
                              <a:pt x="698501" y="2468120"/>
                              <a:pt x="790603" y="2301767"/>
                            </a:cubicBezTo>
                            <a:cubicBezTo>
                              <a:pt x="567597" y="2316591"/>
                              <a:pt x="364349" y="2253186"/>
                              <a:pt x="282267" y="2301767"/>
                            </a:cubicBezTo>
                            <a:cubicBezTo>
                              <a:pt x="116151" y="2336298"/>
                              <a:pt x="-13047" y="2123050"/>
                              <a:pt x="0" y="1918131"/>
                            </a:cubicBezTo>
                            <a:lnTo>
                              <a:pt x="0" y="1918139"/>
                            </a:lnTo>
                            <a:cubicBezTo>
                              <a:pt x="-29037" y="1648904"/>
                              <a:pt x="22027" y="1498454"/>
                              <a:pt x="0" y="1342698"/>
                            </a:cubicBezTo>
                            <a:lnTo>
                              <a:pt x="0" y="1342698"/>
                            </a:lnTo>
                            <a:cubicBezTo>
                              <a:pt x="-38150" y="1190252"/>
                              <a:pt x="-35498" y="646426"/>
                              <a:pt x="0" y="3836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200" b="1" dirty="0">
                    <a:solidFill>
                      <a:srgbClr val="FF0000"/>
                    </a:solidFill>
                  </a:rPr>
                  <a:t>Ví </a:t>
                </a:r>
                <a:r>
                  <a:rPr lang="en-US" sz="3200" b="1" dirty="0" err="1">
                    <a:solidFill>
                      <a:srgbClr val="FF0000"/>
                    </a:solidFill>
                  </a:rPr>
                  <a:t>dụ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nl-NL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nl-NL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</a:endParaRPr>
              </a:p>
              <a:p>
                <a:pPr algn="ctr" defTabSz="121917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nl-NL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𝟒𝟏</m:t>
                          </m:r>
                        </m:den>
                      </m:f>
                      <m:r>
                        <a:rPr lang="nl-NL" sz="2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nl-NL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𝟒𝟏</m:t>
                          </m:r>
                        </m:den>
                      </m:f>
                      <m:r>
                        <a:rPr lang="nl-NL" sz="2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nl-NL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𝟒𝟏</m:t>
                          </m:r>
                        </m:den>
                      </m:f>
                    </m:oMath>
                  </m:oMathPara>
                </a14:m>
                <a:endPara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9" name="Speech Bubble: Rectangle with Corners Rounded 48">
                <a:extLst>
                  <a:ext uri="{FF2B5EF4-FFF2-40B4-BE49-F238E27FC236}">
                    <a16:creationId xmlns:a16="http://schemas.microsoft.com/office/drawing/2014/main" id="{965437B1-DF95-4CDC-BE37-B6926D22AF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845" y="419100"/>
                <a:ext cx="4743625" cy="2301767"/>
              </a:xfrm>
              <a:custGeom>
                <a:avLst/>
                <a:gdLst>
                  <a:gd name="connsiteX0" fmla="*/ 0 w 3557719"/>
                  <a:gd name="connsiteY0" fmla="*/ 211701 h 1270182"/>
                  <a:gd name="connsiteX1" fmla="*/ 211701 w 3557719"/>
                  <a:gd name="connsiteY1" fmla="*/ 0 h 1270182"/>
                  <a:gd name="connsiteX2" fmla="*/ 592953 w 3557719"/>
                  <a:gd name="connsiteY2" fmla="*/ 0 h 1270182"/>
                  <a:gd name="connsiteX3" fmla="*/ 592953 w 3557719"/>
                  <a:gd name="connsiteY3" fmla="*/ 0 h 1270182"/>
                  <a:gd name="connsiteX4" fmla="*/ 1482383 w 3557719"/>
                  <a:gd name="connsiteY4" fmla="*/ 0 h 1270182"/>
                  <a:gd name="connsiteX5" fmla="*/ 3346018 w 3557719"/>
                  <a:gd name="connsiteY5" fmla="*/ 0 h 1270182"/>
                  <a:gd name="connsiteX6" fmla="*/ 3557719 w 3557719"/>
                  <a:gd name="connsiteY6" fmla="*/ 211701 h 1270182"/>
                  <a:gd name="connsiteX7" fmla="*/ 3557719 w 3557719"/>
                  <a:gd name="connsiteY7" fmla="*/ 740940 h 1270182"/>
                  <a:gd name="connsiteX8" fmla="*/ 3557719 w 3557719"/>
                  <a:gd name="connsiteY8" fmla="*/ 740940 h 1270182"/>
                  <a:gd name="connsiteX9" fmla="*/ 3557719 w 3557719"/>
                  <a:gd name="connsiteY9" fmla="*/ 1058485 h 1270182"/>
                  <a:gd name="connsiteX10" fmla="*/ 3557719 w 3557719"/>
                  <a:gd name="connsiteY10" fmla="*/ 1058481 h 1270182"/>
                  <a:gd name="connsiteX11" fmla="*/ 3346018 w 3557719"/>
                  <a:gd name="connsiteY11" fmla="*/ 1270182 h 1270182"/>
                  <a:gd name="connsiteX12" fmla="*/ 1482383 w 3557719"/>
                  <a:gd name="connsiteY12" fmla="*/ 1270182 h 1270182"/>
                  <a:gd name="connsiteX13" fmla="*/ 431551 w 3557719"/>
                  <a:gd name="connsiteY13" fmla="*/ 1547920 h 1270182"/>
                  <a:gd name="connsiteX14" fmla="*/ 592953 w 3557719"/>
                  <a:gd name="connsiteY14" fmla="*/ 1270182 h 1270182"/>
                  <a:gd name="connsiteX15" fmla="*/ 211701 w 3557719"/>
                  <a:gd name="connsiteY15" fmla="*/ 1270182 h 1270182"/>
                  <a:gd name="connsiteX16" fmla="*/ 0 w 3557719"/>
                  <a:gd name="connsiteY16" fmla="*/ 1058481 h 1270182"/>
                  <a:gd name="connsiteX17" fmla="*/ 0 w 3557719"/>
                  <a:gd name="connsiteY17" fmla="*/ 1058485 h 1270182"/>
                  <a:gd name="connsiteX18" fmla="*/ 0 w 3557719"/>
                  <a:gd name="connsiteY18" fmla="*/ 740940 h 1270182"/>
                  <a:gd name="connsiteX19" fmla="*/ 0 w 3557719"/>
                  <a:gd name="connsiteY19" fmla="*/ 740940 h 1270182"/>
                  <a:gd name="connsiteX20" fmla="*/ 0 w 3557719"/>
                  <a:gd name="connsiteY20" fmla="*/ 211701 h 127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557719" h="1270182" fill="none" extrusionOk="0">
                    <a:moveTo>
                      <a:pt x="0" y="211701"/>
                    </a:moveTo>
                    <a:cubicBezTo>
                      <a:pt x="-10789" y="87071"/>
                      <a:pt x="103205" y="-5333"/>
                      <a:pt x="211701" y="0"/>
                    </a:cubicBezTo>
                    <a:cubicBezTo>
                      <a:pt x="377574" y="25331"/>
                      <a:pt x="433701" y="27556"/>
                      <a:pt x="592953" y="0"/>
                    </a:cubicBezTo>
                    <a:lnTo>
                      <a:pt x="592953" y="0"/>
                    </a:lnTo>
                    <a:cubicBezTo>
                      <a:pt x="715508" y="-30258"/>
                      <a:pt x="1320437" y="25995"/>
                      <a:pt x="1482383" y="0"/>
                    </a:cubicBezTo>
                    <a:cubicBezTo>
                      <a:pt x="1830286" y="101309"/>
                      <a:pt x="2758984" y="-29570"/>
                      <a:pt x="3346018" y="0"/>
                    </a:cubicBezTo>
                    <a:cubicBezTo>
                      <a:pt x="3461942" y="-3773"/>
                      <a:pt x="3571354" y="84216"/>
                      <a:pt x="3557719" y="211701"/>
                    </a:cubicBezTo>
                    <a:cubicBezTo>
                      <a:pt x="3559571" y="382587"/>
                      <a:pt x="3541475" y="497097"/>
                      <a:pt x="3557719" y="740940"/>
                    </a:cubicBezTo>
                    <a:lnTo>
                      <a:pt x="3557719" y="740940"/>
                    </a:lnTo>
                    <a:cubicBezTo>
                      <a:pt x="3556512" y="804782"/>
                      <a:pt x="3548027" y="972252"/>
                      <a:pt x="3557719" y="1058485"/>
                    </a:cubicBezTo>
                    <a:lnTo>
                      <a:pt x="3557719" y="1058481"/>
                    </a:lnTo>
                    <a:cubicBezTo>
                      <a:pt x="3554277" y="1166149"/>
                      <a:pt x="3466129" y="1274301"/>
                      <a:pt x="3346018" y="1270182"/>
                    </a:cubicBezTo>
                    <a:cubicBezTo>
                      <a:pt x="2862667" y="1192365"/>
                      <a:pt x="1691499" y="1331738"/>
                      <a:pt x="1482383" y="1270182"/>
                    </a:cubicBezTo>
                    <a:cubicBezTo>
                      <a:pt x="1167264" y="1427947"/>
                      <a:pt x="700333" y="1395702"/>
                      <a:pt x="431551" y="1547920"/>
                    </a:cubicBezTo>
                    <a:cubicBezTo>
                      <a:pt x="514964" y="1423880"/>
                      <a:pt x="520824" y="1362476"/>
                      <a:pt x="592953" y="1270182"/>
                    </a:cubicBezTo>
                    <a:cubicBezTo>
                      <a:pt x="431479" y="1272835"/>
                      <a:pt x="274658" y="1243104"/>
                      <a:pt x="211701" y="1270182"/>
                    </a:cubicBezTo>
                    <a:cubicBezTo>
                      <a:pt x="85090" y="1289531"/>
                      <a:pt x="-37" y="1185426"/>
                      <a:pt x="0" y="1058481"/>
                    </a:cubicBezTo>
                    <a:lnTo>
                      <a:pt x="0" y="1058485"/>
                    </a:lnTo>
                    <a:cubicBezTo>
                      <a:pt x="-8173" y="920561"/>
                      <a:pt x="-2150" y="827890"/>
                      <a:pt x="0" y="740940"/>
                    </a:cubicBezTo>
                    <a:lnTo>
                      <a:pt x="0" y="740940"/>
                    </a:lnTo>
                    <a:cubicBezTo>
                      <a:pt x="-24634" y="660885"/>
                      <a:pt x="-5067" y="344888"/>
                      <a:pt x="0" y="211701"/>
                    </a:cubicBezTo>
                    <a:close/>
                  </a:path>
                  <a:path w="3557719" h="1270182" stroke="0" extrusionOk="0">
                    <a:moveTo>
                      <a:pt x="0" y="211701"/>
                    </a:moveTo>
                    <a:cubicBezTo>
                      <a:pt x="-14814" y="84159"/>
                      <a:pt x="89202" y="265"/>
                      <a:pt x="211701" y="0"/>
                    </a:cubicBezTo>
                    <a:cubicBezTo>
                      <a:pt x="252688" y="-9289"/>
                      <a:pt x="420563" y="-27440"/>
                      <a:pt x="592953" y="0"/>
                    </a:cubicBezTo>
                    <a:lnTo>
                      <a:pt x="592953" y="0"/>
                    </a:lnTo>
                    <a:cubicBezTo>
                      <a:pt x="1028633" y="45173"/>
                      <a:pt x="1096069" y="28440"/>
                      <a:pt x="1482383" y="0"/>
                    </a:cubicBezTo>
                    <a:cubicBezTo>
                      <a:pt x="1958095" y="109836"/>
                      <a:pt x="2794892" y="-116506"/>
                      <a:pt x="3346018" y="0"/>
                    </a:cubicBezTo>
                    <a:cubicBezTo>
                      <a:pt x="3472190" y="4673"/>
                      <a:pt x="3554443" y="96438"/>
                      <a:pt x="3557719" y="211701"/>
                    </a:cubicBezTo>
                    <a:cubicBezTo>
                      <a:pt x="3594450" y="427727"/>
                      <a:pt x="3593845" y="539695"/>
                      <a:pt x="3557719" y="740940"/>
                    </a:cubicBezTo>
                    <a:lnTo>
                      <a:pt x="3557719" y="740940"/>
                    </a:lnTo>
                    <a:cubicBezTo>
                      <a:pt x="3552441" y="870173"/>
                      <a:pt x="3576018" y="982046"/>
                      <a:pt x="3557719" y="1058485"/>
                    </a:cubicBezTo>
                    <a:lnTo>
                      <a:pt x="3557719" y="1058481"/>
                    </a:lnTo>
                    <a:cubicBezTo>
                      <a:pt x="3556755" y="1184560"/>
                      <a:pt x="3480106" y="1276214"/>
                      <a:pt x="3346018" y="1270182"/>
                    </a:cubicBezTo>
                    <a:cubicBezTo>
                      <a:pt x="2572997" y="1113507"/>
                      <a:pt x="2158938" y="1285409"/>
                      <a:pt x="1482383" y="1270182"/>
                    </a:cubicBezTo>
                    <a:cubicBezTo>
                      <a:pt x="1308688" y="1232836"/>
                      <a:pt x="915466" y="1326669"/>
                      <a:pt x="431551" y="1547920"/>
                    </a:cubicBezTo>
                    <a:cubicBezTo>
                      <a:pt x="482316" y="1465623"/>
                      <a:pt x="541975" y="1408242"/>
                      <a:pt x="592953" y="1270182"/>
                    </a:cubicBezTo>
                    <a:cubicBezTo>
                      <a:pt x="404521" y="1243367"/>
                      <a:pt x="398977" y="1261522"/>
                      <a:pt x="211701" y="1270182"/>
                    </a:cubicBezTo>
                    <a:cubicBezTo>
                      <a:pt x="110052" y="1267171"/>
                      <a:pt x="-7594" y="1160720"/>
                      <a:pt x="0" y="1058481"/>
                    </a:cubicBezTo>
                    <a:lnTo>
                      <a:pt x="0" y="1058485"/>
                    </a:lnTo>
                    <a:cubicBezTo>
                      <a:pt x="20673" y="952469"/>
                      <a:pt x="1371" y="867196"/>
                      <a:pt x="0" y="740940"/>
                    </a:cubicBezTo>
                    <a:lnTo>
                      <a:pt x="0" y="740940"/>
                    </a:lnTo>
                    <a:cubicBezTo>
                      <a:pt x="14910" y="575681"/>
                      <a:pt x="16782" y="326923"/>
                      <a:pt x="0" y="211701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57150">
                <a:prstDash val="dash"/>
                <a:extLst>
                  <a:ext uri="{C807C97D-BFC1-408E-A445-0C87EB9F89A2}">
                    <ask:lineSketchStyleProps xmlns:ask="http://schemas.microsoft.com/office/drawing/2018/sketchyshapes" sd="4257414742">
                      <a:custGeom>
                        <a:avLst/>
                        <a:gdLst>
                          <a:gd name="connsiteX0" fmla="*/ 0 w 4743625"/>
                          <a:gd name="connsiteY0" fmla="*/ 383635 h 2301767"/>
                          <a:gd name="connsiteX1" fmla="*/ 282267 w 4743625"/>
                          <a:gd name="connsiteY1" fmla="*/ 0 h 2301767"/>
                          <a:gd name="connsiteX2" fmla="*/ 790603 w 4743625"/>
                          <a:gd name="connsiteY2" fmla="*/ 0 h 2301767"/>
                          <a:gd name="connsiteX3" fmla="*/ 790603 w 4743625"/>
                          <a:gd name="connsiteY3" fmla="*/ 0 h 2301767"/>
                          <a:gd name="connsiteX4" fmla="*/ 1976510 w 4743625"/>
                          <a:gd name="connsiteY4" fmla="*/ 0 h 2301767"/>
                          <a:gd name="connsiteX5" fmla="*/ 4461357 w 4743625"/>
                          <a:gd name="connsiteY5" fmla="*/ 0 h 2301767"/>
                          <a:gd name="connsiteX6" fmla="*/ 4743625 w 4743625"/>
                          <a:gd name="connsiteY6" fmla="*/ 383635 h 2301767"/>
                          <a:gd name="connsiteX7" fmla="*/ 4743625 w 4743625"/>
                          <a:gd name="connsiteY7" fmla="*/ 1342698 h 2301767"/>
                          <a:gd name="connsiteX8" fmla="*/ 4743625 w 4743625"/>
                          <a:gd name="connsiteY8" fmla="*/ 1342698 h 2301767"/>
                          <a:gd name="connsiteX9" fmla="*/ 4743625 w 4743625"/>
                          <a:gd name="connsiteY9" fmla="*/ 1918139 h 2301767"/>
                          <a:gd name="connsiteX10" fmla="*/ 4743625 w 4743625"/>
                          <a:gd name="connsiteY10" fmla="*/ 1918131 h 2301767"/>
                          <a:gd name="connsiteX11" fmla="*/ 4461357 w 4743625"/>
                          <a:gd name="connsiteY11" fmla="*/ 2301767 h 2301767"/>
                          <a:gd name="connsiteX12" fmla="*/ 1976510 w 4743625"/>
                          <a:gd name="connsiteY12" fmla="*/ 2301767 h 2301767"/>
                          <a:gd name="connsiteX13" fmla="*/ 575401 w 4743625"/>
                          <a:gd name="connsiteY13" fmla="*/ 2805071 h 2301767"/>
                          <a:gd name="connsiteX14" fmla="*/ 790603 w 4743625"/>
                          <a:gd name="connsiteY14" fmla="*/ 2301767 h 2301767"/>
                          <a:gd name="connsiteX15" fmla="*/ 282267 w 4743625"/>
                          <a:gd name="connsiteY15" fmla="*/ 2301767 h 2301767"/>
                          <a:gd name="connsiteX16" fmla="*/ 0 w 4743625"/>
                          <a:gd name="connsiteY16" fmla="*/ 1918131 h 2301767"/>
                          <a:gd name="connsiteX17" fmla="*/ 0 w 4743625"/>
                          <a:gd name="connsiteY17" fmla="*/ 1918139 h 2301767"/>
                          <a:gd name="connsiteX18" fmla="*/ 0 w 4743625"/>
                          <a:gd name="connsiteY18" fmla="*/ 1342698 h 2301767"/>
                          <a:gd name="connsiteX19" fmla="*/ 0 w 4743625"/>
                          <a:gd name="connsiteY19" fmla="*/ 1342698 h 2301767"/>
                          <a:gd name="connsiteX20" fmla="*/ 0 w 4743625"/>
                          <a:gd name="connsiteY20" fmla="*/ 383635 h 2301767"/>
                          <a:gd name="connsiteX0" fmla="*/ 0 w 4743625"/>
                          <a:gd name="connsiteY0" fmla="*/ 383635 h 2301767"/>
                          <a:gd name="connsiteX1" fmla="*/ 282267 w 4743625"/>
                          <a:gd name="connsiteY1" fmla="*/ 0 h 2301767"/>
                          <a:gd name="connsiteX2" fmla="*/ 790603 w 4743625"/>
                          <a:gd name="connsiteY2" fmla="*/ 0 h 2301767"/>
                          <a:gd name="connsiteX3" fmla="*/ 790603 w 4743625"/>
                          <a:gd name="connsiteY3" fmla="*/ 0 h 2301767"/>
                          <a:gd name="connsiteX4" fmla="*/ 1976510 w 4743625"/>
                          <a:gd name="connsiteY4" fmla="*/ 0 h 2301767"/>
                          <a:gd name="connsiteX5" fmla="*/ 4461357 w 4743625"/>
                          <a:gd name="connsiteY5" fmla="*/ 0 h 2301767"/>
                          <a:gd name="connsiteX6" fmla="*/ 4743625 w 4743625"/>
                          <a:gd name="connsiteY6" fmla="*/ 383635 h 2301767"/>
                          <a:gd name="connsiteX7" fmla="*/ 4743625 w 4743625"/>
                          <a:gd name="connsiteY7" fmla="*/ 1342698 h 2301767"/>
                          <a:gd name="connsiteX8" fmla="*/ 4743625 w 4743625"/>
                          <a:gd name="connsiteY8" fmla="*/ 1342698 h 2301767"/>
                          <a:gd name="connsiteX9" fmla="*/ 4743625 w 4743625"/>
                          <a:gd name="connsiteY9" fmla="*/ 1918139 h 2301767"/>
                          <a:gd name="connsiteX10" fmla="*/ 4743625 w 4743625"/>
                          <a:gd name="connsiteY10" fmla="*/ 1918131 h 2301767"/>
                          <a:gd name="connsiteX11" fmla="*/ 4461357 w 4743625"/>
                          <a:gd name="connsiteY11" fmla="*/ 2301767 h 2301767"/>
                          <a:gd name="connsiteX12" fmla="*/ 1976510 w 4743625"/>
                          <a:gd name="connsiteY12" fmla="*/ 2301767 h 2301767"/>
                          <a:gd name="connsiteX13" fmla="*/ 575401 w 4743625"/>
                          <a:gd name="connsiteY13" fmla="*/ 2805071 h 2301767"/>
                          <a:gd name="connsiteX14" fmla="*/ 790603 w 4743625"/>
                          <a:gd name="connsiteY14" fmla="*/ 2301767 h 2301767"/>
                          <a:gd name="connsiteX15" fmla="*/ 282267 w 4743625"/>
                          <a:gd name="connsiteY15" fmla="*/ 2301767 h 2301767"/>
                          <a:gd name="connsiteX16" fmla="*/ 0 w 4743625"/>
                          <a:gd name="connsiteY16" fmla="*/ 1918131 h 2301767"/>
                          <a:gd name="connsiteX17" fmla="*/ 0 w 4743625"/>
                          <a:gd name="connsiteY17" fmla="*/ 1918139 h 2301767"/>
                          <a:gd name="connsiteX18" fmla="*/ 0 w 4743625"/>
                          <a:gd name="connsiteY18" fmla="*/ 1342698 h 2301767"/>
                          <a:gd name="connsiteX19" fmla="*/ 0 w 4743625"/>
                          <a:gd name="connsiteY19" fmla="*/ 1342698 h 2301767"/>
                          <a:gd name="connsiteX20" fmla="*/ 0 w 4743625"/>
                          <a:gd name="connsiteY20" fmla="*/ 383635 h 23017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4743625" h="2301767" fill="none" extrusionOk="0">
                            <a:moveTo>
                              <a:pt x="0" y="383635"/>
                            </a:moveTo>
                            <a:cubicBezTo>
                              <a:pt x="-37701" y="141124"/>
                              <a:pt x="152325" y="-18985"/>
                              <a:pt x="282267" y="0"/>
                            </a:cubicBezTo>
                            <a:cubicBezTo>
                              <a:pt x="502528" y="48786"/>
                              <a:pt x="581386" y="62061"/>
                              <a:pt x="790603" y="0"/>
                            </a:cubicBezTo>
                            <a:lnTo>
                              <a:pt x="790603" y="0"/>
                            </a:lnTo>
                            <a:cubicBezTo>
                              <a:pt x="946750" y="-76507"/>
                              <a:pt x="1781504" y="82133"/>
                              <a:pt x="1976510" y="0"/>
                            </a:cubicBezTo>
                            <a:cubicBezTo>
                              <a:pt x="2417935" y="262002"/>
                              <a:pt x="3765750" y="-37714"/>
                              <a:pt x="4461357" y="0"/>
                            </a:cubicBezTo>
                            <a:cubicBezTo>
                              <a:pt x="4606131" y="-43981"/>
                              <a:pt x="4787178" y="132949"/>
                              <a:pt x="4743625" y="383635"/>
                            </a:cubicBezTo>
                            <a:cubicBezTo>
                              <a:pt x="4763311" y="683671"/>
                              <a:pt x="4725454" y="899125"/>
                              <a:pt x="4743625" y="1342698"/>
                            </a:cubicBezTo>
                            <a:lnTo>
                              <a:pt x="4743625" y="1342698"/>
                            </a:lnTo>
                            <a:cubicBezTo>
                              <a:pt x="4746110" y="1457340"/>
                              <a:pt x="4721812" y="1761526"/>
                              <a:pt x="4743625" y="1918139"/>
                            </a:cubicBezTo>
                            <a:lnTo>
                              <a:pt x="4743625" y="1918131"/>
                            </a:lnTo>
                            <a:cubicBezTo>
                              <a:pt x="4736870" y="2107423"/>
                              <a:pt x="4634584" y="2326109"/>
                              <a:pt x="4461357" y="2301767"/>
                            </a:cubicBezTo>
                            <a:cubicBezTo>
                              <a:pt x="3851933" y="2189729"/>
                              <a:pt x="2212554" y="2371832"/>
                              <a:pt x="1976510" y="2301767"/>
                            </a:cubicBezTo>
                            <a:cubicBezTo>
                              <a:pt x="1561543" y="2570480"/>
                              <a:pt x="935462" y="2573570"/>
                              <a:pt x="575401" y="2805071"/>
                            </a:cubicBezTo>
                            <a:cubicBezTo>
                              <a:pt x="687054" y="2577881"/>
                              <a:pt x="691827" y="2476955"/>
                              <a:pt x="790603" y="2301767"/>
                            </a:cubicBezTo>
                            <a:cubicBezTo>
                              <a:pt x="583312" y="2310562"/>
                              <a:pt x="368911" y="2233975"/>
                              <a:pt x="282267" y="2301767"/>
                            </a:cubicBezTo>
                            <a:cubicBezTo>
                              <a:pt x="98411" y="2366859"/>
                              <a:pt x="-96" y="2160605"/>
                              <a:pt x="0" y="1918131"/>
                            </a:cubicBezTo>
                            <a:lnTo>
                              <a:pt x="0" y="1918139"/>
                            </a:lnTo>
                            <a:cubicBezTo>
                              <a:pt x="-5046" y="1653039"/>
                              <a:pt x="-7662" y="1477207"/>
                              <a:pt x="0" y="1342698"/>
                            </a:cubicBezTo>
                            <a:lnTo>
                              <a:pt x="0" y="1342698"/>
                            </a:lnTo>
                            <a:cubicBezTo>
                              <a:pt x="-41305" y="1186238"/>
                              <a:pt x="-8725" y="613520"/>
                              <a:pt x="0" y="383635"/>
                            </a:cubicBezTo>
                            <a:close/>
                          </a:path>
                          <a:path w="4743625" h="2301767" stroke="0" extrusionOk="0">
                            <a:moveTo>
                              <a:pt x="0" y="383635"/>
                            </a:moveTo>
                            <a:cubicBezTo>
                              <a:pt x="-22583" y="162142"/>
                              <a:pt x="120156" y="-7197"/>
                              <a:pt x="282267" y="0"/>
                            </a:cubicBezTo>
                            <a:cubicBezTo>
                              <a:pt x="329710" y="14990"/>
                              <a:pt x="590101" y="-66308"/>
                              <a:pt x="790603" y="0"/>
                            </a:cubicBezTo>
                            <a:lnTo>
                              <a:pt x="790603" y="0"/>
                            </a:lnTo>
                            <a:cubicBezTo>
                              <a:pt x="1378170" y="66178"/>
                              <a:pt x="1471904" y="57342"/>
                              <a:pt x="1976510" y="0"/>
                            </a:cubicBezTo>
                            <a:cubicBezTo>
                              <a:pt x="2588255" y="346378"/>
                              <a:pt x="3730244" y="-224176"/>
                              <a:pt x="4461357" y="0"/>
                            </a:cubicBezTo>
                            <a:cubicBezTo>
                              <a:pt x="4648820" y="-25386"/>
                              <a:pt x="4745284" y="173901"/>
                              <a:pt x="4743625" y="383635"/>
                            </a:cubicBezTo>
                            <a:cubicBezTo>
                              <a:pt x="4786627" y="771582"/>
                              <a:pt x="4786885" y="942274"/>
                              <a:pt x="4743625" y="1342698"/>
                            </a:cubicBezTo>
                            <a:lnTo>
                              <a:pt x="4743625" y="1342698"/>
                            </a:lnTo>
                            <a:cubicBezTo>
                              <a:pt x="4749893" y="1564180"/>
                              <a:pt x="4786502" y="1773093"/>
                              <a:pt x="4743625" y="1918139"/>
                            </a:cubicBezTo>
                            <a:lnTo>
                              <a:pt x="4743625" y="1918131"/>
                            </a:lnTo>
                            <a:cubicBezTo>
                              <a:pt x="4737509" y="2170571"/>
                              <a:pt x="4643314" y="2323656"/>
                              <a:pt x="4461357" y="2301767"/>
                            </a:cubicBezTo>
                            <a:cubicBezTo>
                              <a:pt x="3334806" y="1966465"/>
                              <a:pt x="2915952" y="2294054"/>
                              <a:pt x="1976510" y="2301767"/>
                            </a:cubicBezTo>
                            <a:cubicBezTo>
                              <a:pt x="1769748" y="2188784"/>
                              <a:pt x="1155669" y="2467516"/>
                              <a:pt x="575401" y="2805071"/>
                            </a:cubicBezTo>
                            <a:cubicBezTo>
                              <a:pt x="639648" y="2650413"/>
                              <a:pt x="724478" y="2549200"/>
                              <a:pt x="790603" y="2301767"/>
                            </a:cubicBezTo>
                            <a:cubicBezTo>
                              <a:pt x="538624" y="2247236"/>
                              <a:pt x="530528" y="2285636"/>
                              <a:pt x="282267" y="2301767"/>
                            </a:cubicBezTo>
                            <a:cubicBezTo>
                              <a:pt x="151389" y="2294116"/>
                              <a:pt x="-26093" y="2093945"/>
                              <a:pt x="0" y="1918131"/>
                            </a:cubicBezTo>
                            <a:lnTo>
                              <a:pt x="0" y="1918139"/>
                            </a:lnTo>
                            <a:cubicBezTo>
                              <a:pt x="44357" y="1717488"/>
                              <a:pt x="4229" y="1575723"/>
                              <a:pt x="0" y="1342698"/>
                            </a:cubicBezTo>
                            <a:lnTo>
                              <a:pt x="0" y="1342698"/>
                            </a:lnTo>
                            <a:cubicBezTo>
                              <a:pt x="23160" y="1035527"/>
                              <a:pt x="18622" y="615745"/>
                              <a:pt x="0" y="383635"/>
                            </a:cubicBezTo>
                            <a:close/>
                          </a:path>
                          <a:path w="4743625" h="2301767" fill="none" stroke="0" extrusionOk="0">
                            <a:moveTo>
                              <a:pt x="0" y="383635"/>
                            </a:moveTo>
                            <a:cubicBezTo>
                              <a:pt x="-35143" y="142901"/>
                              <a:pt x="123824" y="-9012"/>
                              <a:pt x="282267" y="0"/>
                            </a:cubicBezTo>
                            <a:cubicBezTo>
                              <a:pt x="506438" y="50149"/>
                              <a:pt x="569523" y="37798"/>
                              <a:pt x="790603" y="0"/>
                            </a:cubicBezTo>
                            <a:lnTo>
                              <a:pt x="790603" y="0"/>
                            </a:lnTo>
                            <a:cubicBezTo>
                              <a:pt x="911853" y="-49032"/>
                              <a:pt x="1767949" y="49720"/>
                              <a:pt x="1976510" y="0"/>
                            </a:cubicBezTo>
                            <a:cubicBezTo>
                              <a:pt x="2465469" y="330207"/>
                              <a:pt x="3758049" y="-181654"/>
                              <a:pt x="4461357" y="0"/>
                            </a:cubicBezTo>
                            <a:cubicBezTo>
                              <a:pt x="4632276" y="1422"/>
                              <a:pt x="4741141" y="163059"/>
                              <a:pt x="4743625" y="383635"/>
                            </a:cubicBezTo>
                            <a:cubicBezTo>
                              <a:pt x="4750608" y="702917"/>
                              <a:pt x="4734576" y="914358"/>
                              <a:pt x="4743625" y="1342698"/>
                            </a:cubicBezTo>
                            <a:lnTo>
                              <a:pt x="4743625" y="1342698"/>
                            </a:lnTo>
                            <a:cubicBezTo>
                              <a:pt x="4741973" y="1439405"/>
                              <a:pt x="4739631" y="1762192"/>
                              <a:pt x="4743625" y="1918139"/>
                            </a:cubicBezTo>
                            <a:lnTo>
                              <a:pt x="4743625" y="1918131"/>
                            </a:lnTo>
                            <a:cubicBezTo>
                              <a:pt x="4737208" y="2130598"/>
                              <a:pt x="4639835" y="2315671"/>
                              <a:pt x="4461357" y="2301767"/>
                            </a:cubicBezTo>
                            <a:cubicBezTo>
                              <a:pt x="3823865" y="2163392"/>
                              <a:pt x="2250349" y="2414515"/>
                              <a:pt x="1976510" y="2301767"/>
                            </a:cubicBezTo>
                            <a:cubicBezTo>
                              <a:pt x="1625256" y="2608958"/>
                              <a:pt x="1021664" y="2539599"/>
                              <a:pt x="575401" y="2805071"/>
                            </a:cubicBezTo>
                            <a:cubicBezTo>
                              <a:pt x="673393" y="2584956"/>
                              <a:pt x="698501" y="2468120"/>
                              <a:pt x="790603" y="2301767"/>
                            </a:cubicBezTo>
                            <a:cubicBezTo>
                              <a:pt x="567597" y="2316591"/>
                              <a:pt x="364349" y="2253186"/>
                              <a:pt x="282267" y="2301767"/>
                            </a:cubicBezTo>
                            <a:cubicBezTo>
                              <a:pt x="116151" y="2336298"/>
                              <a:pt x="-13047" y="2123050"/>
                              <a:pt x="0" y="1918131"/>
                            </a:cubicBezTo>
                            <a:lnTo>
                              <a:pt x="0" y="1918139"/>
                            </a:lnTo>
                            <a:cubicBezTo>
                              <a:pt x="-29037" y="1648904"/>
                              <a:pt x="22027" y="1498454"/>
                              <a:pt x="0" y="1342698"/>
                            </a:cubicBezTo>
                            <a:lnTo>
                              <a:pt x="0" y="1342698"/>
                            </a:lnTo>
                            <a:cubicBezTo>
                              <a:pt x="-38150" y="1190252"/>
                              <a:pt x="-35498" y="646426"/>
                              <a:pt x="0" y="3836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150 : 10 : 3 = ?</a:t>
            </a:r>
            <a:endParaRPr lang="en-US" sz="4267" b="1" kern="0" dirty="0">
              <a:solidFill>
                <a:srgbClr val="4753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150 : 10 : 3 = 5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6DCD5-B269-4F23-8D52-099E7287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883F2D-FF00-4094-ABC3-6990E8E20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81" y="0"/>
            <a:ext cx="6656430" cy="60525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F721E5-7095-4AB7-BE46-5935DA15D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422" y="0"/>
            <a:ext cx="6656430" cy="60525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85E6C7-17F1-494A-B8B3-8ED15459CACE}"/>
              </a:ext>
            </a:extLst>
          </p:cNvPr>
          <p:cNvGrpSpPr/>
          <p:nvPr/>
        </p:nvGrpSpPr>
        <p:grpSpPr>
          <a:xfrm>
            <a:off x="2526890" y="1147762"/>
            <a:ext cx="7610168" cy="4735844"/>
            <a:chOff x="3428998" y="1147762"/>
            <a:chExt cx="5334002" cy="47358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58797A-F1F7-45C0-91B5-42480DC5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8998" y="1771636"/>
              <a:ext cx="5334002" cy="41119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E65770-072E-423F-BB46-0AAF4338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279" y="1147762"/>
              <a:ext cx="3509440" cy="1219198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945633A-63A6-4A8D-82E7-B2AF7FE6B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4864" y="0"/>
            <a:ext cx="3917136" cy="3940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B667C2-1059-4130-B726-7387F8592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808" y="3495124"/>
            <a:ext cx="3049007" cy="3362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DE6FF3-394D-4C65-92E7-1038F2C34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8903" y="1188866"/>
            <a:ext cx="2054530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2E375B-46FC-CF72-BCCB-BB4C787239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5697" y="2752052"/>
            <a:ext cx="7236579" cy="22191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36214" y="401218"/>
            <a:ext cx="79158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 TIỂU HỌC ÁI MỘ A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85C8ED-4D62-4828-97F3-3CEFA0056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078" y="549166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178" y="362840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685" y="2171319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24610" y="1313962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147" y="3047394"/>
            <a:ext cx="1429252" cy="5235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DA6016-6869-9474-0381-278CEA895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104" y="2742195"/>
            <a:ext cx="10638442" cy="5602710"/>
          </a:xfrm>
          <a:prstGeom prst="rect">
            <a:avLst/>
          </a:prstGeom>
        </p:spPr>
      </p:pic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DC67145-738A-67C8-871E-77F5ECEF30E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23924"/>
            <a:ext cx="1224109" cy="122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00078 0.011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375 -0.0328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9375 0.00047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10156 -0.02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11276 -0.0002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905</Words>
  <Application>Microsoft Office PowerPoint</Application>
  <PresentationFormat>Widescreen</PresentationFormat>
  <Paragraphs>84</Paragraphs>
  <Slides>29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MS Gothic</vt:lpstr>
      <vt:lpstr>宋体</vt:lpstr>
      <vt:lpstr>#9Slide02 Noi dung dai</vt:lpstr>
      <vt:lpstr>#9Slide02 Tieu de dai</vt:lpstr>
      <vt:lpstr>Arial</vt:lpstr>
      <vt:lpstr>Arial Black</vt:lpstr>
      <vt:lpstr>Calibri</vt:lpstr>
      <vt:lpstr>Cambria</vt:lpstr>
      <vt:lpstr>Cambria Math</vt:lpstr>
      <vt:lpstr>等线</vt:lpstr>
      <vt:lpstr>等线 Light</vt:lpstr>
      <vt:lpstr>DFPOP1-W9</vt:lpstr>
      <vt:lpstr>Merienda One</vt:lpstr>
      <vt:lpstr>Times New Roman</vt:lpstr>
      <vt:lpstr>Office 主题​​</vt:lpstr>
      <vt:lpstr>3_Office Theme</vt:lpstr>
      <vt:lpstr>The Fruit Box Thesis by Slidesgo</vt:lpstr>
      <vt:lpstr>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25</cp:revision>
  <dcterms:created xsi:type="dcterms:W3CDTF">2024-02-22T05:53:55Z</dcterms:created>
  <dcterms:modified xsi:type="dcterms:W3CDTF">2024-03-25T00:55:38Z</dcterms:modified>
</cp:coreProperties>
</file>