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0"/>
  </p:notesMasterIdLst>
  <p:sldIdLst>
    <p:sldId id="261" r:id="rId7"/>
    <p:sldId id="291" r:id="rId8"/>
    <p:sldId id="292" r:id="rId9"/>
    <p:sldId id="293" r:id="rId10"/>
    <p:sldId id="295" r:id="rId11"/>
    <p:sldId id="296" r:id="rId12"/>
    <p:sldId id="258" r:id="rId13"/>
    <p:sldId id="2694" r:id="rId14"/>
    <p:sldId id="265" r:id="rId15"/>
    <p:sldId id="267" r:id="rId16"/>
    <p:sldId id="308" r:id="rId17"/>
    <p:sldId id="2695" r:id="rId18"/>
    <p:sldId id="307" r:id="rId19"/>
    <p:sldId id="299" r:id="rId20"/>
    <p:sldId id="2696" r:id="rId21"/>
    <p:sldId id="2697" r:id="rId22"/>
    <p:sldId id="294" r:id="rId23"/>
    <p:sldId id="2689" r:id="rId24"/>
    <p:sldId id="2690" r:id="rId25"/>
    <p:sldId id="2691" r:id="rId26"/>
    <p:sldId id="2692" r:id="rId27"/>
    <p:sldId id="2693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52369-7AB2-4A15-BB83-0C4BF1498932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4A903-4885-48A2-9CBA-1F282CC3C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2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1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51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7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59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7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3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7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97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0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93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3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3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01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7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5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54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3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79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04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68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44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93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31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53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1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0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9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3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1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47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5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80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8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8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13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7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26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29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3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77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5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0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25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0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92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23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28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1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3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08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9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74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37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8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8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05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81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8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03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1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0340CC-4DB4-677A-5C09-EA5C0ACEB9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218191"/>
            <a:ext cx="1544621" cy="154462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8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5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9.svg"/><Relationship Id="rId34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3.svg"/><Relationship Id="rId30" Type="http://schemas.openxmlformats.org/officeDocument/2006/relationships/image" Target="../media/image20.png"/><Relationship Id="rId35" Type="http://schemas.openxmlformats.org/officeDocument/2006/relationships/image" Target="../media/image24.png"/><Relationship Id="rId8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5" Type="http://schemas.openxmlformats.org/officeDocument/2006/relationships/image" Target="../media/image48.png"/><Relationship Id="rId10" Type="http://schemas.openxmlformats.org/officeDocument/2006/relationships/image" Target="../media/image16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9.svg"/><Relationship Id="rId34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3.svg"/><Relationship Id="rId30" Type="http://schemas.openxmlformats.org/officeDocument/2006/relationships/image" Target="../media/image20.png"/><Relationship Id="rId35" Type="http://schemas.openxmlformats.org/officeDocument/2006/relationships/image" Target="../media/image55.png"/><Relationship Id="rId8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7.png"/><Relationship Id="rId1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7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5.svg"/><Relationship Id="rId15" Type="http://schemas.openxmlformats.org/officeDocument/2006/relationships/image" Target="../media/image58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9.png"/><Relationship Id="rId5" Type="http://schemas.openxmlformats.org/officeDocument/2006/relationships/image" Target="../media/image5.sv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9.svg"/><Relationship Id="rId34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3.svg"/><Relationship Id="rId30" Type="http://schemas.openxmlformats.org/officeDocument/2006/relationships/image" Target="../media/image20.png"/><Relationship Id="rId35" Type="http://schemas.openxmlformats.org/officeDocument/2006/relationships/image" Target="../media/image65.png"/><Relationship Id="rId8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12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11" Type="http://schemas.openxmlformats.org/officeDocument/2006/relationships/image" Target="../media/image69.gif"/><Relationship Id="rId5" Type="http://schemas.openxmlformats.org/officeDocument/2006/relationships/slide" Target="slide20.xml"/><Relationship Id="rId10" Type="http://schemas.openxmlformats.org/officeDocument/2006/relationships/image" Target="../media/image77.gif"/><Relationship Id="rId4" Type="http://schemas.openxmlformats.org/officeDocument/2006/relationships/image" Target="../media/image73.pn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slide" Target="slide19.xml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1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2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9.svg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35.svg"/><Relationship Id="rId19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2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35.svg"/><Relationship Id="rId17" Type="http://schemas.openxmlformats.org/officeDocument/2006/relationships/image" Target="../media/image53.png"/><Relationship Id="rId2" Type="http://schemas.openxmlformats.org/officeDocument/2006/relationships/audio" Target="../media/media1.mp3"/><Relationship Id="rId16" Type="http://schemas.openxmlformats.org/officeDocument/2006/relationships/image" Target="../media/image39.sv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10" Type="http://schemas.openxmlformats.org/officeDocument/2006/relationships/image" Target="../media/image33.svg"/><Relationship Id="rId19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5.jpeg"/><Relationship Id="rId7" Type="http://schemas.openxmlformats.org/officeDocument/2006/relationships/image" Target="../media/image33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30.svg"/><Relationship Id="rId10" Type="http://schemas.openxmlformats.org/officeDocument/2006/relationships/image" Target="../media/image47.svg"/><Relationship Id="rId4" Type="http://schemas.openxmlformats.org/officeDocument/2006/relationships/image" Target="../media/image25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5.sv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9.svg"/><Relationship Id="rId34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3.svg"/><Relationship Id="rId30" Type="http://schemas.openxmlformats.org/officeDocument/2006/relationships/image" Target="../media/image20.png"/><Relationship Id="rId35" Type="http://schemas.openxmlformats.org/officeDocument/2006/relationships/image" Target="../media/image45.png"/><Relationship Id="rId8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814725-F9A9-B40E-B07E-B894A6AE0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" y="542925"/>
            <a:ext cx="5133975" cy="430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A63454-AF74-FC65-D969-FE20A8898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788" y="568405"/>
            <a:ext cx="5900738" cy="44512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4CC138-34EF-8663-F589-CAB770AE578F}"/>
              </a:ext>
            </a:extLst>
          </p:cNvPr>
          <p:cNvSpPr/>
          <p:nvPr/>
        </p:nvSpPr>
        <p:spPr>
          <a:xfrm>
            <a:off x="766415" y="5086350"/>
            <a:ext cx="10815986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so sánh diện tích trồng bắp cải và diện tích trồng cà rốt ta làm phép tính gì?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DD406AF-C2C3-A0BB-0957-56082C8BE843}"/>
                  </a:ext>
                </a:extLst>
              </p:cNvPr>
              <p:cNvSpPr/>
              <p:nvPr/>
            </p:nvSpPr>
            <p:spPr>
              <a:xfrm>
                <a:off x="4576415" y="5057775"/>
                <a:ext cx="2986435" cy="114741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DD406AF-C2C3-A0BB-0957-56082C8BE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415" y="5057775"/>
                <a:ext cx="2986435" cy="1147414"/>
              </a:xfrm>
              <a:prstGeom prst="roundRect">
                <a:avLst/>
              </a:prstGeom>
              <a:blipFill>
                <a:blip r:embed="rId7"/>
                <a:stretch>
                  <a:fillRect b="-95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26224" y="299105"/>
                <a:ext cx="9651637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24" y="299105"/>
                <a:ext cx="9651637" cy="1112997"/>
              </a:xfrm>
              <a:prstGeom prst="rect">
                <a:avLst/>
              </a:prstGeom>
              <a:blipFill>
                <a:blip r:embed="rId11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1E187D0-F872-2543-096D-B77EB3CD4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26112"/>
              </p:ext>
            </p:extLst>
          </p:nvPr>
        </p:nvGraphicFramePr>
        <p:xfrm>
          <a:off x="479425" y="2234141"/>
          <a:ext cx="4902200" cy="632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440">
                  <a:extLst>
                    <a:ext uri="{9D8B030D-6E8A-4147-A177-3AD203B41FA5}">
                      <a16:colId xmlns:a16="http://schemas.microsoft.com/office/drawing/2014/main" val="1463692251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376942302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1778788175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1018535660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3855700748"/>
                    </a:ext>
                  </a:extLst>
                </a:gridCol>
              </a:tblGrid>
              <a:tr h="6328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573558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12B3F4-D7D1-61B6-C367-4B716F4AE319}"/>
              </a:ext>
            </a:extLst>
          </p:cNvPr>
          <p:cNvCxnSpPr>
            <a:cxnSpLocks/>
          </p:cNvCxnSpPr>
          <p:nvPr/>
        </p:nvCxnSpPr>
        <p:spPr>
          <a:xfrm>
            <a:off x="952500" y="222885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696A96-6A29-5F40-6D25-CD5BDCD5E822}"/>
              </a:ext>
            </a:extLst>
          </p:cNvPr>
          <p:cNvCxnSpPr>
            <a:cxnSpLocks/>
          </p:cNvCxnSpPr>
          <p:nvPr/>
        </p:nvCxnSpPr>
        <p:spPr>
          <a:xfrm>
            <a:off x="1943100" y="224790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C515BE-232E-6E1E-B6FC-8B18A3407477}"/>
              </a:ext>
            </a:extLst>
          </p:cNvPr>
          <p:cNvCxnSpPr>
            <a:cxnSpLocks/>
          </p:cNvCxnSpPr>
          <p:nvPr/>
        </p:nvCxnSpPr>
        <p:spPr>
          <a:xfrm>
            <a:off x="2924175" y="2238375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2E35E2-2B1C-3457-41C7-1677D6F77732}"/>
              </a:ext>
            </a:extLst>
          </p:cNvPr>
          <p:cNvCxnSpPr>
            <a:cxnSpLocks/>
          </p:cNvCxnSpPr>
          <p:nvPr/>
        </p:nvCxnSpPr>
        <p:spPr>
          <a:xfrm>
            <a:off x="3895725" y="224790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FFD681-7F9D-462F-FDCC-FBA574BE5C7A}"/>
              </a:ext>
            </a:extLst>
          </p:cNvPr>
          <p:cNvCxnSpPr>
            <a:cxnSpLocks/>
          </p:cNvCxnSpPr>
          <p:nvPr/>
        </p:nvCxnSpPr>
        <p:spPr>
          <a:xfrm>
            <a:off x="4876800" y="222885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FAD347-5EF2-C79F-511E-F75CA491DA34}"/>
                  </a:ext>
                </a:extLst>
              </p:cNvPr>
              <p:cNvSpPr txBox="1"/>
              <p:nvPr/>
            </p:nvSpPr>
            <p:spPr>
              <a:xfrm>
                <a:off x="742950" y="904875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FAD347-5EF2-C79F-511E-F75CA491D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904875"/>
                <a:ext cx="1476375" cy="8989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Brace 21">
            <a:extLst>
              <a:ext uri="{FF2B5EF4-FFF2-40B4-BE49-F238E27FC236}">
                <a16:creationId xmlns:a16="http://schemas.microsoft.com/office/drawing/2014/main" id="{21361FFA-F379-ACF8-B226-1E32A7F04584}"/>
              </a:ext>
            </a:extLst>
          </p:cNvPr>
          <p:cNvSpPr/>
          <p:nvPr/>
        </p:nvSpPr>
        <p:spPr>
          <a:xfrm rot="5400000">
            <a:off x="1262060" y="1090612"/>
            <a:ext cx="390525" cy="1885952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097470-7DE9-E1FD-F44C-2C6976603F5F}"/>
                  </a:ext>
                </a:extLst>
              </p:cNvPr>
              <p:cNvSpPr txBox="1"/>
              <p:nvPr/>
            </p:nvSpPr>
            <p:spPr>
              <a:xfrm>
                <a:off x="476250" y="3248025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097470-7DE9-E1FD-F44C-2C697660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3248025"/>
                <a:ext cx="1476375" cy="89896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id="{E939C5C7-DEED-E458-F173-7C515525A1F0}"/>
              </a:ext>
            </a:extLst>
          </p:cNvPr>
          <p:cNvSpPr/>
          <p:nvPr/>
        </p:nvSpPr>
        <p:spPr>
          <a:xfrm rot="16200000">
            <a:off x="1009649" y="2333622"/>
            <a:ext cx="390525" cy="1457327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1AEF26-3955-EA45-FED9-44554CB7B74F}"/>
                  </a:ext>
                </a:extLst>
              </p:cNvPr>
              <p:cNvSpPr txBox="1"/>
              <p:nvPr/>
            </p:nvSpPr>
            <p:spPr>
              <a:xfrm>
                <a:off x="1476375" y="3238500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1AEF26-3955-EA45-FED9-44554CB7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75" y="3238500"/>
                <a:ext cx="1476375" cy="8989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AD4856AE-9A32-4ADE-E341-34EB6FEC36A3}"/>
              </a:ext>
            </a:extLst>
          </p:cNvPr>
          <p:cNvSpPr/>
          <p:nvPr/>
        </p:nvSpPr>
        <p:spPr>
          <a:xfrm rot="16200000">
            <a:off x="1981199" y="2847971"/>
            <a:ext cx="390525" cy="466727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yellow and purple scissors&#10;&#10;Description automatically generated">
            <a:extLst>
              <a:ext uri="{FF2B5EF4-FFF2-40B4-BE49-F238E27FC236}">
                <a16:creationId xmlns:a16="http://schemas.microsoft.com/office/drawing/2014/main" id="{58C5264C-7ECF-A336-D30D-89D505DBF4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030">
            <a:off x="1569735" y="2513838"/>
            <a:ext cx="896115" cy="8961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54889C-742F-0023-B399-0AAB613240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4250" y="1690687"/>
            <a:ext cx="4019550" cy="3952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852289-652C-32AC-E1BD-09688B0F95B1}"/>
                  </a:ext>
                </a:extLst>
              </p:cNvPr>
              <p:cNvSpPr txBox="1"/>
              <p:nvPr/>
            </p:nvSpPr>
            <p:spPr>
              <a:xfrm>
                <a:off x="1285875" y="4486275"/>
                <a:ext cx="499110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852289-652C-32AC-E1BD-09688B0F9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5" y="4486275"/>
                <a:ext cx="4991100" cy="927433"/>
              </a:xfrm>
              <a:prstGeom prst="rect">
                <a:avLst/>
              </a:prstGeom>
              <a:blipFill>
                <a:blip r:embed="rId17"/>
                <a:stretch>
                  <a:fillRect l="-3785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053151B-8B6B-E4AE-C70E-88B95894464D}"/>
                  </a:ext>
                </a:extLst>
              </p:cNvPr>
              <p:cNvSpPr txBox="1"/>
              <p:nvPr/>
            </p:nvSpPr>
            <p:spPr>
              <a:xfrm>
                <a:off x="1381125" y="5553075"/>
                <a:ext cx="630555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053151B-8B6B-E4AE-C70E-88B95894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5" y="5553075"/>
                <a:ext cx="6305550" cy="927433"/>
              </a:xfrm>
              <a:prstGeom prst="rect">
                <a:avLst/>
              </a:prstGeom>
              <a:blipFill>
                <a:blip r:embed="rId18"/>
                <a:stretch>
                  <a:fillRect l="-2998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26224" y="299105"/>
            <a:ext cx="9651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62C48-B86D-0A14-AF20-64C2BD4E87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287" y="1252537"/>
            <a:ext cx="11489556" cy="1319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24BFEE-E3BE-0F9B-879B-792FA70710CE}"/>
                  </a:ext>
                </a:extLst>
              </p:cNvPr>
              <p:cNvSpPr txBox="1"/>
              <p:nvPr/>
            </p:nvSpPr>
            <p:spPr>
              <a:xfrm>
                <a:off x="790575" y="2752725"/>
                <a:ext cx="499110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24BFEE-E3BE-0F9B-879B-792FA7071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" y="2752725"/>
                <a:ext cx="4991100" cy="927433"/>
              </a:xfrm>
              <a:prstGeom prst="rect">
                <a:avLst/>
              </a:prstGeom>
              <a:blipFill>
                <a:blip r:embed="rId12"/>
                <a:stretch>
                  <a:fillRect l="-3790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DBD1C8-485B-A901-45B0-E3DFAA90F2A4}"/>
                  </a:ext>
                </a:extLst>
              </p:cNvPr>
              <p:cNvSpPr txBox="1"/>
              <p:nvPr/>
            </p:nvSpPr>
            <p:spPr>
              <a:xfrm>
                <a:off x="761999" y="3771900"/>
                <a:ext cx="10467975" cy="887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y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DBD1C8-485B-A901-45B0-E3DFAA90F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" y="3771900"/>
                <a:ext cx="10467975" cy="887551"/>
              </a:xfrm>
              <a:prstGeom prst="rect">
                <a:avLst/>
              </a:prstGeom>
              <a:blipFill>
                <a:blip r:embed="rId13"/>
                <a:stretch>
                  <a:fillRect l="-1747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553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E1779C-D2F7-E55F-4263-C8A0391C236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648217" y="1541463"/>
            <a:ext cx="550516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A2A5289-B449-3187-E166-A74F79C8D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00" y="1624012"/>
            <a:ext cx="115062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85054" y="0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A1B10-F1AC-9C20-DE2E-0C4B8A8517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650" y="442912"/>
            <a:ext cx="2933700" cy="1819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/>
              <p:nvPr/>
            </p:nvSpPr>
            <p:spPr>
              <a:xfrm>
                <a:off x="923925" y="2447925"/>
                <a:ext cx="4029075" cy="21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25" y="2447925"/>
                <a:ext cx="4029075" cy="21738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72A3572-6AC6-4B00-B596-EC34F12E6D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5375" y="576262"/>
            <a:ext cx="2876550" cy="1762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E47505-B3E2-8F37-BB04-10D2EC0F24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6287" y="476250"/>
            <a:ext cx="2790825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/>
              <p:nvPr/>
            </p:nvSpPr>
            <p:spPr>
              <a:xfrm>
                <a:off x="4867275" y="240030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2400300"/>
                <a:ext cx="4029075" cy="22215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/>
              <p:nvPr/>
            </p:nvSpPr>
            <p:spPr>
              <a:xfrm>
                <a:off x="8601075" y="234315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075" y="2343150"/>
                <a:ext cx="4029075" cy="222157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233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/>
              <p:nvPr/>
            </p:nvSpPr>
            <p:spPr>
              <a:xfrm>
                <a:off x="657225" y="2638425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22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" y="2638425"/>
                <a:ext cx="4029075" cy="2221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/>
              <p:nvPr/>
            </p:nvSpPr>
            <p:spPr>
              <a:xfrm>
                <a:off x="4791075" y="262890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75" y="2628900"/>
                <a:ext cx="4029075" cy="2221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/>
              <p:nvPr/>
            </p:nvSpPr>
            <p:spPr>
              <a:xfrm>
                <a:off x="8524875" y="257175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30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875" y="2571750"/>
                <a:ext cx="4029075" cy="2221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BD71762-EECC-8F68-8EE6-D32E707751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449" y="568814"/>
            <a:ext cx="11077575" cy="18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5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/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37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C2E1E-01B3-3FC0-3B62-51C7ED00BB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6006" y="1216499"/>
            <a:ext cx="2743438" cy="78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B9D85-506D-9C64-6501-755844FCB7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208" y="2105693"/>
            <a:ext cx="7754784" cy="2170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3851" y="349277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TIỂU HỌC ÁI MỘ 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333374"/>
            <a:ext cx="11773218" cy="6305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6ACE4-3906-9510-2465-DBF7BF2FA126}"/>
              </a:ext>
            </a:extLst>
          </p:cNvPr>
          <p:cNvSpPr txBox="1"/>
          <p:nvPr/>
        </p:nvSpPr>
        <p:spPr>
          <a:xfrm>
            <a:off x="561975" y="2262107"/>
            <a:ext cx="11210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trừ hai phân số khác mẫu số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cách trừ hai phân số khác mẫu số đã học vào giải quyết một số tình huống gắn với thực tế.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A83E9-6213-9584-62E1-454F94D7C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445" y="6907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94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618</Words>
  <Application>Microsoft Office PowerPoint</Application>
  <PresentationFormat>Widescreen</PresentationFormat>
  <Paragraphs>57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Coiny</vt:lpstr>
      <vt:lpstr>等线</vt:lpstr>
      <vt:lpstr>等线 Light</vt:lpstr>
      <vt:lpstr>Times New Roman</vt:lpstr>
      <vt:lpstr>UTM Androgyne</vt:lpstr>
      <vt:lpstr>UTM Cookies</vt:lpstr>
      <vt:lpstr>Wingdings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20</cp:revision>
  <dcterms:created xsi:type="dcterms:W3CDTF">2024-02-20T13:26:00Z</dcterms:created>
  <dcterms:modified xsi:type="dcterms:W3CDTF">2024-03-25T00:52:21Z</dcterms:modified>
</cp:coreProperties>
</file>