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01/04/2022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42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6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7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1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1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8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1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4/1/2022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717074" y="1727059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2447389" y="2970728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5954" y="401865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7876" y="4816699"/>
            <a:ext cx="42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xmlns="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xmlns="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xmlns="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xmlns="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xmlns="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xmlns="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xmlns="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xmlns="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xmlns="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xmlns="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xmlns="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xmlns="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xmlns="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xmlns="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xmlns="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xmlns="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xmlns="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xmlns="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xmlns="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xmlns="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xmlns="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xmlns="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xmlns="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xmlns="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1376</Words>
  <Application>Microsoft Office PowerPoint</Application>
  <PresentationFormat>Widescreen</PresentationFormat>
  <Paragraphs>167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 Unicode MS</vt:lpstr>
      <vt:lpstr>宋体</vt:lpstr>
      <vt:lpstr>宋体</vt:lpstr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字魂119号-天真儿风体</vt:lpstr>
      <vt:lpstr>字魂36号-正文宋楷</vt:lpstr>
      <vt:lpstr>字魂59号-创粗黑</vt:lpstr>
      <vt:lpstr>等线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109</cp:revision>
  <dcterms:created xsi:type="dcterms:W3CDTF">2020-05-11T09:20:57Z</dcterms:created>
  <dcterms:modified xsi:type="dcterms:W3CDTF">2022-04-01T01:43:02Z</dcterms:modified>
</cp:coreProperties>
</file>