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50" r:id="rId3"/>
    <p:sldMasterId id="2147483763" r:id="rId4"/>
  </p:sldMasterIdLst>
  <p:notesMasterIdLst>
    <p:notesMasterId r:id="rId18"/>
  </p:notesMasterIdLst>
  <p:sldIdLst>
    <p:sldId id="388" r:id="rId5"/>
    <p:sldId id="381" r:id="rId6"/>
    <p:sldId id="365" r:id="rId7"/>
    <p:sldId id="366" r:id="rId8"/>
    <p:sldId id="367" r:id="rId9"/>
    <p:sldId id="382" r:id="rId10"/>
    <p:sldId id="383" r:id="rId11"/>
    <p:sldId id="276" r:id="rId12"/>
    <p:sldId id="384" r:id="rId13"/>
    <p:sldId id="386" r:id="rId14"/>
    <p:sldId id="368" r:id="rId15"/>
    <p:sldId id="369" r:id="rId16"/>
    <p:sldId id="35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BBFB-7AF0-43CA-AE3E-FFE4C666E3A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C9D63-44DF-451A-8B96-8C912C414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49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6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26F5B-5C75-4C23-8BD9-879A78270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9CF813-2444-4D2F-8695-AC5792969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6004D-57C4-44E6-9AC3-A5CB6476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E84940-9DCD-44AF-B365-4B12F26A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B55B79-9263-47BE-9BD4-A1356A5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0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62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62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D8458-BD28-4939-A609-91D05323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0F49D-A075-4EF7-A306-AFE7F9938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22A208-74B4-40FC-9762-BB09D5D3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1529A6-DAC1-4155-A498-9465F290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65C3D9-AD55-4CBA-AC9E-22D9457E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BFFBF-FCB1-405E-AC9D-3CB73EFF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51022A-1AE7-48B9-86EB-BE9011DEF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6FD969-4851-4856-A4C9-5C47BB1B8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EF1264-1A0D-4629-AAD8-30235841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C39B45-33CE-4C3C-93D5-1AC3D2785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03F5BA-A8CA-42FC-A697-2F63022A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36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815CB0-C844-41A0-AA5A-47E57EEC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8B0908-20EE-4067-A071-029DEBE3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D49417-1BEA-488A-B0B7-03DACC4A3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9AFEE0-0DDB-4678-BD93-43054DDD5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9EDC3DB-92A4-489C-9F24-2F323BE7E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4AA0DD-E240-456A-A979-399D23B1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6EE464-2A4D-4762-B14C-9BE91BA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8D6235D-97C0-4F7E-B2F0-31157A3B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74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5059F-2A0D-44D6-9D86-9309832A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961C8E-5E1C-4E58-B70C-C33399040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560796-D9AF-42DC-9C6A-2C65B6DF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ACE3C8-A68D-4A8E-96F8-FCBF4D86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83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D8C97B-D481-40CF-881B-37EAAD1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014193E-B825-4D46-9513-CA99BC2D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C1E277-70C1-4C79-A61F-51F96115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7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5CFC0-1ABD-40D1-B741-15A7A3A8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934C99-1C98-4928-BC4A-863A99DD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3483C3-73E7-4C82-B36A-33709D9EF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ED08D6-B819-4D69-881F-F298D13F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317ED-3424-4015-84B8-9D735F96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76155B-46E8-4AEE-874E-3A3C3B7C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33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B9561-A4F6-449C-9247-7BD1C567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3DD51-E1C9-4FAA-B98E-294269932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FCD791-5F84-45A1-BAA8-D25BAECD1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C3F691-F687-4CE0-B2F9-C246B9AC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0D30DB-E273-48D1-9245-917923CB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153A7C-0879-477F-8DFE-C422E213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4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26F5B-5C75-4C23-8BD9-879A78270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9CF813-2444-4D2F-8695-AC5792969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6004D-57C4-44E6-9AC3-A5CB6476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E84940-9DCD-44AF-B365-4B12F26A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B55B79-9263-47BE-9BD4-A1356A5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33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B60C08-D733-4AF5-9EDD-906468D0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F6B406-974F-4BFA-9E03-1FD153794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83D053-FBCD-46AB-8BB3-09648A96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BD5352-A3B0-45A0-B41E-D43B31A7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637D50-591C-40EE-8AFC-AC241D41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83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CBC0A17-32A5-4BD0-A5CB-97DD012C4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CF0A27-9535-4D06-9B43-C96212D07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931DF7-2A11-46C5-85F3-E8631B1F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047D5F-A49C-4719-B27B-AE2DC810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2B9A70-A0EC-4581-A507-0052A282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18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92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19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30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13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7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23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99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26F5B-5C75-4C23-8BD9-879A78270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9CF813-2444-4D2F-8695-AC5792969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6004D-57C4-44E6-9AC3-A5CB6476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E84940-9DCD-44AF-B365-4B12F26A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B55B79-9263-47BE-9BD4-A1356A5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2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4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24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1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98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81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04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8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0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0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02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70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9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91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3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6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34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7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0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6D312-47FE-46FB-8A3A-26A788DED15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48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71559-4E7A-45D2-A0CA-0F52661A91C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935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77A-4327-4214-9277-ADFD890D435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31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FEB6-0CAF-4173-8EB0-107313AFE8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6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2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9C748-C141-4C87-9308-EEABC1840F7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49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992E5-6279-47EF-856B-3CE8D58C41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165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F3557-4988-4653-97E9-7F6073C3EB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652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2DA-8454-4F8B-BF00-8C006C51CD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700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58DDB-3355-42B4-B5CC-AFE3493F9A4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52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4B1A-EFFB-46C4-9D0B-CD4D6589E62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1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1454A-9AF3-4199-B3AC-D0C039BACA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62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9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931C91D-223D-4198-9306-EC93DBFC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2C0E17-F1C7-4005-BB49-689A507BF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4AE6FB-7D9E-40CE-B937-C2D45DD70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B55D9-6639-40D2-9DD2-18BB50F72AB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9A2BFB-E0C2-4D28-97E7-3B2EF0C61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15719E-31EE-43EF-903F-2CF28740A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4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14" r:id="rId3"/>
    <p:sldLayoutId id="2147483650" r:id="rId4"/>
    <p:sldLayoutId id="2147483733" r:id="rId5"/>
    <p:sldLayoutId id="2147483724" r:id="rId6"/>
    <p:sldLayoutId id="2147483723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1" r:id="rId22"/>
    <p:sldLayoutId id="214748377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7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37" r:id="rId3"/>
    <p:sldLayoutId id="2147483736" r:id="rId4"/>
    <p:sldLayoutId id="2147483735" r:id="rId5"/>
    <p:sldLayoutId id="2147483734" r:id="rId6"/>
    <p:sldLayoutId id="2147483732" r:id="rId7"/>
    <p:sldLayoutId id="2147483726" r:id="rId8"/>
    <p:sldLayoutId id="2147483725" r:id="rId9"/>
    <p:sldLayoutId id="2147483722" r:id="rId10"/>
    <p:sldLayoutId id="2147483706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2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C64B-B376-43DE-9366-5C8065795E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81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946408" y="2448218"/>
            <a:ext cx="5726537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8" y="4953009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9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400024" y="2793829"/>
            <a:ext cx="5491863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Viết: Chữ hoa </a:t>
            </a:r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M </a:t>
            </a:r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(kiểu 2)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02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816" y="-171867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7" y="2299237"/>
            <a:ext cx="11644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230" y="5429688"/>
            <a:ext cx="6117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503" y="3085869"/>
            <a:ext cx="6981197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  <a:spcBef>
                <a:spcPct val="50000"/>
              </a:spcBef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HP001 4 hàng" panose="020B0603050302020204" pitchFamily="34" charset="0"/>
              </a:rPr>
              <a:t>J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b, h, g</a:t>
            </a:r>
            <a:r>
              <a:rPr lang="en-US" altLang="en-US" b="1" noProof="0" dirty="0">
                <a:solidFill>
                  <a:srgbClr val="00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06" y="4034388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</a:t>
            </a:r>
          </a:p>
        </p:txBody>
      </p:sp>
      <p:sp>
        <p:nvSpPr>
          <p:cNvPr id="8" name="Text Box 1727">
            <a:extLst>
              <a:ext uri="{FF2B5EF4-FFF2-40B4-BE49-F238E27FC236}">
                <a16:creationId xmlns:a16="http://schemas.microsoft.com/office/drawing/2014/main" xmlns="" id="{CB4CF4AF-71B9-4EC9-BC98-DC6E28E5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361" y="4721285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noProof="0" dirty="0">
                <a:solidFill>
                  <a:srgbClr val="00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88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668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699" y="2116736"/>
            <a:ext cx="39065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95" y="-14166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73821" y="3536429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2443" y="264106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1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58CBB7-EB0C-46CE-A67F-7331581BE6DD}"/>
              </a:ext>
            </a:extLst>
          </p:cNvPr>
          <p:cNvSpPr/>
          <p:nvPr/>
        </p:nvSpPr>
        <p:spPr>
          <a:xfrm>
            <a:off x="2210980" y="2108395"/>
            <a:ext cx="86485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176" y="145852"/>
            <a:ext cx="11948719" cy="19945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4587-AF8F-4BAA-ABDE-9D3F5500A2BB}"/>
              </a:ext>
            </a:extLst>
          </p:cNvPr>
          <p:cNvGrpSpPr/>
          <p:nvPr/>
        </p:nvGrpSpPr>
        <p:grpSpPr>
          <a:xfrm>
            <a:off x="3238984" y="0"/>
            <a:ext cx="804662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FAB66E-FABC-479A-AD73-8CFF1151BCDE}"/>
              </a:ext>
            </a:extLst>
          </p:cNvPr>
          <p:cNvGrpSpPr/>
          <p:nvPr/>
        </p:nvGrpSpPr>
        <p:grpSpPr>
          <a:xfrm rot="20765282">
            <a:off x="176702" y="341134"/>
            <a:ext cx="2436692" cy="1567542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6561" y="649007"/>
            <a:ext cx="7252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ANH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37B469F-4C6B-4890-B36E-0022CEEE7647}"/>
              </a:ext>
            </a:extLst>
          </p:cNvPr>
          <p:cNvSpPr/>
          <p:nvPr/>
        </p:nvSpPr>
        <p:spPr>
          <a:xfrm>
            <a:off x="2309179" y="326901"/>
            <a:ext cx="1550402" cy="156754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2731" y="228907"/>
            <a:ext cx="14574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F582DC-E8ED-4B12-BB79-269647425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39" y="3840130"/>
            <a:ext cx="3016361" cy="30163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3859581" y="2088659"/>
            <a:ext cx="6894855" cy="106343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3. VIẾT</a:t>
            </a:r>
            <a:endParaRPr kumimoji="0" lang="en-US" sz="48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601" y="2128741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9A020E-C852-4598-972B-93AF46C5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24" y="1430752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hoa: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E8E3D71-AC87-4B09-9102-0964C78640E4}"/>
              </a:ext>
            </a:extLst>
          </p:cNvPr>
          <p:cNvGrpSpPr/>
          <p:nvPr/>
        </p:nvGrpSpPr>
        <p:grpSpPr>
          <a:xfrm>
            <a:off x="309996" y="440629"/>
            <a:ext cx="1524000" cy="823848"/>
            <a:chOff x="36715" y="2258787"/>
            <a:chExt cx="1524000" cy="823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193C04B-5948-4355-B14A-2DAA4E2BEC3A}"/>
                </a:ext>
              </a:extLst>
            </p:cNvPr>
            <p:cNvGrpSpPr/>
            <p:nvPr/>
          </p:nvGrpSpPr>
          <p:grpSpPr>
            <a:xfrm>
              <a:off x="36715" y="2258787"/>
              <a:ext cx="1524000" cy="823848"/>
              <a:chOff x="3186544" y="986344"/>
              <a:chExt cx="4627419" cy="1174964"/>
            </a:xfrm>
          </p:grpSpPr>
          <p:sp>
            <p:nvSpPr>
              <p:cNvPr id="7" name="Flowchart: Process 11">
                <a:extLst>
                  <a:ext uri="{FF2B5EF4-FFF2-40B4-BE49-F238E27FC236}">
                    <a16:creationId xmlns:a16="http://schemas.microsoft.com/office/drawing/2014/main" xmlns="" id="{3003A314-1BAD-4F1E-BA75-5039C4A2C145}"/>
                  </a:ext>
                </a:extLst>
              </p:cNvPr>
              <p:cNvSpPr/>
              <p:nvPr/>
            </p:nvSpPr>
            <p:spPr>
              <a:xfrm rot="10800000">
                <a:off x="3186544" y="986344"/>
                <a:ext cx="4627419" cy="1174964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rgbClr val="0D9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Flowchart: Process 11">
                <a:extLst>
                  <a:ext uri="{FF2B5EF4-FFF2-40B4-BE49-F238E27FC236}">
                    <a16:creationId xmlns:a16="http://schemas.microsoft.com/office/drawing/2014/main" xmlns="" id="{35C7E71B-3F89-4459-8CC8-FB8F4A779C05}"/>
                  </a:ext>
                </a:extLst>
              </p:cNvPr>
              <p:cNvSpPr/>
              <p:nvPr/>
            </p:nvSpPr>
            <p:spPr>
              <a:xfrm rot="10800000">
                <a:off x="3359724" y="1095843"/>
                <a:ext cx="4281057" cy="981003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DF97810-FDA7-4853-85DE-AB038AF4581E}"/>
                </a:ext>
              </a:extLst>
            </p:cNvPr>
            <p:cNvSpPr txBox="1"/>
            <p:nvPr/>
          </p:nvSpPr>
          <p:spPr>
            <a:xfrm>
              <a:off x="207243" y="2419749"/>
              <a:ext cx="93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12D5B7-131A-4965-8D7F-189476DE62E5}"/>
              </a:ext>
            </a:extLst>
          </p:cNvPr>
          <p:cNvSpPr txBox="1"/>
          <p:nvPr/>
        </p:nvSpPr>
        <p:spPr>
          <a:xfrm>
            <a:off x="950424" y="5726912"/>
            <a:ext cx="92313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ứng dụng: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F84A77-EFFE-4FDD-8D00-A38B5E68479A}"/>
              </a:ext>
            </a:extLst>
          </p:cNvPr>
          <p:cNvSpPr txBox="1"/>
          <p:nvPr/>
        </p:nvSpPr>
        <p:spPr>
          <a:xfrm>
            <a:off x="1947490" y="51740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4" y="1978925"/>
            <a:ext cx="7990618" cy="35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90917" y="1694362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70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134981" y="4132356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1119687" y="3598774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134981" y="3024769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1134981" y="2483936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134981" y="1933446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79360" y="1783818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1585" y="2298968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1585" y="2839801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1585" y="3413806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73465" y="3947160"/>
            <a:ext cx="941709" cy="56487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 dirty="0" err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Đường</a:t>
            </a:r>
            <a:endParaRPr lang="en-US" sz="1600" b="1" kern="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1600" b="1" kern="0" dirty="0" err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kẻ</a:t>
            </a: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600" b="1" kern="0" dirty="0" err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đậm</a:t>
            </a:r>
            <a:endParaRPr lang="en-US" sz="1600" b="1" kern="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1119687" y="1401265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46291" y="1205276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1620386" y="1385386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10375" y="1797441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1500" kern="0" dirty="0">
                <a:solidFill>
                  <a:srgbClr val="000000"/>
                </a:solidFill>
                <a:latin typeface="HP001 5 hàng" pitchFamily="34" charset="0"/>
                <a:ea typeface="HP001 4H" pitchFamily="34" charset="-127"/>
                <a:cs typeface="Arial"/>
                <a:sym typeface="Arial"/>
              </a:rPr>
              <a:t>J</a:t>
            </a:r>
          </a:p>
        </p:txBody>
      </p:sp>
      <p:sp>
        <p:nvSpPr>
          <p:cNvPr id="220" name="矩形 31">
            <a:extLst>
              <a:ext uri="{FF2B5EF4-FFF2-40B4-BE49-F238E27FC236}">
                <a16:creationId xmlns:a16="http://schemas.microsoft.com/office/drawing/2014/main" xmlns="" id="{AD400CD5-1E45-4B57-9718-A6930321E12A}"/>
              </a:ext>
            </a:extLst>
          </p:cNvPr>
          <p:cNvSpPr/>
          <p:nvPr/>
        </p:nvSpPr>
        <p:spPr>
          <a:xfrm>
            <a:off x="6391643" y="374279"/>
            <a:ext cx="549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1" name="矩形 31">
            <a:extLst>
              <a:ext uri="{FF2B5EF4-FFF2-40B4-BE49-F238E27FC236}">
                <a16:creationId xmlns:a16="http://schemas.microsoft.com/office/drawing/2014/main" xmlns="" id="{23AFD753-6326-4ADE-BC7F-95B38FF000D1}"/>
              </a:ext>
            </a:extLst>
          </p:cNvPr>
          <p:cNvSpPr/>
          <p:nvPr/>
        </p:nvSpPr>
        <p:spPr>
          <a:xfrm>
            <a:off x="6564341" y="1401265"/>
            <a:ext cx="4676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alt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lượn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1CE1652-E9B5-4120-B168-E480BCD9A657}"/>
              </a:ext>
            </a:extLst>
          </p:cNvPr>
          <p:cNvSpPr/>
          <p:nvPr/>
        </p:nvSpPr>
        <p:spPr>
          <a:xfrm>
            <a:off x="3457544" y="1852567"/>
            <a:ext cx="170459" cy="1617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矩形 31">
            <a:extLst>
              <a:ext uri="{FF2B5EF4-FFF2-40B4-BE49-F238E27FC236}">
                <a16:creationId xmlns:a16="http://schemas.microsoft.com/office/drawing/2014/main" xmlns="" id="{A54CAD79-8102-42E8-BB17-DF2261B2D0BF}"/>
              </a:ext>
            </a:extLst>
          </p:cNvPr>
          <p:cNvSpPr/>
          <p:nvPr/>
        </p:nvSpPr>
        <p:spPr>
          <a:xfrm>
            <a:off x="6564341" y="2492219"/>
            <a:ext cx="4442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alt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xuôi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1">
            <a:extLst>
              <a:ext uri="{FF2B5EF4-FFF2-40B4-BE49-F238E27FC236}">
                <a16:creationId xmlns:a16="http://schemas.microsoft.com/office/drawing/2014/main" xmlns="" id="{2E54A69F-511C-4169-B5A2-8DC3C14E1250}"/>
              </a:ext>
            </a:extLst>
          </p:cNvPr>
          <p:cNvSpPr/>
          <p:nvPr/>
        </p:nvSpPr>
        <p:spPr>
          <a:xfrm>
            <a:off x="6564341" y="3170143"/>
            <a:ext cx="467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alt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lượn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A46B2BE8-44AF-4FA7-A16F-0DD8B53AD9CC}"/>
              </a:ext>
            </a:extLst>
          </p:cNvPr>
          <p:cNvSpPr/>
          <p:nvPr/>
        </p:nvSpPr>
        <p:spPr>
          <a:xfrm>
            <a:off x="3716013" y="1777597"/>
            <a:ext cx="170459" cy="1617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52960E6-9F74-46A2-AF3E-3F42AAE3C1C7}"/>
              </a:ext>
            </a:extLst>
          </p:cNvPr>
          <p:cNvSpPr/>
          <p:nvPr/>
        </p:nvSpPr>
        <p:spPr>
          <a:xfrm>
            <a:off x="4298255" y="1675363"/>
            <a:ext cx="170459" cy="1617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1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439 L -0.00299 -0.00439 C -0.00364 0.00278 -0.00442 0.01019 -0.00494 0.01737 C -0.00546 0.02292 -0.00533 0.02848 -0.00598 0.0338 C -0.00664 0.03959 -0.00846 0.04676 -0.01015 0.05209 C -0.01067 0.05394 -0.01132 0.05602 -0.0121 0.05764 C -0.01302 0.05926 -0.01419 0.05996 -0.01523 0.06135 C -0.01588 0.0632 -0.0164 0.06528 -0.01731 0.06667 C -0.02044 0.07153 -0.02473 0.0713 -0.02864 0.07223 C -0.03164 0.07292 -0.03476 0.07338 -0.03789 0.07408 C -0.03945 0.07362 -0.04674 0.07223 -0.04908 0.07037 C -0.0526 0.06783 -0.06015 0.05325 -0.06041 0.05209 C -0.06393 0.03982 -0.06145 0.05 -0.06354 0.0375 C -0.06419 0.0338 -0.06549 0.02662 -0.06549 0.02662 C -0.06484 0.00695 -0.06445 -0.0125 -0.06354 -0.03194 C -0.06341 -0.03449 -0.06289 -0.0368 -0.0625 -0.03912 C -0.06184 -0.04328 -0.06119 -0.04699 -0.05937 -0.05023 C -0.05846 -0.05185 -0.05729 -0.05231 -0.05638 -0.05393 C -0.05377 -0.05787 -0.05221 -0.06388 -0.04908 -0.06666 C -0.04401 -0.07106 -0.04648 -0.06944 -0.04192 -0.07199 C -0.03606 -0.07152 -0.0302 -0.07152 -0.02447 -0.07037 C -0.01744 -0.06875 -0.01796 -0.06388 -0.01119 -0.05925 C -0.00924 -0.0581 -0.00703 -0.0581 -0.00494 -0.0574 C -0.00325 -0.05625 -0.00156 -0.05486 0.00014 -0.05393 C 0.00144 -0.053 0.003 -0.05324 0.0043 -0.05208 C 0.00586 -0.05023 0.00951 -0.04305 0.01042 -0.03912 C 0.01133 -0.03564 0.01172 -0.03194 0.0125 -0.02824 C 0.01316 -0.02523 0.01394 -0.02222 0.01459 -0.01921 C 0.01498 -0.01666 0.01498 -0.01412 0.0155 -0.0118 C 0.01602 -0.00972 0.01706 -0.00833 0.01758 -0.00625 C 0.0181 -0.00463 0.01823 -0.00254 0.01862 -0.00092 C 0.01928 0.00162 0.02006 0.00394 0.02071 0.00649 C 0.02097 0.0095 0.02123 0.0125 0.02175 0.01551 C 0.02201 0.01737 0.02266 0.01922 0.02279 0.02107 C 0.02331 0.03866 0.02344 0.05649 0.02383 0.07408 C 0.02344 0.1044 0.02331 0.13496 0.02279 0.16528 C 0.02266 0.17153 0.02227 0.17755 0.02175 0.18357 C 0.02123 0.18866 0.01967 0.19838 0.01967 0.19838 C 0.01915 0.20625 0.01862 0.21737 0.01758 0.2257 C 0.01732 0.22755 0.01693 0.2294 0.01654 0.23125 C 0.01628 0.23843 0.01615 0.24584 0.0155 0.25301 C 0.01537 0.2551 0.01485 0.25672 0.01459 0.25857 C 0.01394 0.26158 0.01316 0.26459 0.0125 0.2676 C 0.0099 0.2801 0.01381 0.2676 0.00534 0.28774 C 0.0043 0.29028 0.00365 0.29352 0.00222 0.29514 C 0.00118 0.2963 0.00014 0.29746 -0.00091 0.29885 C -0.00221 0.30047 -0.00351 0.30278 -0.00494 0.30417 C -0.00729 0.30649 -0.00976 0.30787 -0.0121 0.30973 C -0.02083 0.31598 -0.00781 0.30348 -0.0276 0.31528 L -0.03059 0.31713 C -0.03528 0.31621 -0.04088 0.31644 -0.04505 0.31158 C -0.04661 0.30973 -0.04778 0.30672 -0.04908 0.30417 C -0.04986 0.30047 -0.05026 0.29676 -0.05117 0.29329 C -0.05273 0.28704 -0.05638 0.275 -0.05638 0.275 C -0.05703 0.26945 -0.05768 0.26412 -0.05833 0.25857 C -0.05872 0.25602 -0.05911 0.25371 -0.05937 0.25116 C -0.0621 0.22871 -0.06015 0.23959 -0.0625 0.22755 C -0.06341 0.20857 -0.06458 0.19653 -0.0625 0.17639 C -0.0621 0.17338 -0.06093 0.17061 -0.05937 0.16899 C -0.05755 0.16713 -0.05533 0.16783 -0.05325 0.16713 C -0.04882 0.16783 -0.04427 0.16713 -0.03984 0.16899 C -0.03723 0.17014 -0.03476 0.17315 -0.03268 0.17639 C -0.03007 0.18033 -0.0276 0.18727 -0.02552 0.19283 C -0.0246 0.20139 -0.02369 0.20741 -0.02343 0.21644 C -0.0233 0.22269 -0.02343 0.22871 -0.02343 0.23473 L -0.02343 0.23658 " pathEditMode="relative" ptsTypes="AAAAAAAAAAAAAAAAAAAAAAAAAAAAAAAAAAAAAAAAAAAAAAAAAAAAAAAAAAAAAAAAAA">
                                      <p:cBhvr>
                                        <p:cTn id="1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278 L 0.00065 0.00278 C 0.00091 -0.00347 0.00078 -0.00949 0.00156 -0.0155 C 0.00195 -0.01759 0.00325 -0.01898 0.00364 -0.02106 C 0.0043 -0.02384 0.00417 -0.02731 0.00469 -0.03009 C 0.00521 -0.03263 0.00612 -0.03495 0.00677 -0.0375 C 0.0082 -0.04375 0.00755 -0.04606 0.01081 -0.05208 C 0.01497 -0.05925 0.01654 -0.05925 0.02109 -0.06111 C 0.0263 -0.06064 0.03151 -0.0618 0.03659 -0.05949 C 0.04127 -0.05717 0.04075 -0.04884 0.04167 -0.04305 C 0.04219 -0.03935 0.04375 -0.03194 0.04375 -0.03194 C 0.04401 -0.0162 0.04427 -0.00023 0.04479 0.01551 C 0.04492 0.01991 0.04583 0.02408 0.04583 0.02825 C 0.04583 0.05325 0.04531 0.07825 0.04479 0.10325 C 0.04466 0.10764 0.04401 0.11181 0.04375 0.11598 C 0.04336 0.12153 0.04297 0.12709 0.04271 0.13241 C 0.04297 0.15024 0.04323 0.16783 0.04375 0.18542 C 0.04479 0.22176 0.04531 0.16621 0.04583 0.22014 C 0.04609 0.25672 0.04583 0.29329 0.04583 0.32987 L 0.04583 0.33172 L 0.04583 0.33172 L 0.04583 0.33357 " pathEditMode="relative" ptsTypes="AAAAAAAAAAAAAAAAAAAAAA">
                                      <p:cBhvr>
                                        <p:cTn id="3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046 L 0.00208 -0.00046 C 0.00351 -0.00486 0.00833 -0.01991 0.01132 -0.02431 C 0.0121 -0.02546 0.01328 -0.02546 0.01432 -0.02616 C 0.01757 -0.03171 0.02096 -0.03866 0.02565 -0.04074 C 0.02708 -0.04121 0.02838 -0.04167 0.02981 -0.04259 C 0.0319 -0.04352 0.03385 -0.04537 0.03593 -0.04607 C 0.03971 -0.04722 0.04348 -0.04746 0.04726 -0.04792 C 0.05234 -0.04676 0.05755 -0.04583 0.06263 -0.04421 C 0.06601 -0.04329 0.06588 -0.0419 0.06888 -0.03889 C 0.07018 -0.0375 0.07148 -0.03611 0.07291 -0.03519 C 0.075 -0.0338 0.07708 -0.03241 0.07916 -0.03148 C 0.08255 -0.03009 0.08945 -0.02778 0.08945 -0.02778 C 0.09192 -0.02824 0.10182 -0.02917 0.10585 -0.03148 C 0.10846 -0.0331 0.1108 -0.03611 0.11302 -0.03889 C 0.11276 -0.04375 0.11458 -0.05162 0.11197 -0.05347 C 0.10794 -0.05625 0.09492 -0.04884 0.08945 -0.04607 C 0.08802 -0.04421 0.08658 -0.04259 0.08528 -0.04074 C 0.08424 -0.03889 0.08346 -0.03658 0.08216 -0.03519 C 0.08125 -0.03403 0.08007 -0.03426 0.07916 -0.03333 C 0.07604 -0.03056 0.07122 -0.02246 0.06992 -0.01875 C 0.06562 -0.00718 0.07005 -0.01991 0.06575 -0.00602 C 0.06484 -0.00278 0.06354 1.48148E-6 0.06263 0.00324 C 0.06223 0.00486 0.06197 0.00694 0.06158 0.00856 C 0.06093 0.0118 0.06041 0.01481 0.05963 0.01782 C 0.05898 0.01967 0.0582 0.02153 0.05755 0.02315 C 0.05716 0.02685 0.05703 0.03055 0.05651 0.03426 C 0.05598 0.03727 0.05494 0.04028 0.05442 0.04329 C 0.05182 0.06204 0.05546 0.05069 0.05143 0.06157 C 0.05104 0.06528 0.05104 0.06898 0.05039 0.07245 C 0.05 0.07454 0.04856 0.07592 0.0483 0.07801 C 0.04752 0.08333 0.04791 0.08912 0.04726 0.09444 C 0.04687 0.09815 0.04518 0.10532 0.04518 0.10532 C 0.04492 0.12245 0.04479 0.13958 0.04414 0.15648 C 0.04414 0.15903 0.04309 0.16134 0.04309 0.16389 C 0.04348 0.18287 0.04375 0.20185 0.04518 0.22037 C 0.0457 0.22708 0.04856 0.24213 0.05039 0.25162 C 0.05065 0.25764 0.05091 0.26366 0.05143 0.26967 C 0.05182 0.27546 0.0526 0.27731 0.05338 0.28264 C 0.05377 0.28495 0.0539 0.2875 0.05442 0.28981 C 0.05598 0.29606 0.05794 0.30208 0.05963 0.3081 C 0.06458 0.32569 0.06002 0.31435 0.06575 0.32268 C 0.06796 0.32592 0.06914 0.33009 0.07187 0.33194 C 0.07356 0.33287 0.07539 0.33287 0.07708 0.33379 C 0.07812 0.33426 0.07916 0.33495 0.0802 0.33565 C 0.08528 0.33495 0.09049 0.33472 0.09557 0.33379 C 0.09895 0.3331 0.09973 0.32963 0.10273 0.32639 C 0.10638 0.32245 0.10703 0.32268 0.11093 0.32083 L 0.11718 0.30995 C 0.11822 0.3081 0.1194 0.30648 0.12031 0.3044 L 0.1233 0.29722 C 0.12487 0.28611 0.12395 0.29236 0.12643 0.27893 C 0.12682 0.27708 0.12682 0.275 0.12747 0.27338 C 0.12994 0.2669 0.12955 0.27014 0.12955 0.26435 L 0.13059 0.26435 " pathEditMode="relative" ptsTypes="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  <p:bldP spid="221" grpId="0"/>
      <p:bldP spid="26" grpId="0" animBg="1"/>
      <p:bldP spid="26" grpId="1" animBg="1"/>
      <p:bldP spid="26" grpId="2" animBg="1"/>
      <p:bldP spid="38" grpId="0"/>
      <p:bldP spid="39" grpId="0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xmlns="" id="{A5D5BFBD-1F08-446A-BE79-26709491A8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139" end="144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89" y="1440410"/>
            <a:ext cx="10050049" cy="39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4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-1244184"/>
            <a:ext cx="9683646" cy="8102184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2986037" y="3277346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28" y="0"/>
            <a:ext cx="13011150" cy="7315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E3A278-704C-4966-AE12-93D49A1F0F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612503" y="2408412"/>
            <a:ext cx="1285250" cy="16201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A807905-0CEC-4687-892A-403514CA36A0}"/>
              </a:ext>
            </a:extLst>
          </p:cNvPr>
          <p:cNvGrpSpPr/>
          <p:nvPr/>
        </p:nvGrpSpPr>
        <p:grpSpPr>
          <a:xfrm>
            <a:off x="2740846" y="2275335"/>
            <a:ext cx="8044922" cy="1273084"/>
            <a:chOff x="1960717" y="-1009206"/>
            <a:chExt cx="5080021" cy="1757031"/>
          </a:xfrm>
        </p:grpSpPr>
        <p:sp>
          <p:nvSpPr>
            <p:cNvPr id="17" name="Text Box 1736">
              <a:extLst>
                <a:ext uri="{FF2B5EF4-FFF2-40B4-BE49-F238E27FC236}">
                  <a16:creationId xmlns:a16="http://schemas.microsoft.com/office/drawing/2014/main" xmlns="" id="{9CB691AF-8E67-4F09-A9EC-9CB2B48AC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661" y="-595931"/>
              <a:ext cx="4854077" cy="76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khuyên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? </a:t>
              </a:r>
              <a:endParaRPr lang="en-US" altLang="en-US" sz="3000" dirty="0"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loud Callout 11">
              <a:extLst>
                <a:ext uri="{FF2B5EF4-FFF2-40B4-BE49-F238E27FC236}">
                  <a16:creationId xmlns:a16="http://schemas.microsoft.com/office/drawing/2014/main" xmlns="" id="{40AE60D1-73D2-4926-B553-B190C7837415}"/>
                </a:ext>
              </a:extLst>
            </p:cNvPr>
            <p:cNvSpPr/>
            <p:nvPr/>
          </p:nvSpPr>
          <p:spPr>
            <a:xfrm>
              <a:off x="1960717" y="-100920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85CDAB1-7233-48FD-8AF3-96ACAF131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9893" y="4053053"/>
            <a:ext cx="2067646" cy="2054132"/>
          </a:xfrm>
          <a:prstGeom prst="rect">
            <a:avLst/>
          </a:prstGeom>
        </p:spPr>
      </p:pic>
      <p:sp>
        <p:nvSpPr>
          <p:cNvPr id="20" name="Text Box 1736">
            <a:extLst>
              <a:ext uri="{FF2B5EF4-FFF2-40B4-BE49-F238E27FC236}">
                <a16:creationId xmlns:a16="http://schemas.microsoft.com/office/drawing/2014/main" xmlns="" id="{E9B2FFC6-51DA-4658-8D40-5FD4F364B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508" y="5080119"/>
            <a:ext cx="109227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000" dirty="0">
              <a:solidFill>
                <a:srgbClr val="000099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6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221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289</Words>
  <Application>Microsoft Office PowerPoint</Application>
  <PresentationFormat>Custom</PresentationFormat>
  <Paragraphs>43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92</cp:revision>
  <dcterms:created xsi:type="dcterms:W3CDTF">2021-06-23T00:56:23Z</dcterms:created>
  <dcterms:modified xsi:type="dcterms:W3CDTF">2024-03-23T23:19:01Z</dcterms:modified>
</cp:coreProperties>
</file>