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50" r:id="rId3"/>
  </p:sldMasterIdLst>
  <p:notesMasterIdLst>
    <p:notesMasterId r:id="rId17"/>
  </p:notesMasterIdLst>
  <p:sldIdLst>
    <p:sldId id="381" r:id="rId4"/>
    <p:sldId id="374" r:id="rId5"/>
    <p:sldId id="284" r:id="rId6"/>
    <p:sldId id="373" r:id="rId7"/>
    <p:sldId id="309" r:id="rId8"/>
    <p:sldId id="370" r:id="rId9"/>
    <p:sldId id="371" r:id="rId10"/>
    <p:sldId id="372" r:id="rId11"/>
    <p:sldId id="366" r:id="rId12"/>
    <p:sldId id="376" r:id="rId13"/>
    <p:sldId id="377" r:id="rId14"/>
    <p:sldId id="378" r:id="rId15"/>
    <p:sldId id="37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24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467" y="761867"/>
            <a:ext cx="646360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6133" y="5039184"/>
            <a:ext cx="365400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21185" y="-67"/>
            <a:ext cx="3770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8945717" y="3101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1506031">
            <a:off x="6428056" y="459567"/>
            <a:ext cx="419673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7623067" y="4394200"/>
            <a:ext cx="419600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7641468">
            <a:off x="9728549" y="678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-291800" y="100600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4567" y="761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418551" y="53993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66734" y="57664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5451" y="5468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7460934" y="6482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86254" y="6102807"/>
            <a:ext cx="345805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015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4" y="21924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7" y="25594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4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0767" y="30566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>
            <a:off x="11539618" y="25469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0" y="29140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2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9576484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7" y="2417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7" y="21923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3" y="-103443"/>
            <a:ext cx="345821" cy="30205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289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5649" y="61469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567466" y="6513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324615" y="55799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6"/>
          <p:cNvSpPr/>
          <p:nvPr/>
        </p:nvSpPr>
        <p:spPr>
          <a:xfrm>
            <a:off x="11923767" y="10071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6"/>
          <p:cNvSpPr/>
          <p:nvPr/>
        </p:nvSpPr>
        <p:spPr>
          <a:xfrm>
            <a:off x="11098967" y="719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10857835" y="1023218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76323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68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20600" y="2048167"/>
            <a:ext cx="4350800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7951" y="59402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204582" y="46406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0"/>
          <p:cNvSpPr/>
          <p:nvPr/>
        </p:nvSpPr>
        <p:spPr>
          <a:xfrm>
            <a:off x="6756017" y="61798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0"/>
          <p:cNvSpPr/>
          <p:nvPr/>
        </p:nvSpPr>
        <p:spPr>
          <a:xfrm flipH="1">
            <a:off x="8015000" y="2682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91155" y="577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10"/>
          <p:cNvSpPr/>
          <p:nvPr/>
        </p:nvSpPr>
        <p:spPr>
          <a:xfrm flipH="1">
            <a:off x="9026629" y="12837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704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7801" y="2179400"/>
            <a:ext cx="10276400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84391" y="4053800"/>
            <a:ext cx="7823200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59751" y="8452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707934" y="1212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65618" y="3395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50122" y="5797989"/>
            <a:ext cx="345749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11"/>
          <p:cNvSpPr/>
          <p:nvPr/>
        </p:nvSpPr>
        <p:spPr>
          <a:xfrm>
            <a:off x="208917" y="50604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900" y="5427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79583" y="2421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11"/>
          <p:cNvSpPr/>
          <p:nvPr/>
        </p:nvSpPr>
        <p:spPr>
          <a:xfrm>
            <a:off x="9813618" y="61336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11634" y="13080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32251" y="625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11"/>
          <p:cNvSpPr/>
          <p:nvPr/>
        </p:nvSpPr>
        <p:spPr>
          <a:xfrm>
            <a:off x="10408201" y="5197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3816" y="26502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31200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91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757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3009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7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6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6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6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18" y="6595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931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92321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5008535" y="2408971"/>
            <a:ext cx="2324800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73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34038" y="368751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34187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8091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43417" y="10110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91600" y="13780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53133" y="666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5135" y="62610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1"/>
          <p:cNvSpPr/>
          <p:nvPr/>
        </p:nvSpPr>
        <p:spPr>
          <a:xfrm>
            <a:off x="-179333" y="57204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3467" y="5197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21"/>
          <p:cNvSpPr/>
          <p:nvPr/>
        </p:nvSpPr>
        <p:spPr>
          <a:xfrm>
            <a:off x="10983967" y="6137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7283" y="13171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698" y="918700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1"/>
          <p:cNvSpPr/>
          <p:nvPr/>
        </p:nvSpPr>
        <p:spPr>
          <a:xfrm>
            <a:off x="10491218" y="57204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27381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869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/>
          <p:nvPr/>
        </p:nvSpPr>
        <p:spPr>
          <a:xfrm>
            <a:off x="8142167" y="2336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Google Shape;292;p23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3"/>
          <p:cNvSpPr/>
          <p:nvPr/>
        </p:nvSpPr>
        <p:spPr>
          <a:xfrm>
            <a:off x="11323018" y="819251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Google Shape;294;p23"/>
          <p:cNvSpPr/>
          <p:nvPr/>
        </p:nvSpPr>
        <p:spPr>
          <a:xfrm>
            <a:off x="10771201" y="1186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Google Shape;295;p23"/>
          <p:cNvSpPr/>
          <p:nvPr/>
        </p:nvSpPr>
        <p:spPr>
          <a:xfrm>
            <a:off x="10311084" y="16359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3"/>
          <p:cNvSpPr/>
          <p:nvPr/>
        </p:nvSpPr>
        <p:spPr>
          <a:xfrm rot="7641468">
            <a:off x="11397833" y="30001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3"/>
          <p:cNvSpPr/>
          <p:nvPr/>
        </p:nvSpPr>
        <p:spPr>
          <a:xfrm>
            <a:off x="-644400" y="24749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Google Shape;298;p23"/>
          <p:cNvSpPr/>
          <p:nvPr/>
        </p:nvSpPr>
        <p:spPr>
          <a:xfrm>
            <a:off x="-222299" y="641167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Google Shape;299;p23"/>
          <p:cNvSpPr/>
          <p:nvPr/>
        </p:nvSpPr>
        <p:spPr>
          <a:xfrm>
            <a:off x="478235" y="329801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Google Shape;300;p23"/>
          <p:cNvSpPr/>
          <p:nvPr/>
        </p:nvSpPr>
        <p:spPr>
          <a:xfrm>
            <a:off x="651084" y="9525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23"/>
          <p:cNvSpPr/>
          <p:nvPr/>
        </p:nvSpPr>
        <p:spPr>
          <a:xfrm rot="7641468">
            <a:off x="10343133" y="339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" name="Google Shape;302;p23"/>
          <p:cNvSpPr/>
          <p:nvPr/>
        </p:nvSpPr>
        <p:spPr>
          <a:xfrm rot="7641468">
            <a:off x="683133" y="3193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3" name="Google Shape;303;p23"/>
          <p:cNvSpPr/>
          <p:nvPr/>
        </p:nvSpPr>
        <p:spPr>
          <a:xfrm rot="-1783010">
            <a:off x="2239830" y="1187456"/>
            <a:ext cx="345762" cy="30200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23"/>
          <p:cNvSpPr txBox="1">
            <a:spLocks noGrp="1"/>
          </p:cNvSpPr>
          <p:nvPr>
            <p:ph type="title" hasCustomPrompt="1"/>
          </p:nvPr>
        </p:nvSpPr>
        <p:spPr>
          <a:xfrm>
            <a:off x="5954233" y="3834000"/>
            <a:ext cx="4013200" cy="116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5954233" y="5027900"/>
            <a:ext cx="4013200" cy="88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ctrTitle" idx="2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71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03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313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Background 3 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04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928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34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85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034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48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45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79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91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87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295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339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7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37" r:id="rId3"/>
    <p:sldLayoutId id="2147483725" r:id="rId4"/>
    <p:sldLayoutId id="214748373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1" r:id="rId17"/>
    <p:sldLayoutId id="2147483740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29" r:id="rId27"/>
    <p:sldLayoutId id="2147483728" r:id="rId28"/>
    <p:sldLayoutId id="2147483727" r:id="rId29"/>
    <p:sldLayoutId id="2147483726" r:id="rId30"/>
    <p:sldLayoutId id="2147483656" r:id="rId31"/>
    <p:sldLayoutId id="2147483657" r:id="rId32"/>
    <p:sldLayoutId id="2147483658" r:id="rId33"/>
    <p:sldLayoutId id="2147483659" r:id="rId34"/>
    <p:sldLayoutId id="214748366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754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49" r:id="rId7"/>
    <p:sldLayoutId id="2147483748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63" r:id="rId17"/>
    <p:sldLayoutId id="214748376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1.xml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7265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122924" y="2572149"/>
            <a:ext cx="5491863" cy="1217874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Nói và nghe: Kể chuyện Cảm ơn anh hà mã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1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1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E81A8B-3984-46A4-8AA4-6FE20064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16" y="4817659"/>
            <a:ext cx="2691063" cy="2025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3666570" y="1356980"/>
            <a:ext cx="361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xmlns="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063"/>
            <a:ext cx="2265528" cy="2265528"/>
          </a:xfrm>
          <a:prstGeom prst="rect">
            <a:avLst/>
          </a:prstGeom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8808" y="2475011"/>
            <a:ext cx="10360728" cy="1536057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798808" y="2365876"/>
            <a:ext cx="10507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3122694" y="481884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805219" y="1665660"/>
            <a:ext cx="107271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200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94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43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57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176" y="145852"/>
            <a:ext cx="11948719" cy="19945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238984" y="0"/>
            <a:ext cx="8046624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765282">
            <a:off x="176702" y="341134"/>
            <a:ext cx="2436692" cy="1567542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6561" y="649007"/>
            <a:ext cx="7252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309179" y="326901"/>
            <a:ext cx="1550402" cy="15675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2731" y="228907"/>
            <a:ext cx="14574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6F582DC-E8ED-4B12-BB79-26964742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39" y="3840130"/>
            <a:ext cx="3016361" cy="30163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859581" y="2088659"/>
            <a:ext cx="6894855" cy="120032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NÓI</a:t>
            </a:r>
            <a:r>
              <a:rPr kumimoji="0" lang="en-US" sz="48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4183265" y="1237352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ƠN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ANH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HÀ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MÃ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60551" y="768551"/>
            <a:ext cx="60652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758951" y="1573214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512823" y="5029200"/>
            <a:ext cx="9134398" cy="1821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1425" y="2042564"/>
            <a:ext cx="1103719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081" y="1643658"/>
            <a:ext cx="1139588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nói về các sự việc trong câu chuyện </a:t>
            </a: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 ơn anh hà mã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tranh minh họa và câu hỏi gợi ý dưới tranh; kể lại được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 câu chuyện.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3496597" y="567839"/>
            <a:ext cx="494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8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endParaRPr lang="en-US" sz="28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A77206-0527-44D1-810E-5C65BAFFC859}"/>
              </a:ext>
            </a:extLst>
          </p:cNvPr>
          <p:cNvSpPr txBox="1"/>
          <p:nvPr/>
        </p:nvSpPr>
        <p:spPr>
          <a:xfrm>
            <a:off x="281126" y="3391791"/>
            <a:ext cx="356109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1EB8A0-5A02-4C4D-8EF7-DC6365030CF7}"/>
              </a:ext>
            </a:extLst>
          </p:cNvPr>
          <p:cNvSpPr txBox="1"/>
          <p:nvPr/>
        </p:nvSpPr>
        <p:spPr>
          <a:xfrm>
            <a:off x="0" y="6285373"/>
            <a:ext cx="396466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phật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E89C89-6B98-4927-B050-C58639229236}"/>
              </a:ext>
            </a:extLst>
          </p:cNvPr>
          <p:cNvSpPr txBox="1"/>
          <p:nvPr/>
        </p:nvSpPr>
        <p:spPr>
          <a:xfrm>
            <a:off x="3963149" y="3466786"/>
            <a:ext cx="370854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920F85-24F7-4F00-8191-728A2914068B}"/>
              </a:ext>
            </a:extLst>
          </p:cNvPr>
          <p:cNvSpPr txBox="1"/>
          <p:nvPr/>
        </p:nvSpPr>
        <p:spPr>
          <a:xfrm>
            <a:off x="4029398" y="6212746"/>
            <a:ext cx="370854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xmlns="" id="{8EFCA9C1-F1C8-4F66-8CB9-E24EB05F5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0" b="89944" l="3500" r="96500">
                        <a14:foregroundMark x1="3500" y1="24972" x2="7300" y2="27458"/>
                        <a14:foregroundMark x1="78800" y1="12994" x2="79400" y2="35141"/>
                        <a14:foregroundMark x1="54900" y1="28927" x2="66400" y2="9944"/>
                        <a14:foregroundMark x1="66400" y1="9944" x2="68800" y2="8362"/>
                        <a14:foregroundMark x1="75600" y1="8701" x2="86000" y2="9718"/>
                        <a14:foregroundMark x1="86000" y1="9718" x2="86400" y2="9944"/>
                        <a14:foregroundMark x1="68800" y1="20339" x2="67400" y2="25311"/>
                        <a14:foregroundMark x1="96500" y1="25537" x2="94300" y2="26441"/>
                        <a14:foregroundMark x1="25300" y1="20678" x2="24400" y2="23164"/>
                        <a14:foregroundMark x1="34500" y1="21921" x2="36700" y2="26780"/>
                        <a14:foregroundMark x1="24400" y1="80000" x2="26400" y2="83277"/>
                        <a14:foregroundMark x1="37000" y1="82373" x2="38000" y2="85424"/>
                        <a14:foregroundMark x1="22300" y1="85198" x2="52600" y2="82712"/>
                        <a14:foregroundMark x1="52600" y1="82712" x2="74500" y2="82712"/>
                        <a14:foregroundMark x1="74500" y1="87910" x2="94900" y2="83955"/>
                        <a14:foregroundMark x1="94900" y1="83955" x2="94900" y2="83955"/>
                        <a14:foregroundMark x1="79900" y1="77175" x2="81800" y2="87345"/>
                        <a14:foregroundMark x1="76700" y1="83051" x2="80200" y2="78418"/>
                        <a14:foregroundMark x1="76400" y1="81469" x2="80500" y2="85198"/>
                        <a14:foregroundMark x1="23400" y1="86667" x2="27700" y2="86441"/>
                        <a14:foregroundMark x1="34800" y1="82147" x2="35100" y2="76836"/>
                        <a14:foregroundMark x1="34000" y1="87006" x2="38300" y2="84520"/>
                        <a14:foregroundMark x1="67400" y1="42147" x2="69900" y2="40000"/>
                        <a14:foregroundMark x1="66900" y1="20678" x2="68800" y2="27684"/>
                        <a14:foregroundMark x1="50500" y1="40904" x2="52500" y2="40565"/>
                        <a14:foregroundMark x1="49700" y1="41582" x2="53300" y2="45198"/>
                        <a14:foregroundMark x1="48900" y1="40339" x2="53800" y2="41582"/>
                        <a14:foregroundMark x1="24400" y1="21921" x2="26400" y2="28362"/>
                        <a14:foregroundMark x1="85100" y1="44633" x2="91300" y2="46780"/>
                        <a14:foregroundMark x1="76900" y1="3503" x2="79100" y2="2260"/>
                        <a14:foregroundMark x1="76700" y1="2486" x2="76700" y2="2260"/>
                        <a14:foregroundMark x1="77700" y1="21582" x2="80700" y2="27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35" y="4129554"/>
            <a:ext cx="3440155" cy="30445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A9A397-F873-458C-ACE6-53F50F8304FF}"/>
              </a:ext>
            </a:extLst>
          </p:cNvPr>
          <p:cNvSpPr txBox="1"/>
          <p:nvPr/>
        </p:nvSpPr>
        <p:spPr>
          <a:xfrm>
            <a:off x="8369858" y="3118800"/>
            <a:ext cx="3826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53BDBD10-AFC3-4AF4-B48D-CE9028E11C56}"/>
              </a:ext>
            </a:extLst>
          </p:cNvPr>
          <p:cNvSpPr/>
          <p:nvPr/>
        </p:nvSpPr>
        <p:spPr>
          <a:xfrm>
            <a:off x="8227713" y="2692821"/>
            <a:ext cx="3708546" cy="156754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E7850A-B062-4AD6-B8BF-9E54418EA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16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273" y="1120936"/>
            <a:ext cx="3480803" cy="2374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A10BB4-5ADE-4F8C-88B0-AAF8ED6E2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395"/>
                    </a14:imgEffect>
                    <a14:imgEffect>
                      <a14:saturation sat="1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2468" y="1120936"/>
            <a:ext cx="3440156" cy="2436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DCDD39-3AFE-4F14-8FD7-5D15E3E84B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393"/>
                    </a14:imgEffect>
                    <a14:imgEffect>
                      <a14:saturation sat="2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931" y="4056895"/>
            <a:ext cx="3435145" cy="22225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9A31B71-5F13-4EEA-AA71-80A9BBF0D7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4785" y="4024238"/>
            <a:ext cx="3209485" cy="22060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-3" y="25837"/>
            <a:ext cx="11936259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0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2019DB-FA71-4BB4-AFA7-E63465210EDF}"/>
              </a:ext>
            </a:extLst>
          </p:cNvPr>
          <p:cNvSpPr txBox="1"/>
          <p:nvPr/>
        </p:nvSpPr>
        <p:spPr>
          <a:xfrm>
            <a:off x="4570376" y="1278596"/>
            <a:ext cx="7627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FFFE78-D2FD-475B-A451-4F793F788CE5}"/>
              </a:ext>
            </a:extLst>
          </p:cNvPr>
          <p:cNvSpPr txBox="1"/>
          <p:nvPr/>
        </p:nvSpPr>
        <p:spPr>
          <a:xfrm>
            <a:off x="4570375" y="1998922"/>
            <a:ext cx="72297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D19A7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F56E14-F499-4393-93A6-21F55C7A745B}"/>
              </a:ext>
            </a:extLst>
          </p:cNvPr>
          <p:cNvSpPr txBox="1"/>
          <p:nvPr/>
        </p:nvSpPr>
        <p:spPr>
          <a:xfrm>
            <a:off x="4570375" y="4149326"/>
            <a:ext cx="606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D7F8E6-5F05-469A-94A6-8BED3CDF122F}"/>
              </a:ext>
            </a:extLst>
          </p:cNvPr>
          <p:cNvSpPr txBox="1"/>
          <p:nvPr/>
        </p:nvSpPr>
        <p:spPr>
          <a:xfrm>
            <a:off x="4704734" y="4802555"/>
            <a:ext cx="488920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kia,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D19A7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7339C-C93E-4F4A-ABB2-FE68ACE87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16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358" y="97114"/>
            <a:ext cx="4570376" cy="3171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768DDAE-1B58-48A1-A64A-6B5CA7CDB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395"/>
                    </a14:imgEffect>
                    <a14:imgEffect>
                      <a14:saturation sat="1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723" y="3429000"/>
            <a:ext cx="4454011" cy="33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2019DB-FA71-4BB4-AFA7-E63465210EDF}"/>
              </a:ext>
            </a:extLst>
          </p:cNvPr>
          <p:cNvSpPr txBox="1"/>
          <p:nvPr/>
        </p:nvSpPr>
        <p:spPr>
          <a:xfrm>
            <a:off x="4868507" y="1124686"/>
            <a:ext cx="652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phật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FFFE78-D2FD-475B-A451-4F793F788CE5}"/>
              </a:ext>
            </a:extLst>
          </p:cNvPr>
          <p:cNvSpPr txBox="1"/>
          <p:nvPr/>
        </p:nvSpPr>
        <p:spPr>
          <a:xfrm>
            <a:off x="4786821" y="1795887"/>
            <a:ext cx="609889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D19A7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F56E14-F499-4393-93A6-21F55C7A745B}"/>
              </a:ext>
            </a:extLst>
          </p:cNvPr>
          <p:cNvSpPr txBox="1"/>
          <p:nvPr/>
        </p:nvSpPr>
        <p:spPr>
          <a:xfrm>
            <a:off x="4557253" y="3773597"/>
            <a:ext cx="778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D7F8E6-5F05-469A-94A6-8BED3CDF122F}"/>
              </a:ext>
            </a:extLst>
          </p:cNvPr>
          <p:cNvSpPr txBox="1"/>
          <p:nvPr/>
        </p:nvSpPr>
        <p:spPr>
          <a:xfrm>
            <a:off x="4557253" y="4498795"/>
            <a:ext cx="726787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D19A7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0774C6E-2482-4029-9B2F-4101F62A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93"/>
                    </a14:imgEffect>
                    <a14:imgEffect>
                      <a14:saturation sat="2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53" y="251671"/>
            <a:ext cx="4304291" cy="3088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D50DD60-EB97-44CA-AA38-7D640DE3F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719" y="3487994"/>
            <a:ext cx="4336534" cy="30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56073C-6D68-4FE5-80CC-237A60D83317}"/>
              </a:ext>
            </a:extLst>
          </p:cNvPr>
          <p:cNvSpPr txBox="1"/>
          <p:nvPr/>
        </p:nvSpPr>
        <p:spPr>
          <a:xfrm>
            <a:off x="5048413" y="10160"/>
            <a:ext cx="611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5F5ECC-11F8-4445-8DB1-BA493E4D7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16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7163" y="531115"/>
            <a:ext cx="4520933" cy="3137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85CEE6-6926-4700-855E-032870AC7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395"/>
                    </a14:imgEffect>
                    <a14:imgEffect>
                      <a14:saturation sat="1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9773" y="611538"/>
            <a:ext cx="4355514" cy="3137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E660E9-B55D-47B7-B1D0-8BF0F431D1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393"/>
                    </a14:imgEffect>
                    <a14:imgEffect>
                      <a14:saturation sat="2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1118" y="3668304"/>
            <a:ext cx="4406978" cy="2993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E50A18-3C1C-4BDA-9C11-B0B189DF16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4000" y="3668304"/>
            <a:ext cx="4355514" cy="2993766"/>
          </a:xfrm>
          <a:prstGeom prst="rect">
            <a:avLst/>
          </a:prstGeom>
        </p:spPr>
      </p:pic>
      <p:pic>
        <p:nvPicPr>
          <p:cNvPr id="9" name="Kể-chuyện-lớp-2-_Cảm-ơn-anh-hà-mã_-_Tuần-29_-sách-Kết-nối-tri-thức-với-cuộc-sống_">
            <a:hlinkClick r:id="" action="ppaction://media"/>
            <a:extLst>
              <a:ext uri="{FF2B5EF4-FFF2-40B4-BE49-F238E27FC236}">
                <a16:creationId xmlns:a16="http://schemas.microsoft.com/office/drawing/2014/main" xmlns="" id="{C19A5694-DDE9-4820-AE0D-18F2AB22C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2886" y="5623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03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xmlns="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50" y="4089722"/>
            <a:ext cx="2482923" cy="20474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6BF943C-E75D-4230-BB3C-35D77E239E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9226164" y="1796481"/>
            <a:ext cx="1255267" cy="1465762"/>
          </a:xfrm>
          <a:prstGeom prst="rect">
            <a:avLst/>
          </a:prstGeom>
        </p:spPr>
      </p:pic>
      <p:sp>
        <p:nvSpPr>
          <p:cNvPr id="30" name="Freeform 24">
            <a:extLst>
              <a:ext uri="{FF2B5EF4-FFF2-40B4-BE49-F238E27FC236}">
                <a16:creationId xmlns:a16="http://schemas.microsoft.com/office/drawing/2014/main" xmlns="" id="{2AFB548E-8F6F-4D5C-8A26-ED39F71B5DAF}"/>
              </a:ext>
            </a:extLst>
          </p:cNvPr>
          <p:cNvSpPr>
            <a:spLocks noEditPoints="1"/>
          </p:cNvSpPr>
          <p:nvPr/>
        </p:nvSpPr>
        <p:spPr bwMode="auto">
          <a:xfrm rot="502897">
            <a:off x="9768841" y="3445900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1B78016-2BB8-47CF-B740-26CD710C938B}"/>
              </a:ext>
            </a:extLst>
          </p:cNvPr>
          <p:cNvSpPr txBox="1"/>
          <p:nvPr/>
        </p:nvSpPr>
        <p:spPr>
          <a:xfrm>
            <a:off x="2760505" y="878451"/>
            <a:ext cx="514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D9D6A1A-E368-4A76-937E-0D3A8D6E1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16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807" y="1520915"/>
            <a:ext cx="3801896" cy="26382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99BFA47-D8A8-4597-9F19-D3EA68A977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395"/>
                    </a14:imgEffect>
                    <a14:imgEffect>
                      <a14:saturation sat="1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4516" y="1525172"/>
            <a:ext cx="3662786" cy="26382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F9F73FA-406C-4130-A9F8-7982745A7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2337" y="4224246"/>
            <a:ext cx="3662786" cy="25176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258D652-28E8-4F24-A887-A8D7A07F6E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393"/>
                    </a14:imgEffect>
                    <a14:imgEffect>
                      <a14:saturation sat="2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034" y="4159146"/>
            <a:ext cx="3801896" cy="25827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378807" y="126454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383</Words>
  <Application>Microsoft Office PowerPoint</Application>
  <PresentationFormat>Custom</PresentationFormat>
  <Paragraphs>46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Early Childhood Center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68</cp:revision>
  <dcterms:created xsi:type="dcterms:W3CDTF">2021-12-11T14:51:10Z</dcterms:created>
  <dcterms:modified xsi:type="dcterms:W3CDTF">2024-03-23T23:15:17Z</dcterms:modified>
</cp:coreProperties>
</file>