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42" r:id="rId3"/>
  </p:sldMasterIdLst>
  <p:notesMasterIdLst>
    <p:notesMasterId r:id="rId18"/>
  </p:notesMasterIdLst>
  <p:sldIdLst>
    <p:sldId id="504" r:id="rId4"/>
    <p:sldId id="500" r:id="rId5"/>
    <p:sldId id="280" r:id="rId6"/>
    <p:sldId id="488" r:id="rId7"/>
    <p:sldId id="284" r:id="rId8"/>
    <p:sldId id="285" r:id="rId9"/>
    <p:sldId id="361" r:id="rId10"/>
    <p:sldId id="291" r:id="rId11"/>
    <p:sldId id="501" r:id="rId12"/>
    <p:sldId id="293" r:id="rId13"/>
    <p:sldId id="294" r:id="rId14"/>
    <p:sldId id="295" r:id="rId15"/>
    <p:sldId id="502" r:id="rId16"/>
    <p:sldId id="3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28E"/>
    <a:srgbClr val="990033"/>
    <a:srgbClr val="000099"/>
    <a:srgbClr val="FF3300"/>
    <a:srgbClr val="008000"/>
    <a:srgbClr val="FFCC66"/>
    <a:srgbClr val="F9ADCF"/>
    <a:srgbClr val="CCFF66"/>
    <a:srgbClr val="66FF33"/>
    <a:srgbClr val="F67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678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3344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7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833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353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3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3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6A6A-5068-46EF-827D-CC5B5F6D8E7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E991E-0642-4439-BE5A-84458EAAA3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3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1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  <p:sldLayoutId id="2147483689" r:id="rId4"/>
    <p:sldLayoutId id="2147483690" r:id="rId5"/>
    <p:sldLayoutId id="2147483692" r:id="rId6"/>
    <p:sldLayoutId id="2147483693" r:id="rId7"/>
    <p:sldLayoutId id="2147483723" r:id="rId8"/>
    <p:sldLayoutId id="214748375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087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607127" y="2382293"/>
            <a:ext cx="858981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842661" y="2627569"/>
            <a:ext cx="8420909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Từ chú bồ câu đến in-tơ-nét  (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tiết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25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1269356" y="1139469"/>
            <a:ext cx="9848538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0" y="-16581"/>
            <a:ext cx="893290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E5C0D9-400E-40BF-AEA9-69E9D517EC06}"/>
              </a:ext>
            </a:extLst>
          </p:cNvPr>
          <p:cNvSpPr txBox="1"/>
          <p:nvPr/>
        </p:nvSpPr>
        <p:spPr>
          <a:xfrm>
            <a:off x="446645" y="210495"/>
            <a:ext cx="118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43B3A0F-D6DD-4BC8-93EF-4805F71E083B}"/>
              </a:ext>
            </a:extLst>
          </p:cNvPr>
          <p:cNvSpPr/>
          <p:nvPr/>
        </p:nvSpPr>
        <p:spPr>
          <a:xfrm>
            <a:off x="1529149" y="1358127"/>
            <a:ext cx="224684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80DBBB5-32C1-47EF-8AB3-F14BF712B41D}"/>
              </a:ext>
            </a:extLst>
          </p:cNvPr>
          <p:cNvSpPr/>
          <p:nvPr/>
        </p:nvSpPr>
        <p:spPr>
          <a:xfrm>
            <a:off x="4152720" y="1341799"/>
            <a:ext cx="1783386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6F5743C-EA40-48CA-9A5E-503A19D0D201}"/>
              </a:ext>
            </a:extLst>
          </p:cNvPr>
          <p:cNvSpPr/>
          <p:nvPr/>
        </p:nvSpPr>
        <p:spPr>
          <a:xfrm>
            <a:off x="6581480" y="1358127"/>
            <a:ext cx="28173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7119CBC-EF3A-4E66-99FB-3D25C7BA3366}"/>
              </a:ext>
            </a:extLst>
          </p:cNvPr>
          <p:cNvSpPr/>
          <p:nvPr/>
        </p:nvSpPr>
        <p:spPr>
          <a:xfrm>
            <a:off x="9756702" y="1370270"/>
            <a:ext cx="141430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ACABE83-66A9-4710-B41C-E44F83016F67}"/>
              </a:ext>
            </a:extLst>
          </p:cNvPr>
          <p:cNvSpPr/>
          <p:nvPr/>
        </p:nvSpPr>
        <p:spPr>
          <a:xfrm>
            <a:off x="2393673" y="2086446"/>
            <a:ext cx="1978615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33DEF39-71F0-4C85-8CC0-4822F974CCFF}"/>
              </a:ext>
            </a:extLst>
          </p:cNvPr>
          <p:cNvSpPr/>
          <p:nvPr/>
        </p:nvSpPr>
        <p:spPr>
          <a:xfrm>
            <a:off x="4984352" y="2070118"/>
            <a:ext cx="18661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0B6DBD2-8FC6-4DBF-A359-D45DBC3D5D8F}"/>
              </a:ext>
            </a:extLst>
          </p:cNvPr>
          <p:cNvSpPr/>
          <p:nvPr/>
        </p:nvSpPr>
        <p:spPr>
          <a:xfrm>
            <a:off x="7462569" y="2086446"/>
            <a:ext cx="2294134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thoại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xmlns="" id="{094C787A-13BC-4BB1-A102-F76D77B40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59327"/>
              </p:ext>
            </p:extLst>
          </p:nvPr>
        </p:nvGraphicFramePr>
        <p:xfrm>
          <a:off x="1691065" y="2831093"/>
          <a:ext cx="9479944" cy="3295733"/>
        </p:xfrm>
        <a:graphic>
          <a:graphicData uri="http://schemas.openxmlformats.org/drawingml/2006/table">
            <a:tbl>
              <a:tblPr firstRow="1" bandRow="1"/>
              <a:tblGrid>
                <a:gridCol w="4739972">
                  <a:extLst>
                    <a:ext uri="{9D8B030D-6E8A-4147-A177-3AD203B41FA5}">
                      <a16:colId xmlns:a16="http://schemas.microsoft.com/office/drawing/2014/main" xmlns="" val="617405201"/>
                    </a:ext>
                  </a:extLst>
                </a:gridCol>
                <a:gridCol w="4739972">
                  <a:extLst>
                    <a:ext uri="{9D8B030D-6E8A-4147-A177-3AD203B41FA5}">
                      <a16:colId xmlns:a16="http://schemas.microsoft.com/office/drawing/2014/main" xmlns="" val="2488836965"/>
                    </a:ext>
                  </a:extLst>
                </a:gridCol>
              </a:tblGrid>
              <a:tr h="6490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01267"/>
                  </a:ext>
                </a:extLst>
              </a:tr>
              <a:tr h="264663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11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41719 0.3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18359 0.360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6132 0.356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213 L 0.44636 0.4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1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06758 0.258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32904 0.48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32774 0.467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148841" y="240939"/>
            <a:ext cx="81174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FB996D-797E-44F8-B469-28B19C5206E1}"/>
              </a:ext>
            </a:extLst>
          </p:cNvPr>
          <p:cNvSpPr txBox="1"/>
          <p:nvPr/>
        </p:nvSpPr>
        <p:spPr>
          <a:xfrm>
            <a:off x="960583" y="246310"/>
            <a:ext cx="1043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1C1D1B-5AFD-45BE-8D4C-360887B3C2CC}"/>
              </a:ext>
            </a:extLst>
          </p:cNvPr>
          <p:cNvSpPr txBox="1"/>
          <p:nvPr/>
        </p:nvSpPr>
        <p:spPr>
          <a:xfrm>
            <a:off x="290354" y="1196383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xmlns="" id="{9AF01BC1-F8D5-431C-900D-6580E9C5B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7" y="3795073"/>
            <a:ext cx="3580015" cy="3866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BD1D30-C956-4A1D-B9DA-4D59D8CD59B8}"/>
              </a:ext>
            </a:extLst>
          </p:cNvPr>
          <p:cNvSpPr txBox="1"/>
          <p:nvPr/>
        </p:nvSpPr>
        <p:spPr>
          <a:xfrm>
            <a:off x="6328964" y="1217685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29A69C-239D-4C2E-A2F4-A02FF067C8F3}"/>
              </a:ext>
            </a:extLst>
          </p:cNvPr>
          <p:cNvSpPr txBox="1"/>
          <p:nvPr/>
        </p:nvSpPr>
        <p:spPr>
          <a:xfrm>
            <a:off x="290354" y="2008174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56FB29-2A88-4212-B224-6E5A85005263}"/>
              </a:ext>
            </a:extLst>
          </p:cNvPr>
          <p:cNvSpPr txBox="1"/>
          <p:nvPr/>
        </p:nvSpPr>
        <p:spPr>
          <a:xfrm>
            <a:off x="290353" y="2831514"/>
            <a:ext cx="1241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BF35EB-766B-4963-9CAB-30E039C4578A}"/>
              </a:ext>
            </a:extLst>
          </p:cNvPr>
          <p:cNvSpPr txBox="1"/>
          <p:nvPr/>
        </p:nvSpPr>
        <p:spPr>
          <a:xfrm>
            <a:off x="290353" y="3654854"/>
            <a:ext cx="113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330024" y="1704121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thêm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in-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88, 89)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4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949723" y="2064852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5002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FD5C3F-2CC7-4707-A8D2-23A3162F66E8}"/>
              </a:ext>
            </a:extLst>
          </p:cNvPr>
          <p:cNvSpPr txBox="1"/>
          <p:nvPr/>
        </p:nvSpPr>
        <p:spPr>
          <a:xfrm>
            <a:off x="514650" y="1296138"/>
            <a:ext cx="11108364" cy="3144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51BF24A-E182-465D-B109-5C02F78673F8}"/>
              </a:ext>
            </a:extLst>
          </p:cNvPr>
          <p:cNvSpPr txBox="1"/>
          <p:nvPr/>
        </p:nvSpPr>
        <p:spPr>
          <a:xfrm>
            <a:off x="388778" y="4863506"/>
            <a:ext cx="11234236" cy="106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chai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C0D678A-F011-4E27-AD32-86AB69BA565B}"/>
              </a:ext>
            </a:extLst>
          </p:cNvPr>
          <p:cNvCxnSpPr>
            <a:cxnSpLocks/>
          </p:cNvCxnSpPr>
          <p:nvPr/>
        </p:nvCxnSpPr>
        <p:spPr>
          <a:xfrm>
            <a:off x="3005633" y="1719055"/>
            <a:ext cx="716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69CEBDE-38FC-4282-BE21-F868E73286C7}"/>
              </a:ext>
            </a:extLst>
          </p:cNvPr>
          <p:cNvCxnSpPr>
            <a:cxnSpLocks/>
          </p:cNvCxnSpPr>
          <p:nvPr/>
        </p:nvCxnSpPr>
        <p:spPr>
          <a:xfrm flipV="1">
            <a:off x="1008395" y="3267856"/>
            <a:ext cx="10354149" cy="1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D70BA14-4BA5-43DB-9410-0503151E7D6D}"/>
              </a:ext>
            </a:extLst>
          </p:cNvPr>
          <p:cNvCxnSpPr>
            <a:cxnSpLocks/>
          </p:cNvCxnSpPr>
          <p:nvPr/>
        </p:nvCxnSpPr>
        <p:spPr>
          <a:xfrm flipV="1">
            <a:off x="719528" y="3763295"/>
            <a:ext cx="2923082" cy="2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E39932-A3FA-47BD-B5CB-27694962ABCB}"/>
              </a:ext>
            </a:extLst>
          </p:cNvPr>
          <p:cNvSpPr txBox="1"/>
          <p:nvPr/>
        </p:nvSpPr>
        <p:spPr>
          <a:xfrm>
            <a:off x="388778" y="298107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7E9E402-3388-4EB4-A17A-E5E0B5838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r="-2" b="756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picture containing sky, flying, outdoor, blue&#10;&#10;Description automatically generated">
            <a:extLst>
              <a:ext uri="{FF2B5EF4-FFF2-40B4-BE49-F238E27FC236}">
                <a16:creationId xmlns:a16="http://schemas.microsoft.com/office/drawing/2014/main" xmlns="" id="{D3E01489-66F0-4DF9-8597-C99DEF56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39932-A3FA-47BD-B5CB-27694962ABCB}"/>
              </a:ext>
            </a:extLst>
          </p:cNvPr>
          <p:cNvSpPr txBox="1"/>
          <p:nvPr/>
        </p:nvSpPr>
        <p:spPr>
          <a:xfrm>
            <a:off x="364748" y="493403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973AC2-9A7D-47A1-BC7C-FAD6009C26ED}"/>
              </a:ext>
            </a:extLst>
          </p:cNvPr>
          <p:cNvSpPr txBox="1"/>
          <p:nvPr/>
        </p:nvSpPr>
        <p:spPr>
          <a:xfrm>
            <a:off x="709037" y="409318"/>
            <a:ext cx="10599920" cy="63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556A79-D560-42A5-9E46-B1F7BB6615AA}"/>
              </a:ext>
            </a:extLst>
          </p:cNvPr>
          <p:cNvSpPr txBox="1"/>
          <p:nvPr/>
        </p:nvSpPr>
        <p:spPr>
          <a:xfrm>
            <a:off x="709037" y="1360878"/>
            <a:ext cx="10773925" cy="25679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725047-FDED-448B-8119-65C2C6622D86}"/>
              </a:ext>
            </a:extLst>
          </p:cNvPr>
          <p:cNvCxnSpPr>
            <a:cxnSpLocks/>
          </p:cNvCxnSpPr>
          <p:nvPr/>
        </p:nvCxnSpPr>
        <p:spPr>
          <a:xfrm>
            <a:off x="1744717" y="2613004"/>
            <a:ext cx="9656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04B11C1-B5F0-42B7-93F7-0373665B8B0C}"/>
              </a:ext>
            </a:extLst>
          </p:cNvPr>
          <p:cNvCxnSpPr>
            <a:cxnSpLocks/>
          </p:cNvCxnSpPr>
          <p:nvPr/>
        </p:nvCxnSpPr>
        <p:spPr>
          <a:xfrm>
            <a:off x="790679" y="3239534"/>
            <a:ext cx="10610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4EF6F98-5690-4E6F-B4F0-55B95DCCF6E9}"/>
              </a:ext>
            </a:extLst>
          </p:cNvPr>
          <p:cNvCxnSpPr>
            <a:cxnSpLocks/>
          </p:cNvCxnSpPr>
          <p:nvPr/>
        </p:nvCxnSpPr>
        <p:spPr>
          <a:xfrm>
            <a:off x="770702" y="3866587"/>
            <a:ext cx="2561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EC8EAA-B12B-4EE9-BA9B-28DA68ACFAA7}"/>
              </a:ext>
            </a:extLst>
          </p:cNvPr>
          <p:cNvSpPr txBox="1"/>
          <p:nvPr/>
        </p:nvSpPr>
        <p:spPr>
          <a:xfrm>
            <a:off x="946933" y="4493117"/>
            <a:ext cx="1066451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nhớ đư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Nó có thể bay qua một ch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xmlns="" id="{32D8FF40-A098-4A17-BC05-9A80E7985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10278466" y="-68633"/>
            <a:ext cx="1750158" cy="18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9F045F-253B-4F1D-BF37-F0D424DB28E9}"/>
              </a:ext>
            </a:extLst>
          </p:cNvPr>
          <p:cNvSpPr txBox="1"/>
          <p:nvPr/>
        </p:nvSpPr>
        <p:spPr>
          <a:xfrm>
            <a:off x="620603" y="111309"/>
            <a:ext cx="1115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28C89E-C7C1-43C3-94CB-7F0D85D8FC28}"/>
              </a:ext>
            </a:extLst>
          </p:cNvPr>
          <p:cNvSpPr txBox="1"/>
          <p:nvPr/>
        </p:nvSpPr>
        <p:spPr>
          <a:xfrm>
            <a:off x="485007" y="1424553"/>
            <a:ext cx="11286577" cy="2813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DEA4701-DCD6-4ED2-90D9-DB6E0D2D55D6}"/>
              </a:ext>
            </a:extLst>
          </p:cNvPr>
          <p:cNvSpPr txBox="1"/>
          <p:nvPr/>
        </p:nvSpPr>
        <p:spPr>
          <a:xfrm>
            <a:off x="344774" y="4572694"/>
            <a:ext cx="11426809" cy="1077218"/>
          </a:xfrm>
          <a:prstGeom prst="rect">
            <a:avLst/>
          </a:prstGeom>
          <a:solidFill>
            <a:srgbClr val="F9FB9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2E7F44-94BD-4C01-94B9-002C7AEAE7A8}"/>
              </a:ext>
            </a:extLst>
          </p:cNvPr>
          <p:cNvSpPr txBox="1"/>
          <p:nvPr/>
        </p:nvSpPr>
        <p:spPr>
          <a:xfrm>
            <a:off x="389743" y="335432"/>
            <a:ext cx="11802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4" descr="Little boy talking on cell phone Royalty Free Vector Image">
            <a:extLst>
              <a:ext uri="{FF2B5EF4-FFF2-40B4-BE49-F238E27FC236}">
                <a16:creationId xmlns:a16="http://schemas.microsoft.com/office/drawing/2014/main" xmlns="" id="{D17F7027-98CA-4683-86A4-A8BC8A27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2280126" y="2114889"/>
            <a:ext cx="3156398" cy="44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oy Writing Letter High Res Stock Images | Shutterstock">
            <a:extLst>
              <a:ext uri="{FF2B5EF4-FFF2-40B4-BE49-F238E27FC236}">
                <a16:creationId xmlns:a16="http://schemas.microsoft.com/office/drawing/2014/main" xmlns="" id="{7E78ED61-AD7F-4F3A-8592-B3EAAC055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6551288" y="2737487"/>
            <a:ext cx="3360586" cy="32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63199" y="696453"/>
            <a:ext cx="8704497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4789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953</Words>
  <Application>Microsoft Office PowerPoint</Application>
  <PresentationFormat>Custom</PresentationFormat>
  <Paragraphs>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Response to Intervention: The Alphabet by Slidesgo</vt:lpstr>
      <vt:lpstr>1_Response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162</cp:revision>
  <dcterms:created xsi:type="dcterms:W3CDTF">2021-06-18T23:20:35Z</dcterms:created>
  <dcterms:modified xsi:type="dcterms:W3CDTF">2024-03-23T23:43:18Z</dcterms:modified>
</cp:coreProperties>
</file>