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BD57831-0D5B-4C80-B14C-D19E56A64A3B}" type="datetimeFigureOut">
              <a:rPr lang="en-US" smtClean="0"/>
              <a:t>3/24/2024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D1A8C04-FEB3-4E3F-96F6-9169D47A49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2488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90CE754-0CA2-404E-B27B-3264648DE642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802429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90CE754-0CA2-404E-B27B-3264648DE642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308958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90CE754-0CA2-404E-B27B-3264648DE64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016860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3970A4-455E-427C-889E-3F4F36E93E22}" type="datetimeFigureOut">
              <a:rPr lang="en-US" smtClean="0"/>
              <a:t>3/24/2024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796049-D6EB-4EE4-87A6-C371D1561B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43238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3970A4-455E-427C-889E-3F4F36E93E22}" type="datetimeFigureOut">
              <a:rPr lang="en-US" smtClean="0"/>
              <a:t>3/24/2024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796049-D6EB-4EE4-87A6-C371D1561B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09945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3970A4-455E-427C-889E-3F4F36E93E22}" type="datetimeFigureOut">
              <a:rPr lang="en-US" smtClean="0"/>
              <a:t>3/24/2024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796049-D6EB-4EE4-87A6-C371D1561B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37230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xmlns="" id="{70D28F20-4900-0903-11A9-70353157D071}"/>
              </a:ext>
            </a:extLst>
          </p:cNvPr>
          <p:cNvGrpSpPr/>
          <p:nvPr userDrawn="1"/>
        </p:nvGrpSpPr>
        <p:grpSpPr>
          <a:xfrm>
            <a:off x="0" y="5949574"/>
            <a:ext cx="9144000" cy="908426"/>
            <a:chOff x="-251460" y="5305036"/>
            <a:chExt cx="12694920" cy="4572004"/>
          </a:xfrm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xmlns="" id="{D8F07F4C-47CF-4565-BB18-97000E818F97}"/>
                </a:ext>
              </a:extLst>
            </p:cNvPr>
            <p:cNvSpPr/>
            <p:nvPr userDrawn="1"/>
          </p:nvSpPr>
          <p:spPr>
            <a:xfrm>
              <a:off x="-251460" y="5305036"/>
              <a:ext cx="12694920" cy="3048001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900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xmlns="" id="{530465B1-8DA9-44A4-B274-2B78C71B6159}"/>
                </a:ext>
              </a:extLst>
            </p:cNvPr>
            <p:cNvSpPr/>
            <p:nvPr userDrawn="1"/>
          </p:nvSpPr>
          <p:spPr>
            <a:xfrm>
              <a:off x="-251460" y="6067035"/>
              <a:ext cx="12694920" cy="3048001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900"/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xmlns="" id="{DD1A1DE6-B996-4C2F-8008-452B46218B2C}"/>
                </a:ext>
              </a:extLst>
            </p:cNvPr>
            <p:cNvSpPr/>
            <p:nvPr userDrawn="1"/>
          </p:nvSpPr>
          <p:spPr>
            <a:xfrm>
              <a:off x="-251460" y="6829039"/>
              <a:ext cx="12694920" cy="3048001"/>
            </a:xfrm>
            <a:prstGeom prst="rect">
              <a:avLst/>
            </a:prstGeom>
            <a:solidFill>
              <a:srgbClr val="F36A1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900"/>
            </a:p>
          </p:txBody>
        </p:sp>
      </p:grp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6142903B-1DFB-3542-4486-AACBE793604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t="64690" r="65687"/>
          <a:stretch/>
        </p:blipFill>
        <p:spPr>
          <a:xfrm>
            <a:off x="6652260" y="1"/>
            <a:ext cx="2491740" cy="8727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96010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目录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5575212"/>
      </p:ext>
    </p:extLst>
  </p:cSld>
  <p:clrMapOvr>
    <a:masterClrMapping/>
  </p:clrMapOvr>
  <p:transition spd="slow" advClick="0" advTm="0">
    <p:randomBar dir="vert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3970A4-455E-427C-889E-3F4F36E93E22}" type="datetimeFigureOut">
              <a:rPr lang="en-US" smtClean="0"/>
              <a:t>3/24/2024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796049-D6EB-4EE4-87A6-C371D1561B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95720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3970A4-455E-427C-889E-3F4F36E93E22}" type="datetimeFigureOut">
              <a:rPr lang="en-US" smtClean="0"/>
              <a:t>3/24/2024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796049-D6EB-4EE4-87A6-C371D1561B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59726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3970A4-455E-427C-889E-3F4F36E93E22}" type="datetimeFigureOut">
              <a:rPr lang="en-US" smtClean="0"/>
              <a:t>3/24/2024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796049-D6EB-4EE4-87A6-C371D1561B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39491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3970A4-455E-427C-889E-3F4F36E93E22}" type="datetimeFigureOut">
              <a:rPr lang="en-US" smtClean="0"/>
              <a:t>3/24/2024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796049-D6EB-4EE4-87A6-C371D1561B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64075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3970A4-455E-427C-889E-3F4F36E93E22}" type="datetimeFigureOut">
              <a:rPr lang="en-US" smtClean="0"/>
              <a:t>3/24/2024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796049-D6EB-4EE4-87A6-C371D1561B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75357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3970A4-455E-427C-889E-3F4F36E93E22}" type="datetimeFigureOut">
              <a:rPr lang="en-US" smtClean="0"/>
              <a:t>3/24/2024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796049-D6EB-4EE4-87A6-C371D1561B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99826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3970A4-455E-427C-889E-3F4F36E93E22}" type="datetimeFigureOut">
              <a:rPr lang="en-US" smtClean="0"/>
              <a:t>3/24/2024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796049-D6EB-4EE4-87A6-C371D1561B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09118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3970A4-455E-427C-889E-3F4F36E93E22}" type="datetimeFigureOut">
              <a:rPr lang="en-US" smtClean="0"/>
              <a:t>3/24/2024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796049-D6EB-4EE4-87A6-C371D1561B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5141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3970A4-455E-427C-889E-3F4F36E93E22}" type="datetimeFigureOut">
              <a:rPr lang="en-US" smtClean="0"/>
              <a:t>3/24/2024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796049-D6EB-4EE4-87A6-C371D1561B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50142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Nhóm 21">
            <a:extLst>
              <a:ext uri="{FF2B5EF4-FFF2-40B4-BE49-F238E27FC236}">
                <a16:creationId xmlns="" xmlns:a16="http://schemas.microsoft.com/office/drawing/2014/main" id="{8323581E-9856-ACB1-55AC-0DD27AA1F194}"/>
              </a:ext>
            </a:extLst>
          </p:cNvPr>
          <p:cNvGrpSpPr/>
          <p:nvPr/>
        </p:nvGrpSpPr>
        <p:grpSpPr>
          <a:xfrm>
            <a:off x="298588" y="2382293"/>
            <a:ext cx="8616811" cy="1305312"/>
            <a:chOff x="5395119" y="3904156"/>
            <a:chExt cx="7750289" cy="1508760"/>
          </a:xfrm>
        </p:grpSpPr>
        <p:sp>
          <p:nvSpPr>
            <p:cNvPr id="10" name="Rectangle: Rounded Corners 8">
              <a:extLst>
                <a:ext uri="{FF2B5EF4-FFF2-40B4-BE49-F238E27FC236}">
                  <a16:creationId xmlns="" xmlns:a16="http://schemas.microsoft.com/office/drawing/2014/main" id="{E114C02D-075B-BBFE-578A-20762FBA8D2F}"/>
                </a:ext>
              </a:extLst>
            </p:cNvPr>
            <p:cNvSpPr/>
            <p:nvPr userDrawn="1"/>
          </p:nvSpPr>
          <p:spPr>
            <a:xfrm>
              <a:off x="5395119" y="3904156"/>
              <a:ext cx="7597889" cy="1356360"/>
            </a:xfrm>
            <a:prstGeom prst="roundRect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: Rounded Corners 8">
              <a:extLst>
                <a:ext uri="{FF2B5EF4-FFF2-40B4-BE49-F238E27FC236}">
                  <a16:creationId xmlns="" xmlns:a16="http://schemas.microsoft.com/office/drawing/2014/main" id="{54786FF4-3440-7392-6BE0-ADF2FFED118C}"/>
                </a:ext>
              </a:extLst>
            </p:cNvPr>
            <p:cNvSpPr/>
            <p:nvPr userDrawn="1"/>
          </p:nvSpPr>
          <p:spPr>
            <a:xfrm>
              <a:off x="5547519" y="4056556"/>
              <a:ext cx="7597889" cy="1356360"/>
            </a:xfrm>
            <a:prstGeom prst="round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" name="Nhóm 10">
            <a:extLst>
              <a:ext uri="{FF2B5EF4-FFF2-40B4-BE49-F238E27FC236}">
                <a16:creationId xmlns="" xmlns:a16="http://schemas.microsoft.com/office/drawing/2014/main" id="{0C945CCD-B735-91CA-F486-32899F0965E0}"/>
              </a:ext>
            </a:extLst>
          </p:cNvPr>
          <p:cNvGrpSpPr/>
          <p:nvPr/>
        </p:nvGrpSpPr>
        <p:grpSpPr>
          <a:xfrm>
            <a:off x="0" y="-53065"/>
            <a:ext cx="9144000" cy="1966549"/>
            <a:chOff x="-198120" y="-1143000"/>
            <a:chExt cx="12694920" cy="3657600"/>
          </a:xfrm>
        </p:grpSpPr>
        <p:sp>
          <p:nvSpPr>
            <p:cNvPr id="4" name="Rectangle 12">
              <a:extLst>
                <a:ext uri="{FF2B5EF4-FFF2-40B4-BE49-F238E27FC236}">
                  <a16:creationId xmlns="" xmlns:a16="http://schemas.microsoft.com/office/drawing/2014/main" id="{55BFA75F-037E-B890-AB63-D3AE7DC9C41C}"/>
                </a:ext>
              </a:extLst>
            </p:cNvPr>
            <p:cNvSpPr/>
            <p:nvPr userDrawn="1"/>
          </p:nvSpPr>
          <p:spPr>
            <a:xfrm>
              <a:off x="-198120" y="-533400"/>
              <a:ext cx="12694920" cy="304800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Rectangle 13">
              <a:extLst>
                <a:ext uri="{FF2B5EF4-FFF2-40B4-BE49-F238E27FC236}">
                  <a16:creationId xmlns="" xmlns:a16="http://schemas.microsoft.com/office/drawing/2014/main" id="{FEE8E0A4-257F-65DD-D495-C3233E4C3A3A}"/>
                </a:ext>
              </a:extLst>
            </p:cNvPr>
            <p:cNvSpPr/>
            <p:nvPr userDrawn="1"/>
          </p:nvSpPr>
          <p:spPr>
            <a:xfrm>
              <a:off x="-198120" y="-838200"/>
              <a:ext cx="12694920" cy="3048000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ectangle 14">
              <a:extLst>
                <a:ext uri="{FF2B5EF4-FFF2-40B4-BE49-F238E27FC236}">
                  <a16:creationId xmlns="" xmlns:a16="http://schemas.microsoft.com/office/drawing/2014/main" id="{78FAD5B2-AAAB-27C5-A33D-8C23E97CF886}"/>
                </a:ext>
              </a:extLst>
            </p:cNvPr>
            <p:cNvSpPr/>
            <p:nvPr userDrawn="1"/>
          </p:nvSpPr>
          <p:spPr>
            <a:xfrm>
              <a:off x="-198120" y="-1143000"/>
              <a:ext cx="12694920" cy="3048000"/>
            </a:xfrm>
            <a:prstGeom prst="rect">
              <a:avLst/>
            </a:prstGeom>
            <a:solidFill>
              <a:srgbClr val="F36A1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7" name="Picture 6" descr="A group of children's toys&#10;&#10;Description automatically generated with low confidence">
            <a:extLst>
              <a:ext uri="{FF2B5EF4-FFF2-40B4-BE49-F238E27FC236}">
                <a16:creationId xmlns="" xmlns:a16="http://schemas.microsoft.com/office/drawing/2014/main" id="{C9156996-CE34-5902-A0D8-F399CA9A43D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9806" y="4953010"/>
            <a:ext cx="7079809" cy="2066177"/>
          </a:xfrm>
          <a:prstGeom prst="rect">
            <a:avLst/>
          </a:prstGeom>
        </p:spPr>
      </p:pic>
      <p:pic>
        <p:nvPicPr>
          <p:cNvPr id="8" name="Picture 2">
            <a:extLst>
              <a:ext uri="{FF2B5EF4-FFF2-40B4-BE49-F238E27FC236}">
                <a16:creationId xmlns="" xmlns:a16="http://schemas.microsoft.com/office/drawing/2014/main" id="{A5AD831D-3C9A-53B3-02C4-1434D0EEF6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889" b="98000" l="1404" r="96348">
                        <a14:foregroundMark x1="7022" y1="45333" x2="11236" y2="41778"/>
                        <a14:foregroundMark x1="2809" y1="46444" x2="2809" y2="46444"/>
                        <a14:foregroundMark x1="22753" y1="50444" x2="25281" y2="52444"/>
                        <a14:foregroundMark x1="60955" y1="22889" x2="64045" y2="20000"/>
                        <a14:foregroundMark x1="50562" y1="15111" x2="54494" y2="9111"/>
                        <a14:foregroundMark x1="64607" y1="5111" x2="68258" y2="4667"/>
                        <a14:foregroundMark x1="62360" y1="34000" x2="68820" y2="41111"/>
                        <a14:foregroundMark x1="67416" y1="34444" x2="85955" y2="27556"/>
                        <a14:foregroundMark x1="58427" y1="38444" x2="62921" y2="35556"/>
                        <a14:foregroundMark x1="71629" y1="36444" x2="72753" y2="41778"/>
                        <a14:foregroundMark x1="78652" y1="52889" x2="80618" y2="56667"/>
                        <a14:foregroundMark x1="84831" y1="51111" x2="94101" y2="53778"/>
                        <a14:foregroundMark x1="91854" y1="51778" x2="94944" y2="51333"/>
                        <a14:foregroundMark x1="62360" y1="73778" x2="85674" y2="93333"/>
                        <a14:foregroundMark x1="25562" y1="62889" x2="28933" y2="71111"/>
                        <a14:foregroundMark x1="3652" y1="86222" x2="14045" y2="80889"/>
                        <a14:foregroundMark x1="95787" y1="69111" x2="97191" y2="80222"/>
                        <a14:foregroundMark x1="97191" y1="80222" x2="93258" y2="90889"/>
                        <a14:foregroundMark x1="93258" y1="90889" x2="90730" y2="76889"/>
                        <a14:foregroundMark x1="90730" y1="76889" x2="91854" y2="70444"/>
                        <a14:foregroundMark x1="19663" y1="91556" x2="22753" y2="87333"/>
                        <a14:foregroundMark x1="21910" y1="93111" x2="42135" y2="98000"/>
                        <a14:foregroundMark x1="42135" y1="98000" x2="57584" y2="93778"/>
                        <a14:foregroundMark x1="66292" y1="48889" x2="66573" y2="30667"/>
                        <a14:foregroundMark x1="66573" y1="30667" x2="71348" y2="18889"/>
                        <a14:foregroundMark x1="71348" y1="18889" x2="63764" y2="12222"/>
                        <a14:foregroundMark x1="54494" y1="26444" x2="48034" y2="11111"/>
                        <a14:foregroundMark x1="48034" y1="11111" x2="70225" y2="3333"/>
                        <a14:foregroundMark x1="70225" y1="3333" x2="72472" y2="17778"/>
                        <a14:foregroundMark x1="72472" y1="17778" x2="66292" y2="22667"/>
                        <a14:foregroundMark x1="1685" y1="61778" x2="24438" y2="64000"/>
                        <a14:foregroundMark x1="21067" y1="63556" x2="25281" y2="75556"/>
                        <a14:foregroundMark x1="25281" y1="75556" x2="25281" y2="75556"/>
                        <a14:foregroundMark x1="27809" y1="62000" x2="34551" y2="66667"/>
                        <a14:foregroundMark x1="5337" y1="85556" x2="10393" y2="88667"/>
                        <a14:foregroundMark x1="20506" y1="90889" x2="25281" y2="91778"/>
                        <a14:foregroundMark x1="10955" y1="88667" x2="9831" y2="88444"/>
                        <a14:foregroundMark x1="2247" y1="88000" x2="8427" y2="88667"/>
                        <a14:foregroundMark x1="3090" y1="87333" x2="3371" y2="85333"/>
                        <a14:foregroundMark x1="10112" y1="89333" x2="12360" y2="88667"/>
                        <a14:foregroundMark x1="2247" y1="86667" x2="4494" y2="85556"/>
                        <a14:foregroundMark x1="2247" y1="86222" x2="6180" y2="84889"/>
                        <a14:foregroundMark x1="79775" y1="59333" x2="92978" y2="54667"/>
                        <a14:foregroundMark x1="92978" y1="54667" x2="89607" y2="51778"/>
                        <a14:foregroundMark x1="93258" y1="54000" x2="94944" y2="50889"/>
                        <a14:foregroundMark x1="94944" y1="54667" x2="96348" y2="51778"/>
                        <a14:foregroundMark x1="95787" y1="51111" x2="95506" y2="50889"/>
                        <a14:foregroundMark x1="72191" y1="19333" x2="71910" y2="24222"/>
                        <a14:foregroundMark x1="88483" y1="28000" x2="85674" y2="24667"/>
                        <a14:foregroundMark x1="88764" y1="26000" x2="88764" y2="26000"/>
                        <a14:foregroundMark x1="88764" y1="24667" x2="88764" y2="24667"/>
                        <a14:foregroundMark x1="11517" y1="52000" x2="14607" y2="56000"/>
                        <a14:foregroundMark x1="82303" y1="24222" x2="82303" y2="2422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023" y="4165380"/>
            <a:ext cx="1978563" cy="26926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Hộp Văn bản 2">
            <a:extLst>
              <a:ext uri="{FF2B5EF4-FFF2-40B4-BE49-F238E27FC236}">
                <a16:creationId xmlns="" xmlns:a16="http://schemas.microsoft.com/office/drawing/2014/main" id="{5A8348B3-CB2D-E2EF-972D-EB623E0AF026}"/>
              </a:ext>
            </a:extLst>
          </p:cNvPr>
          <p:cNvSpPr txBox="1"/>
          <p:nvPr/>
        </p:nvSpPr>
        <p:spPr>
          <a:xfrm>
            <a:off x="609600" y="2793829"/>
            <a:ext cx="8136360" cy="663876"/>
          </a:xfrm>
          <a:prstGeom prst="rect">
            <a:avLst/>
          </a:prstGeom>
          <a:noFill/>
        </p:spPr>
        <p:txBody>
          <a:bodyPr wrap="square" lIns="108816" tIns="54408" rIns="108816" bIns="54408" rtlCol="0">
            <a:spAutoFit/>
          </a:bodyPr>
          <a:lstStyle/>
          <a:p>
            <a:r>
              <a:rPr lang="en-US" sz="3600" b="1" noProof="1" smtClean="0">
                <a:latin typeface="Times New Roman" pitchFamily="18" charset="0"/>
                <a:ea typeface="Helvetica-Narrow" pitchFamily="34" charset="0"/>
                <a:cs typeface="Times New Roman" pitchFamily="18" charset="0"/>
              </a:rPr>
              <a:t>Đọc: </a:t>
            </a:r>
            <a:r>
              <a:rPr lang="en-US" sz="3600" b="1" noProof="1" smtClean="0">
                <a:latin typeface="Times New Roman" pitchFamily="18" charset="0"/>
                <a:ea typeface="Helvetica-Narrow" pitchFamily="34" charset="0"/>
                <a:cs typeface="Times New Roman" pitchFamily="18" charset="0"/>
              </a:rPr>
              <a:t>Từ chú bồ câu đến in-tơ-nét (tiết </a:t>
            </a:r>
            <a:r>
              <a:rPr lang="en-US" sz="3600" b="1" noProof="1" smtClean="0">
                <a:latin typeface="Times New Roman" pitchFamily="18" charset="0"/>
                <a:ea typeface="Helvetica-Narrow" pitchFamily="34" charset="0"/>
                <a:cs typeface="Times New Roman" pitchFamily="18" charset="0"/>
              </a:rPr>
              <a:t>1)</a:t>
            </a:r>
            <a:endParaRPr lang="en-US" sz="3600" b="1" noProof="1">
              <a:latin typeface="Times New Roman" pitchFamily="18" charset="0"/>
              <a:ea typeface="Helvetica-Narrow" pitchFamily="34" charset="0"/>
              <a:cs typeface="Times New Roman" pitchFamily="18" charset="0"/>
            </a:endParaRPr>
          </a:p>
        </p:txBody>
      </p:sp>
      <p:sp>
        <p:nvSpPr>
          <p:cNvPr id="15" name="TextBox 7">
            <a:extLst>
              <a:ext uri="{FF2B5EF4-FFF2-40B4-BE49-F238E27FC236}">
                <a16:creationId xmlns:a16="http://schemas.microsoft.com/office/drawing/2014/main" xmlns="" id="{6DC882CD-F5C9-CB7F-C1D8-8794B4476DB3}"/>
              </a:ext>
            </a:extLst>
          </p:cNvPr>
          <p:cNvSpPr txBox="1"/>
          <p:nvPr/>
        </p:nvSpPr>
        <p:spPr>
          <a:xfrm>
            <a:off x="119952" y="-18954"/>
            <a:ext cx="9024048" cy="1584641"/>
          </a:xfrm>
          <a:prstGeom prst="rect">
            <a:avLst/>
          </a:prstGeom>
          <a:noFill/>
        </p:spPr>
        <p:txBody>
          <a:bodyPr wrap="square" lIns="108816" tIns="54408" rIns="108816" bIns="54408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1088161">
              <a:spcBef>
                <a:spcPts val="714"/>
              </a:spcBef>
              <a:defRPr/>
            </a:pPr>
            <a:r>
              <a:rPr lang="vi-VN" altLang="en-US" sz="4500" b="1" i="1" dirty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TRƯỜNG TIỂU HỌC ÁI MỘ A</a:t>
            </a:r>
          </a:p>
          <a:p>
            <a:pPr algn="ctr" defTabSz="1088161">
              <a:spcBef>
                <a:spcPts val="714"/>
              </a:spcBef>
              <a:defRPr/>
            </a:pPr>
            <a:r>
              <a:rPr lang="vi-VN" altLang="en-US" sz="4500" b="1" i="1" dirty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Bài giảng điện tử </a:t>
            </a:r>
            <a:r>
              <a:rPr lang="en-US" altLang="en-US" sz="45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Tiếng</a:t>
            </a:r>
            <a:r>
              <a:rPr lang="en-US" altLang="en-US" sz="45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5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Việt</a:t>
            </a:r>
            <a:r>
              <a:rPr lang="en-US" altLang="en-US" sz="45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5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altLang="en-US" sz="45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5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 </a:t>
            </a:r>
            <a:endParaRPr lang="en-US" altLang="en-US" sz="4500" b="1" i="1" dirty="0">
              <a:solidFill>
                <a:srgbClr val="002060"/>
              </a:solidFill>
              <a:latin typeface="+mj-lt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554742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EAF947D5-9932-4824-9787-C55562A62183}"/>
              </a:ext>
            </a:extLst>
          </p:cNvPr>
          <p:cNvSpPr txBox="1"/>
          <p:nvPr/>
        </p:nvSpPr>
        <p:spPr>
          <a:xfrm>
            <a:off x="191115" y="806682"/>
            <a:ext cx="8637200" cy="60939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ts val="38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srgbClr val="242929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      </a:t>
            </a:r>
            <a:r>
              <a:rPr kumimoji="0" lang="vi-VN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Ngoài </a:t>
            </a:r>
            <a:r>
              <a:rPr kumimoji="0" lang="vi-VN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trò chuyện trực tiếp, con người còn nghĩ ra rất nhiều cách để trao đổi v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ớ</a:t>
            </a:r>
            <a:r>
              <a:rPr kumimoji="0" lang="vi-VN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i nhau khi ở xa.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  <a:p>
            <a:pPr marL="0" marR="0" lvl="0" indent="304800" algn="just" defTabSz="914400" rtl="0" eaLnBrk="1" fontAlgn="auto" latinLnBrk="0" hangingPunct="1">
              <a:lnSpc>
                <a:spcPts val="3800"/>
              </a:lnSpc>
              <a:spcBef>
                <a:spcPts val="0"/>
              </a:spcBef>
              <a:spcAft>
                <a:spcPts val="4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 </a:t>
            </a:r>
            <a:r>
              <a:rPr kumimoji="0" lang="vi-VN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Từ </a:t>
            </a:r>
            <a:r>
              <a:rPr kumimoji="0" lang="vi-VN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xa x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ư</a:t>
            </a:r>
            <a:r>
              <a:rPr kumimoji="0" lang="vi-VN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a, người ta đã biết huấn luyện bồ câu để đưa thư. Bồ câu nhớ đư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ờ</a:t>
            </a:r>
            <a:r>
              <a:rPr kumimoji="0" lang="vi-VN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ng rất tốt. Nó có thể bay qua một ch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ặ</a:t>
            </a:r>
            <a:r>
              <a:rPr kumimoji="0" lang="vi-VN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ng đường dài hàng nghìn cây số để mang thư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vi-VN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đến đúng nơi nh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ậ</a:t>
            </a:r>
            <a:r>
              <a:rPr kumimoji="0" lang="vi-VN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n.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  <a:p>
            <a:pPr marL="0" marR="0" lvl="0" indent="304800" algn="just" defTabSz="914400" rtl="0" eaLnBrk="1" fontAlgn="auto" latinLnBrk="0" hangingPunct="1">
              <a:lnSpc>
                <a:spcPts val="3800"/>
              </a:lnSpc>
              <a:spcBef>
                <a:spcPts val="0"/>
              </a:spcBef>
              <a:spcAft>
                <a:spcPts val="4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 </a:t>
            </a:r>
            <a:r>
              <a:rPr kumimoji="0" lang="vi-VN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Những </a:t>
            </a:r>
            <a:r>
              <a:rPr kumimoji="0" lang="vi-VN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người đi biển còn nghĩ ra cách bỏ thư vào trong nh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ữ</a:t>
            </a:r>
            <a:r>
              <a:rPr kumimoji="0" lang="vi-VN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ng chiếc chai thuỷ tinh. Nhờ sóng biển, nh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ữ</a:t>
            </a:r>
            <a:r>
              <a:rPr kumimoji="0" lang="vi-VN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ng chiếc chai này được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đẩy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vi-VN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vào đất liền. Có nh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ữ</a:t>
            </a:r>
            <a:r>
              <a:rPr kumimoji="0" lang="vi-VN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ng bức thư vài chục năm sau m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ớ</a:t>
            </a:r>
            <a:r>
              <a:rPr kumimoji="0" lang="vi-VN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i được tìm thấy.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  <a:p>
            <a:pPr marL="0" marR="0" lvl="0" indent="304800" algn="just" defTabSz="914400" rtl="0" eaLnBrk="1" fontAlgn="auto" latinLnBrk="0" hangingPunct="1">
              <a:lnSpc>
                <a:spcPts val="3800"/>
              </a:lnSpc>
              <a:spcBef>
                <a:spcPts val="0"/>
              </a:spcBef>
              <a:spcAft>
                <a:spcPts val="4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 </a:t>
            </a:r>
            <a:r>
              <a:rPr kumimoji="0" lang="vi-VN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Ngày </a:t>
            </a:r>
            <a:r>
              <a:rPr kumimoji="0" lang="vi-VN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nay, việc trao đổi thông tin dễ d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à</a:t>
            </a:r>
            <a:r>
              <a:rPr kumimoji="0" lang="vi-VN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ng h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ơ</a:t>
            </a:r>
            <a:r>
              <a:rPr kumimoji="0" lang="vi-VN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 r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ấ</a:t>
            </a:r>
            <a:r>
              <a:rPr kumimoji="0" lang="vi-VN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 nhiều. Bạn có thể viết thư, gọi điện cho người khác. Nhờ có in-tơ-nét, bạn cũng có thể nhìn thấy người nói chuyện với mình, dù hai người đang ở cách nhau rất xa.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  <a:p>
            <a:pPr marL="0" marR="0" lvl="0" indent="0" algn="just" defTabSz="914400" rtl="0" eaLnBrk="1" fontAlgn="auto" latinLnBrk="0" hangingPunct="1">
              <a:lnSpc>
                <a:spcPts val="38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5CD728C5-028A-408B-BCD5-C2C0113842DA}"/>
              </a:ext>
            </a:extLst>
          </p:cNvPr>
          <p:cNvSpPr txBox="1"/>
          <p:nvPr/>
        </p:nvSpPr>
        <p:spPr>
          <a:xfrm>
            <a:off x="1447800" y="156617"/>
            <a:ext cx="5787058" cy="492378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TỪ CHÚ BỒ CÂU ĐẾN </a:t>
            </a: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IN-TƠ-NÉT 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3F3FACF3-77CC-4B61-860E-93E12E205C4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656" y="60251"/>
            <a:ext cx="642291" cy="685110"/>
          </a:xfrm>
          <a:prstGeom prst="rect">
            <a:avLst/>
          </a:prstGeom>
        </p:spPr>
      </p:pic>
      <p:sp>
        <p:nvSpPr>
          <p:cNvPr id="20" name="Oval 19">
            <a:extLst>
              <a:ext uri="{FF2B5EF4-FFF2-40B4-BE49-F238E27FC236}">
                <a16:creationId xmlns:a16="http://schemas.microsoft.com/office/drawing/2014/main" xmlns="" id="{CE383881-B241-4E3E-AAA6-350F50493776}"/>
              </a:ext>
            </a:extLst>
          </p:cNvPr>
          <p:cNvSpPr/>
          <p:nvPr/>
        </p:nvSpPr>
        <p:spPr>
          <a:xfrm>
            <a:off x="355521" y="806683"/>
            <a:ext cx="330703" cy="442827"/>
          </a:xfrm>
          <a:prstGeom prst="ellipse">
            <a:avLst/>
          </a:prstGeom>
          <a:solidFill>
            <a:srgbClr val="FF0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xmlns="" id="{C885F6BE-BB06-4ECC-9CBE-A0776F141EE7}"/>
              </a:ext>
            </a:extLst>
          </p:cNvPr>
          <p:cNvSpPr/>
          <p:nvPr/>
        </p:nvSpPr>
        <p:spPr>
          <a:xfrm>
            <a:off x="355520" y="1852745"/>
            <a:ext cx="321486" cy="427395"/>
          </a:xfrm>
          <a:prstGeom prst="ellipse">
            <a:avLst/>
          </a:prstGeom>
          <a:solidFill>
            <a:srgbClr val="FF0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xmlns="" id="{07449419-1F28-4026-AA04-76D016E39A09}"/>
              </a:ext>
            </a:extLst>
          </p:cNvPr>
          <p:cNvSpPr/>
          <p:nvPr/>
        </p:nvSpPr>
        <p:spPr>
          <a:xfrm>
            <a:off x="355521" y="4857346"/>
            <a:ext cx="330703" cy="427395"/>
          </a:xfrm>
          <a:prstGeom prst="ellipse">
            <a:avLst/>
          </a:prstGeom>
          <a:solidFill>
            <a:srgbClr val="FF0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3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xmlns="" id="{CBFC1FA4-586D-4C89-89F0-8D73656FA163}"/>
              </a:ext>
            </a:extLst>
          </p:cNvPr>
          <p:cNvSpPr txBox="1"/>
          <p:nvPr/>
        </p:nvSpPr>
        <p:spPr>
          <a:xfrm>
            <a:off x="5746196" y="6293633"/>
            <a:ext cx="19298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(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Hải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Nam)</a:t>
            </a:r>
          </a:p>
        </p:txBody>
      </p:sp>
    </p:spTree>
    <p:extLst>
      <p:ext uri="{BB962C8B-B14F-4D97-AF65-F5344CB8AC3E}">
        <p14:creationId xmlns:p14="http://schemas.microsoft.com/office/powerpoint/2010/main" val="20515694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FDA0BE07-7D52-40C3-A340-ACB9DF76905F}"/>
              </a:ext>
            </a:extLst>
          </p:cNvPr>
          <p:cNvSpPr txBox="1"/>
          <p:nvPr/>
        </p:nvSpPr>
        <p:spPr>
          <a:xfrm>
            <a:off x="288471" y="764024"/>
            <a:ext cx="8567056" cy="60305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ts val="3800"/>
              </a:lnSpc>
            </a:pPr>
            <a:r>
              <a:rPr lang="en-US" sz="2600" dirty="0">
                <a:solidFill>
                  <a:srgbClr val="242929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   </a:t>
            </a:r>
            <a:r>
              <a:rPr lang="vi-VN" sz="2000" dirty="0" smtClean="0">
                <a:solidFill>
                  <a:srgbClr val="242929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Ngoài </a:t>
            </a:r>
            <a:r>
              <a:rPr lang="vi-VN" sz="2000" dirty="0">
                <a:solidFill>
                  <a:srgbClr val="242929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trò chuyện trực tiếp, con người còn nghĩ ra rất nhiều cách để trao đổi v</a:t>
            </a:r>
            <a:r>
              <a:rPr lang="en-US" sz="2000" dirty="0">
                <a:solidFill>
                  <a:srgbClr val="242929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ớ</a:t>
            </a:r>
            <a:r>
              <a:rPr lang="vi-VN" sz="2000" dirty="0">
                <a:solidFill>
                  <a:srgbClr val="242929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i nhau khi ở </a:t>
            </a:r>
            <a:r>
              <a:rPr lang="vi-VN" sz="2000" dirty="0" smtClean="0">
                <a:solidFill>
                  <a:srgbClr val="242929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xa.</a:t>
            </a:r>
            <a:endParaRPr lang="en-US" sz="2000" dirty="0" smtClean="0">
              <a:solidFill>
                <a:srgbClr val="242929"/>
              </a:solidFill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  <a:p>
            <a:pPr indent="304800" algn="just">
              <a:lnSpc>
                <a:spcPts val="3800"/>
              </a:lnSpc>
              <a:spcAft>
                <a:spcPts val="400"/>
              </a:spcAft>
            </a:pPr>
            <a:r>
              <a:rPr lang="vi-VN" sz="2000" dirty="0" smtClean="0">
                <a:solidFill>
                  <a:srgbClr val="242929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Từ xa x</a:t>
            </a:r>
            <a:r>
              <a:rPr lang="en-US" sz="2000" dirty="0" smtClean="0">
                <a:solidFill>
                  <a:srgbClr val="242929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ư</a:t>
            </a:r>
            <a:r>
              <a:rPr lang="vi-VN" sz="2000" dirty="0" smtClean="0">
                <a:solidFill>
                  <a:srgbClr val="242929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a, người ta đã biết huấn luyện bồ câu để đưa thư. Bồ câu nhớ đư</a:t>
            </a:r>
            <a:r>
              <a:rPr lang="en-US" sz="2000" dirty="0" smtClean="0">
                <a:solidFill>
                  <a:srgbClr val="242929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ờ</a:t>
            </a:r>
            <a:r>
              <a:rPr lang="vi-VN" sz="2000" dirty="0" smtClean="0">
                <a:solidFill>
                  <a:srgbClr val="242929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ng rất tốt. Nó có thể bay qua một ch</a:t>
            </a:r>
            <a:r>
              <a:rPr lang="en-US" sz="2000" dirty="0" smtClean="0">
                <a:solidFill>
                  <a:srgbClr val="242929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ặ</a:t>
            </a:r>
            <a:r>
              <a:rPr lang="vi-VN" sz="2000" dirty="0" smtClean="0">
                <a:solidFill>
                  <a:srgbClr val="242929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ng đường dài hàng nghìn cây số để mang thư</a:t>
            </a:r>
            <a:r>
              <a:rPr lang="en-US" sz="2000" dirty="0" smtClean="0">
                <a:solidFill>
                  <a:srgbClr val="242929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vi-VN" sz="2000" dirty="0" smtClean="0">
                <a:solidFill>
                  <a:srgbClr val="242929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đến đúng nơi nh</a:t>
            </a:r>
            <a:r>
              <a:rPr lang="en-US" sz="2000" dirty="0" smtClean="0">
                <a:solidFill>
                  <a:srgbClr val="242929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ậ</a:t>
            </a:r>
            <a:r>
              <a:rPr lang="vi-VN" sz="2000" dirty="0" smtClean="0">
                <a:solidFill>
                  <a:srgbClr val="242929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n.</a:t>
            </a:r>
            <a:endParaRPr lang="en-US" sz="2000" dirty="0" smtClean="0">
              <a:solidFill>
                <a:srgbClr val="242929"/>
              </a:solidFill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  <a:p>
            <a:pPr indent="304800" algn="just">
              <a:lnSpc>
                <a:spcPts val="3800"/>
              </a:lnSpc>
              <a:spcAft>
                <a:spcPts val="400"/>
              </a:spcAft>
            </a:pPr>
            <a:r>
              <a:rPr lang="vi-VN" sz="2000" dirty="0" smtClean="0">
                <a:solidFill>
                  <a:srgbClr val="242929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Những </a:t>
            </a:r>
            <a:r>
              <a:rPr lang="vi-VN" sz="2000" dirty="0">
                <a:solidFill>
                  <a:srgbClr val="242929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người đi biển còn nghĩ ra cách bỏ thư vào trong nh</a:t>
            </a:r>
            <a:r>
              <a:rPr lang="en-US" sz="2000" dirty="0">
                <a:solidFill>
                  <a:srgbClr val="242929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ữ</a:t>
            </a:r>
            <a:r>
              <a:rPr lang="vi-VN" sz="2000" dirty="0">
                <a:solidFill>
                  <a:srgbClr val="242929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ng chiếc chai thuỷ tinh. Nhờ sóng biển, nh</a:t>
            </a:r>
            <a:r>
              <a:rPr lang="en-US" sz="2000" dirty="0">
                <a:solidFill>
                  <a:srgbClr val="242929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ữ</a:t>
            </a:r>
            <a:r>
              <a:rPr lang="vi-VN" sz="2000" dirty="0">
                <a:solidFill>
                  <a:srgbClr val="242929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ng chiếc chai này được </a:t>
            </a:r>
            <a:r>
              <a:rPr lang="en-US" sz="2000" dirty="0" err="1">
                <a:solidFill>
                  <a:srgbClr val="242929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đẩy</a:t>
            </a:r>
            <a:r>
              <a:rPr lang="en-US" sz="2000" dirty="0">
                <a:solidFill>
                  <a:srgbClr val="242929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vi-VN" sz="2000" dirty="0">
                <a:solidFill>
                  <a:srgbClr val="242929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vào đất liền. Có nh</a:t>
            </a:r>
            <a:r>
              <a:rPr lang="en-US" sz="2000" dirty="0">
                <a:solidFill>
                  <a:srgbClr val="242929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ữ</a:t>
            </a:r>
            <a:r>
              <a:rPr lang="vi-VN" sz="2000" dirty="0">
                <a:solidFill>
                  <a:srgbClr val="242929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ng bức thư vài chục năm sau m</a:t>
            </a:r>
            <a:r>
              <a:rPr lang="en-US" sz="2000" dirty="0">
                <a:solidFill>
                  <a:srgbClr val="242929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ớ</a:t>
            </a:r>
            <a:r>
              <a:rPr lang="vi-VN" sz="2000" dirty="0">
                <a:solidFill>
                  <a:srgbClr val="242929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i được tìm thấy.</a:t>
            </a:r>
            <a:endParaRPr lang="en-US" sz="2000" dirty="0">
              <a:solidFill>
                <a:srgbClr val="242929"/>
              </a:solidFill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  <a:p>
            <a:pPr indent="304800" algn="just">
              <a:lnSpc>
                <a:spcPts val="3800"/>
              </a:lnSpc>
              <a:spcAft>
                <a:spcPts val="400"/>
              </a:spcAft>
            </a:pPr>
            <a:r>
              <a:rPr lang="vi-VN" sz="2000" dirty="0" smtClean="0">
                <a:solidFill>
                  <a:srgbClr val="242929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Ngày </a:t>
            </a:r>
            <a:r>
              <a:rPr lang="vi-VN" sz="2000" dirty="0">
                <a:solidFill>
                  <a:srgbClr val="242929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nay, việc trao đổi thông tin dễ d</a:t>
            </a:r>
            <a:r>
              <a:rPr lang="en-US" sz="2000" dirty="0">
                <a:solidFill>
                  <a:srgbClr val="242929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à</a:t>
            </a:r>
            <a:r>
              <a:rPr lang="vi-VN" sz="2000" dirty="0">
                <a:solidFill>
                  <a:srgbClr val="242929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ng h</a:t>
            </a:r>
            <a:r>
              <a:rPr lang="en-US" sz="2000" dirty="0">
                <a:solidFill>
                  <a:srgbClr val="242929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ơ</a:t>
            </a:r>
            <a:r>
              <a:rPr lang="vi-VN" sz="2000" dirty="0">
                <a:solidFill>
                  <a:srgbClr val="242929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 r</a:t>
            </a:r>
            <a:r>
              <a:rPr lang="en-US" sz="2000" dirty="0">
                <a:solidFill>
                  <a:srgbClr val="242929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ấ</a:t>
            </a:r>
            <a:r>
              <a:rPr lang="vi-VN" sz="2000" dirty="0">
                <a:solidFill>
                  <a:srgbClr val="242929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 nhiều. Bạn có thể viết thư, gọi điện cho người khác. Nhờ có in-tơ-nét, bạn cũng có thể nhìn thấy người nói chuyện với mình, dù hai người đang ở cách nhau rất xa.</a:t>
            </a:r>
            <a:endParaRPr lang="en-US" sz="2000" dirty="0">
              <a:solidFill>
                <a:srgbClr val="242929"/>
              </a:solidFill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  <a:p>
            <a:pPr algn="just">
              <a:lnSpc>
                <a:spcPts val="3800"/>
              </a:lnSpc>
            </a:pPr>
            <a:endParaRPr lang="en-US" sz="2000" b="1" dirty="0">
              <a:solidFill>
                <a:srgbClr val="002060"/>
              </a:solidFill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3F3FACF3-77CC-4B61-860E-93E12E205C4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110" y="104103"/>
            <a:ext cx="642291" cy="68511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E0A60B93-0335-47D3-9434-36D02CA91E0D}"/>
              </a:ext>
            </a:extLst>
          </p:cNvPr>
          <p:cNvSpPr txBox="1"/>
          <p:nvPr/>
        </p:nvSpPr>
        <p:spPr>
          <a:xfrm>
            <a:off x="1064485" y="196672"/>
            <a:ext cx="6274559" cy="492378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algn="ctr"/>
            <a:r>
              <a:rPr lang="en-US" sz="2400" b="1" dirty="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TỪ CHÚ BỒ CÂU ĐẾN </a:t>
            </a:r>
            <a:r>
              <a:rPr lang="en-US" sz="2400" b="1" dirty="0" smtClean="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IN-TƠ-NÉT </a:t>
            </a:r>
            <a:endParaRPr lang="en-US" sz="2400" b="1" dirty="0">
              <a:solidFill>
                <a:srgbClr val="FF0000"/>
              </a:solidFill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4D6C5247-2FBD-46AC-BAD3-E51E9E3ECA4E}"/>
              </a:ext>
            </a:extLst>
          </p:cNvPr>
          <p:cNvSpPr txBox="1"/>
          <p:nvPr/>
        </p:nvSpPr>
        <p:spPr>
          <a:xfrm>
            <a:off x="6253467" y="6280222"/>
            <a:ext cx="19298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(</a:t>
            </a:r>
            <a:r>
              <a:rPr lang="en-US" sz="24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Hải</a:t>
            </a:r>
            <a:r>
              <a:rPr lang="en-US" sz="24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Nam)</a:t>
            </a:r>
          </a:p>
        </p:txBody>
      </p:sp>
    </p:spTree>
    <p:extLst>
      <p:ext uri="{BB962C8B-B14F-4D97-AF65-F5344CB8AC3E}">
        <p14:creationId xmlns:p14="http://schemas.microsoft.com/office/powerpoint/2010/main" val="25181417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B75234F5-18E2-4380-847A-DDBACA75E2CA}"/>
              </a:ext>
            </a:extLst>
          </p:cNvPr>
          <p:cNvSpPr txBox="1"/>
          <p:nvPr/>
        </p:nvSpPr>
        <p:spPr>
          <a:xfrm>
            <a:off x="827575" y="176490"/>
            <a:ext cx="815853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30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Em</a:t>
            </a:r>
            <a:r>
              <a:rPr lang="en-US" sz="30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có</a:t>
            </a:r>
            <a:r>
              <a:rPr lang="en-US" sz="30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thể</a:t>
            </a:r>
            <a:r>
              <a:rPr lang="en-US" sz="30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dùng</a:t>
            </a:r>
            <a:r>
              <a:rPr lang="en-US" sz="30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cách</a:t>
            </a:r>
            <a:r>
              <a:rPr lang="en-US" sz="30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nào</a:t>
            </a:r>
            <a:r>
              <a:rPr lang="en-US" sz="30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để</a:t>
            </a:r>
            <a:r>
              <a:rPr lang="en-US" sz="30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liên</a:t>
            </a:r>
            <a:r>
              <a:rPr lang="en-US" sz="30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lạc</a:t>
            </a:r>
            <a:r>
              <a:rPr lang="en-US" sz="30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với</a:t>
            </a:r>
            <a:r>
              <a:rPr lang="en-US" sz="30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người</a:t>
            </a:r>
            <a:r>
              <a:rPr lang="en-US" sz="30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thân</a:t>
            </a:r>
            <a:r>
              <a:rPr lang="en-US" sz="30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ở </a:t>
            </a:r>
            <a:r>
              <a:rPr lang="en-US" sz="30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xa</a:t>
            </a:r>
            <a:r>
              <a:rPr lang="en-US" sz="30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?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A6167DCE-B392-4842-BE79-503D284F19F5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>
                        <a14:foregroundMark x1="33708" y1="73301" x2="48315" y2="78155"/>
                        <a14:foregroundMark x1="63483" y1="66990" x2="76404" y2="67961"/>
                        <a14:foregroundMark x1="29775" y1="82524" x2="59551" y2="85437"/>
                        <a14:foregroundMark x1="28652" y1="86893" x2="38764" y2="86893"/>
                        <a14:foregroundMark x1="65169" y1="86893" x2="73034" y2="86893"/>
                        <a14:foregroundMark x1="38764" y1="86893" x2="61236" y2="86893"/>
                        <a14:foregroundMark x1="48315" y1="57767" x2="49438" y2="67961"/>
                        <a14:backgroundMark x1="33708" y1="30583" x2="76966" y2="37864"/>
                        <a14:backgroundMark x1="23034" y1="26214" x2="61798" y2="26214"/>
                        <a14:backgroundMark x1="61798" y1="26214" x2="22472" y2="28641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" y="-909761"/>
            <a:ext cx="947315" cy="2027362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98376A69-025B-41B7-9D98-E7BD00C8D79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24000" y="1866516"/>
            <a:ext cx="5632076" cy="46107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73013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FDA0BE07-7D52-40C3-A340-ACB9DF76905F}"/>
              </a:ext>
            </a:extLst>
          </p:cNvPr>
          <p:cNvSpPr txBox="1"/>
          <p:nvPr/>
        </p:nvSpPr>
        <p:spPr>
          <a:xfrm>
            <a:off x="246906" y="473069"/>
            <a:ext cx="8567056" cy="70109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ts val="3800"/>
              </a:lnSpc>
            </a:pPr>
            <a:r>
              <a:rPr lang="en-US" sz="2600" dirty="0">
                <a:solidFill>
                  <a:srgbClr val="242929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   </a:t>
            </a:r>
            <a:r>
              <a:rPr lang="vi-VN" sz="2200" dirty="0" smtClean="0">
                <a:solidFill>
                  <a:srgbClr val="242929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Ngoài </a:t>
            </a:r>
            <a:r>
              <a:rPr lang="vi-VN" sz="2200" dirty="0">
                <a:solidFill>
                  <a:srgbClr val="242929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trò chuyện trực tiếp, con người còn nghĩ ra rất nhiều cách để trao đổi v</a:t>
            </a:r>
            <a:r>
              <a:rPr lang="en-US" sz="2200" dirty="0">
                <a:solidFill>
                  <a:srgbClr val="242929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ớ</a:t>
            </a:r>
            <a:r>
              <a:rPr lang="vi-VN" sz="2200" dirty="0">
                <a:solidFill>
                  <a:srgbClr val="242929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i nhau khi ở </a:t>
            </a:r>
            <a:r>
              <a:rPr lang="vi-VN" sz="2200" dirty="0" smtClean="0">
                <a:solidFill>
                  <a:srgbClr val="242929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xa.</a:t>
            </a:r>
            <a:endParaRPr lang="en-US" sz="2200" dirty="0" smtClean="0">
              <a:solidFill>
                <a:srgbClr val="242929"/>
              </a:solidFill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  <a:p>
            <a:pPr indent="304800" algn="just">
              <a:lnSpc>
                <a:spcPts val="3800"/>
              </a:lnSpc>
              <a:spcAft>
                <a:spcPts val="400"/>
              </a:spcAft>
            </a:pPr>
            <a:r>
              <a:rPr lang="vi-VN" sz="2200" dirty="0" smtClean="0">
                <a:solidFill>
                  <a:srgbClr val="242929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Từ xa x</a:t>
            </a:r>
            <a:r>
              <a:rPr lang="en-US" sz="2200" dirty="0" smtClean="0">
                <a:solidFill>
                  <a:srgbClr val="242929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ư</a:t>
            </a:r>
            <a:r>
              <a:rPr lang="vi-VN" sz="2200" dirty="0" smtClean="0">
                <a:solidFill>
                  <a:srgbClr val="242929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a, người ta đã biết huấn luyện bồ câu để đưa thư. Bồ câu nhớ đư</a:t>
            </a:r>
            <a:r>
              <a:rPr lang="en-US" sz="2200" dirty="0" smtClean="0">
                <a:solidFill>
                  <a:srgbClr val="242929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ờ</a:t>
            </a:r>
            <a:r>
              <a:rPr lang="vi-VN" sz="2200" dirty="0" smtClean="0">
                <a:solidFill>
                  <a:srgbClr val="242929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ng rất tốt. Nó có thể bay qua một ch</a:t>
            </a:r>
            <a:r>
              <a:rPr lang="en-US" sz="2200" dirty="0" smtClean="0">
                <a:solidFill>
                  <a:srgbClr val="242929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ặ</a:t>
            </a:r>
            <a:r>
              <a:rPr lang="vi-VN" sz="2200" dirty="0" smtClean="0">
                <a:solidFill>
                  <a:srgbClr val="242929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ng đường dài hàng nghìn cây số để mang thư</a:t>
            </a:r>
            <a:r>
              <a:rPr lang="en-US" sz="2200" dirty="0" smtClean="0">
                <a:solidFill>
                  <a:srgbClr val="242929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vi-VN" sz="2200" dirty="0" smtClean="0">
                <a:solidFill>
                  <a:srgbClr val="242929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đến đúng nơi nh</a:t>
            </a:r>
            <a:r>
              <a:rPr lang="en-US" sz="2200" dirty="0" smtClean="0">
                <a:solidFill>
                  <a:srgbClr val="242929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ậ</a:t>
            </a:r>
            <a:r>
              <a:rPr lang="vi-VN" sz="2200" dirty="0" smtClean="0">
                <a:solidFill>
                  <a:srgbClr val="242929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n.</a:t>
            </a:r>
            <a:endParaRPr lang="en-US" sz="2200" dirty="0" smtClean="0">
              <a:solidFill>
                <a:srgbClr val="242929"/>
              </a:solidFill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  <a:p>
            <a:pPr indent="304800" algn="just">
              <a:lnSpc>
                <a:spcPts val="3800"/>
              </a:lnSpc>
              <a:spcAft>
                <a:spcPts val="400"/>
              </a:spcAft>
            </a:pPr>
            <a:r>
              <a:rPr lang="vi-VN" sz="2200" dirty="0" smtClean="0">
                <a:solidFill>
                  <a:srgbClr val="242929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Những </a:t>
            </a:r>
            <a:r>
              <a:rPr lang="vi-VN" sz="2200" dirty="0">
                <a:solidFill>
                  <a:srgbClr val="242929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người đi biển còn nghĩ ra cách bỏ thư vào trong nh</a:t>
            </a:r>
            <a:r>
              <a:rPr lang="en-US" sz="2200" dirty="0">
                <a:solidFill>
                  <a:srgbClr val="242929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ữ</a:t>
            </a:r>
            <a:r>
              <a:rPr lang="vi-VN" sz="2200" dirty="0">
                <a:solidFill>
                  <a:srgbClr val="242929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ng chiếc chai thuỷ tinh. Nhờ sóng biển, nh</a:t>
            </a:r>
            <a:r>
              <a:rPr lang="en-US" sz="2200" dirty="0">
                <a:solidFill>
                  <a:srgbClr val="242929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ữ</a:t>
            </a:r>
            <a:r>
              <a:rPr lang="vi-VN" sz="2200" dirty="0">
                <a:solidFill>
                  <a:srgbClr val="242929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ng chiếc chai này được </a:t>
            </a:r>
            <a:r>
              <a:rPr lang="en-US" sz="2200" dirty="0" err="1">
                <a:solidFill>
                  <a:srgbClr val="242929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đẩy</a:t>
            </a:r>
            <a:r>
              <a:rPr lang="en-US" sz="2200" dirty="0">
                <a:solidFill>
                  <a:srgbClr val="242929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vi-VN" sz="2200" dirty="0">
                <a:solidFill>
                  <a:srgbClr val="242929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vào đất liền. Có nh</a:t>
            </a:r>
            <a:r>
              <a:rPr lang="en-US" sz="2200" dirty="0">
                <a:solidFill>
                  <a:srgbClr val="242929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ữ</a:t>
            </a:r>
            <a:r>
              <a:rPr lang="vi-VN" sz="2200" dirty="0">
                <a:solidFill>
                  <a:srgbClr val="242929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ng bức thư vài chục năm sau m</a:t>
            </a:r>
            <a:r>
              <a:rPr lang="en-US" sz="2200" dirty="0">
                <a:solidFill>
                  <a:srgbClr val="242929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ớ</a:t>
            </a:r>
            <a:r>
              <a:rPr lang="vi-VN" sz="2200" dirty="0">
                <a:solidFill>
                  <a:srgbClr val="242929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i được tìm thấy.</a:t>
            </a:r>
            <a:endParaRPr lang="en-US" sz="2200" dirty="0">
              <a:solidFill>
                <a:srgbClr val="242929"/>
              </a:solidFill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  <a:p>
            <a:pPr indent="304800" algn="just">
              <a:lnSpc>
                <a:spcPts val="3800"/>
              </a:lnSpc>
              <a:spcAft>
                <a:spcPts val="400"/>
              </a:spcAft>
            </a:pPr>
            <a:r>
              <a:rPr lang="vi-VN" sz="2200" dirty="0" smtClean="0">
                <a:solidFill>
                  <a:srgbClr val="242929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Ngày </a:t>
            </a:r>
            <a:r>
              <a:rPr lang="vi-VN" sz="2200" dirty="0">
                <a:solidFill>
                  <a:srgbClr val="242929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nay, việc trao đổi thông tin dễ d</a:t>
            </a:r>
            <a:r>
              <a:rPr lang="en-US" sz="2200" dirty="0">
                <a:solidFill>
                  <a:srgbClr val="242929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à</a:t>
            </a:r>
            <a:r>
              <a:rPr lang="vi-VN" sz="2200" dirty="0">
                <a:solidFill>
                  <a:srgbClr val="242929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ng h</a:t>
            </a:r>
            <a:r>
              <a:rPr lang="en-US" sz="2200" dirty="0">
                <a:solidFill>
                  <a:srgbClr val="242929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ơ</a:t>
            </a:r>
            <a:r>
              <a:rPr lang="vi-VN" sz="2200" dirty="0">
                <a:solidFill>
                  <a:srgbClr val="242929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 r</a:t>
            </a:r>
            <a:r>
              <a:rPr lang="en-US" sz="2200" dirty="0">
                <a:solidFill>
                  <a:srgbClr val="242929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ấ</a:t>
            </a:r>
            <a:r>
              <a:rPr lang="vi-VN" sz="2200" dirty="0">
                <a:solidFill>
                  <a:srgbClr val="242929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 nhiều. Bạn có thể viết thư, gọi điện cho người khác. Nhờ có in-tơ-nét, bạn cũng có thể nhìn thấy người nói chuyện với mình, dù hai người đang ở cách nhau rất xa.</a:t>
            </a:r>
            <a:endParaRPr lang="en-US" sz="2200" dirty="0">
              <a:solidFill>
                <a:srgbClr val="242929"/>
              </a:solidFill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  <a:p>
            <a:pPr algn="just">
              <a:lnSpc>
                <a:spcPts val="3800"/>
              </a:lnSpc>
            </a:pPr>
            <a:endParaRPr lang="en-US" sz="2200" b="1" dirty="0">
              <a:solidFill>
                <a:srgbClr val="002060"/>
              </a:solidFill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3F3FACF3-77CC-4B61-860E-93E12E205C4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110" y="104103"/>
            <a:ext cx="642291" cy="68511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E0A60B93-0335-47D3-9434-36D02CA91E0D}"/>
              </a:ext>
            </a:extLst>
          </p:cNvPr>
          <p:cNvSpPr txBox="1"/>
          <p:nvPr/>
        </p:nvSpPr>
        <p:spPr>
          <a:xfrm>
            <a:off x="1064485" y="30412"/>
            <a:ext cx="6274559" cy="553933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algn="ctr"/>
            <a:r>
              <a:rPr lang="en-US" sz="2800" b="1" dirty="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TỪ CHÚ BỒ CÂU ĐẾN </a:t>
            </a:r>
            <a:r>
              <a:rPr lang="en-US" sz="2800" b="1" dirty="0" smtClean="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IN-TƠ-NÉT </a:t>
            </a:r>
            <a:endParaRPr lang="en-US" sz="2800" b="1" dirty="0">
              <a:solidFill>
                <a:srgbClr val="FF0000"/>
              </a:solidFill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4D6C5247-2FBD-46AC-BAD3-E51E9E3ECA4E}"/>
              </a:ext>
            </a:extLst>
          </p:cNvPr>
          <p:cNvSpPr txBox="1"/>
          <p:nvPr/>
        </p:nvSpPr>
        <p:spPr>
          <a:xfrm>
            <a:off x="6553200" y="6396335"/>
            <a:ext cx="19298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(</a:t>
            </a:r>
            <a:r>
              <a:rPr lang="en-US" sz="24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Hải</a:t>
            </a:r>
            <a:r>
              <a:rPr lang="en-US" sz="24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Nam)</a:t>
            </a:r>
          </a:p>
        </p:txBody>
      </p:sp>
      <p:sp>
        <p:nvSpPr>
          <p:cNvPr id="7" name="TextBox 19">
            <a:extLst>
              <a:ext uri="{FF2B5EF4-FFF2-40B4-BE49-F238E27FC236}">
                <a16:creationId xmlns:a16="http://schemas.microsoft.com/office/drawing/2014/main" xmlns="" id="{88AD2E7C-2EBE-41C4-87F3-37098710392D}"/>
              </a:ext>
            </a:extLst>
          </p:cNvPr>
          <p:cNvSpPr txBox="1"/>
          <p:nvPr/>
        </p:nvSpPr>
        <p:spPr>
          <a:xfrm>
            <a:off x="7339044" y="98226"/>
            <a:ext cx="1688582" cy="562579"/>
          </a:xfrm>
          <a:prstGeom prst="roundRect">
            <a:avLst>
              <a:gd name="adj" fmla="val 50000"/>
            </a:avLst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 lIns="91403" tIns="45702" rIns="91403" bIns="45702" rtlCol="0">
            <a:spAutoFit/>
          </a:bodyPr>
          <a:lstStyle/>
          <a:p>
            <a:pPr algn="ctr"/>
            <a:r>
              <a:rPr lang="en-US" sz="2000" b="1" dirty="0" err="1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ea typeface="Arial-Rounded" panose="020B0500000000000000" charset="0"/>
                <a:cs typeface="Arial" panose="020B0604020202020204" pitchFamily="34" charset="0"/>
              </a:rPr>
              <a:t>Đọc</a:t>
            </a:r>
            <a:r>
              <a:rPr lang="en-US" sz="2000" b="1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ea typeface="Arial-Rounded" panose="020B0500000000000000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ea typeface="Arial-Rounded" panose="020B0500000000000000" charset="0"/>
                <a:cs typeface="Arial" panose="020B0604020202020204" pitchFamily="34" charset="0"/>
              </a:rPr>
              <a:t>mẫu</a:t>
            </a:r>
            <a:endParaRPr lang="en-US" sz="2000" b="1" dirty="0">
              <a:solidFill>
                <a:schemeClr val="accent5">
                  <a:lumMod val="75000"/>
                </a:schemeClr>
              </a:solidFill>
              <a:latin typeface="Arial" panose="020B0604020202020204" pitchFamily="34" charset="0"/>
              <a:ea typeface="Arial-Rounded" panose="020B0500000000000000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956076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C2F9C745-7746-4F8A-B941-C765AE1AC39B}"/>
              </a:ext>
            </a:extLst>
          </p:cNvPr>
          <p:cNvSpPr txBox="1"/>
          <p:nvPr/>
        </p:nvSpPr>
        <p:spPr>
          <a:xfrm>
            <a:off x="2438510" y="360710"/>
            <a:ext cx="512859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err="1">
                <a:solidFill>
                  <a:srgbClr val="3D328E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LUYỆN</a:t>
            </a:r>
            <a:r>
              <a:rPr lang="en-US" sz="4400" b="1" dirty="0">
                <a:solidFill>
                  <a:srgbClr val="3D328E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solidFill>
                  <a:srgbClr val="3D328E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ĐỌC</a:t>
            </a:r>
            <a:endParaRPr lang="en-US" sz="4400" b="1" dirty="0">
              <a:solidFill>
                <a:srgbClr val="3D328E"/>
              </a:solidFill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A97EE31B-DD66-487D-977B-B66981E3E8BB}"/>
              </a:ext>
            </a:extLst>
          </p:cNvPr>
          <p:cNvSpPr txBox="1"/>
          <p:nvPr/>
        </p:nvSpPr>
        <p:spPr>
          <a:xfrm>
            <a:off x="979842" y="1701199"/>
            <a:ext cx="349111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spcAft>
                <a:spcPts val="1200"/>
              </a:spcAft>
            </a:pPr>
            <a:r>
              <a:rPr lang="en-US" sz="3200" b="1" dirty="0" smtClean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in-</a:t>
            </a:r>
            <a:r>
              <a:rPr lang="en-US" sz="3200" b="1" dirty="0" err="1" smtClean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tơ</a:t>
            </a:r>
            <a:r>
              <a:rPr lang="en-US" sz="3200" b="1" dirty="0" smtClean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-</a:t>
            </a:r>
            <a:r>
              <a:rPr lang="en-US" sz="3200" b="1" dirty="0" err="1" smtClean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nét</a:t>
            </a:r>
            <a:endParaRPr lang="en-US" sz="3200" b="1" dirty="0">
              <a:solidFill>
                <a:srgbClr val="FF0000"/>
              </a:solidFill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  <a:spcAft>
                <a:spcPts val="1200"/>
              </a:spcAft>
            </a:pPr>
            <a:r>
              <a:rPr lang="en-US" sz="3200" b="1" dirty="0" err="1" smtClean="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</a:t>
            </a:r>
            <a:r>
              <a:rPr lang="en-US" sz="3200" b="1" dirty="0" err="1" smtClean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ò</a:t>
            </a:r>
            <a:r>
              <a:rPr lang="en-US" sz="3200" b="1" dirty="0" smtClean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</a:t>
            </a:r>
            <a:r>
              <a:rPr lang="en-US" sz="3200" b="1" dirty="0" err="1" smtClean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uyện</a:t>
            </a:r>
            <a:endParaRPr lang="en-US" sz="3200" b="1" dirty="0">
              <a:solidFill>
                <a:srgbClr val="002060"/>
              </a:solidFill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  <a:spcAft>
                <a:spcPts val="1200"/>
              </a:spcAft>
            </a:pP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</a:t>
            </a:r>
            <a:r>
              <a:rPr lang="en-US" sz="3200" b="1" dirty="0" err="1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uấn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lu</a:t>
            </a:r>
            <a:r>
              <a:rPr lang="en-US" sz="3200" b="1" dirty="0" err="1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yện</a:t>
            </a:r>
            <a:endParaRPr lang="en-US" sz="3200" b="1" dirty="0">
              <a:solidFill>
                <a:srgbClr val="FF0000"/>
              </a:solidFill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  <a:spcAft>
                <a:spcPts val="1200"/>
              </a:spcAft>
            </a:pPr>
            <a:r>
              <a:rPr lang="en-US" sz="44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                                 </a:t>
            </a:r>
          </a:p>
        </p:txBody>
      </p:sp>
      <p:pic>
        <p:nvPicPr>
          <p:cNvPr id="7" name="Picture 6" descr="Icon&#10;&#10;Description automatically generated">
            <a:extLst>
              <a:ext uri="{FF2B5EF4-FFF2-40B4-BE49-F238E27FC236}">
                <a16:creationId xmlns:a16="http://schemas.microsoft.com/office/drawing/2014/main" xmlns="" id="{30CDED9C-F4CC-45B7-AEA5-D19BE884F46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4914" y="4039986"/>
            <a:ext cx="2049087" cy="3399112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72E289B9-C685-4086-9BB3-84016D8212E3}"/>
              </a:ext>
            </a:extLst>
          </p:cNvPr>
          <p:cNvSpPr txBox="1"/>
          <p:nvPr/>
        </p:nvSpPr>
        <p:spPr>
          <a:xfrm>
            <a:off x="4470951" y="1701199"/>
            <a:ext cx="4320780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spcAft>
                <a:spcPts val="1200"/>
              </a:spcAft>
            </a:pPr>
            <a:r>
              <a:rPr lang="en-US" sz="3000" b="1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</a:t>
            </a:r>
            <a:r>
              <a:rPr lang="en-US" sz="3000" b="1" dirty="0" err="1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ặng</a:t>
            </a:r>
            <a:r>
              <a:rPr lang="en-US" sz="30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000" b="1" dirty="0" err="1" smtClean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</a:t>
            </a:r>
            <a:r>
              <a:rPr lang="en-US" sz="3000" b="1" dirty="0" err="1" smtClean="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ường</a:t>
            </a:r>
            <a:r>
              <a:rPr lang="en-US" sz="3000" b="1" dirty="0" smtClean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000" b="1" dirty="0" err="1" smtClean="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d</a:t>
            </a:r>
            <a:r>
              <a:rPr lang="en-US" sz="3000" b="1" dirty="0" err="1" smtClean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ài</a:t>
            </a:r>
            <a:endParaRPr lang="en-US" sz="3000" b="1" dirty="0">
              <a:solidFill>
                <a:srgbClr val="002060"/>
              </a:solidFill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  <a:spcAft>
                <a:spcPts val="1200"/>
              </a:spcAft>
            </a:pPr>
            <a:r>
              <a:rPr lang="en-US" sz="3000" b="1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hàng</a:t>
            </a:r>
            <a:r>
              <a:rPr lang="en-US" sz="30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000" b="1" dirty="0" err="1" smtClean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ngh</a:t>
            </a:r>
            <a:r>
              <a:rPr lang="en-US" sz="3000" b="1" dirty="0" err="1" smtClean="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ìn</a:t>
            </a:r>
            <a:r>
              <a:rPr lang="en-US" sz="3000" b="1" dirty="0" smtClean="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000" b="1" dirty="0" err="1" smtClean="0">
                <a:solidFill>
                  <a:srgbClr val="3D328E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cây</a:t>
            </a:r>
            <a:r>
              <a:rPr lang="en-US" sz="3000" b="1" dirty="0" smtClean="0">
                <a:solidFill>
                  <a:srgbClr val="3D328E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000" b="1" dirty="0" err="1" smtClean="0">
                <a:solidFill>
                  <a:srgbClr val="3D328E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số</a:t>
            </a:r>
            <a:endParaRPr lang="en-US" sz="3000" b="1" dirty="0">
              <a:solidFill>
                <a:srgbClr val="3D328E"/>
              </a:solidFill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  <a:spcAft>
                <a:spcPts val="1200"/>
              </a:spcAft>
            </a:pPr>
            <a:r>
              <a:rPr lang="en-US" sz="44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                                 </a:t>
            </a:r>
          </a:p>
        </p:txBody>
      </p:sp>
    </p:spTree>
    <p:extLst>
      <p:ext uri="{BB962C8B-B14F-4D97-AF65-F5344CB8AC3E}">
        <p14:creationId xmlns:p14="http://schemas.microsoft.com/office/powerpoint/2010/main" val="4151924016"/>
      </p:ext>
    </p:extLst>
  </p:cSld>
  <p:clrMapOvr>
    <a:masterClrMapping/>
  </p:clrMapOvr>
  <p:transition spd="slow" advClick="0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EAF947D5-9932-4824-9787-C55562A62183}"/>
              </a:ext>
            </a:extLst>
          </p:cNvPr>
          <p:cNvSpPr txBox="1"/>
          <p:nvPr/>
        </p:nvSpPr>
        <p:spPr>
          <a:xfrm>
            <a:off x="163405" y="709697"/>
            <a:ext cx="8637200" cy="60939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ts val="3800"/>
              </a:lnSpc>
            </a:pPr>
            <a:r>
              <a:rPr lang="en-US" sz="2600" dirty="0">
                <a:solidFill>
                  <a:srgbClr val="242929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      </a:t>
            </a:r>
            <a:r>
              <a:rPr lang="vi-VN" sz="2000" dirty="0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Ngoài </a:t>
            </a:r>
            <a:r>
              <a:rPr lang="vi-VN" sz="20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trò chuyện trực tiếp, con người còn nghĩ ra rất nhiều cách để trao đổi v</a:t>
            </a:r>
            <a:r>
              <a:rPr lang="en-US" sz="20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ớ</a:t>
            </a:r>
            <a:r>
              <a:rPr lang="vi-VN" sz="20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i nhau khi ở xa.</a:t>
            </a:r>
            <a:endParaRPr lang="en-US" sz="2000" dirty="0"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  <a:p>
            <a:pPr indent="304800" algn="just">
              <a:lnSpc>
                <a:spcPts val="3800"/>
              </a:lnSpc>
              <a:spcAft>
                <a:spcPts val="400"/>
              </a:spcAft>
            </a:pPr>
            <a:r>
              <a:rPr lang="en-US" sz="20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000" dirty="0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 </a:t>
            </a:r>
            <a:r>
              <a:rPr lang="vi-VN" sz="2000" dirty="0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Từ </a:t>
            </a:r>
            <a:r>
              <a:rPr lang="vi-VN" sz="20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xa x</a:t>
            </a:r>
            <a:r>
              <a:rPr lang="en-US" sz="20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ư</a:t>
            </a:r>
            <a:r>
              <a:rPr lang="vi-VN" sz="20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a, người ta đã biết huấn luyện bồ câu để đưa thư. Bồ câu nhớ đư</a:t>
            </a:r>
            <a:r>
              <a:rPr lang="en-US" sz="20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ờ</a:t>
            </a:r>
            <a:r>
              <a:rPr lang="vi-VN" sz="20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ng rất tốt. Nó có thể bay qua một ch</a:t>
            </a:r>
            <a:r>
              <a:rPr lang="en-US" sz="20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ặ</a:t>
            </a:r>
            <a:r>
              <a:rPr lang="vi-VN" sz="20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ng đường dài hàng nghìn cây số để mang thư</a:t>
            </a:r>
            <a:r>
              <a:rPr lang="en-US" sz="20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vi-VN" sz="20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đến đúng nơi nh</a:t>
            </a:r>
            <a:r>
              <a:rPr lang="en-US" sz="20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ậ</a:t>
            </a:r>
            <a:r>
              <a:rPr lang="vi-VN" sz="20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n.</a:t>
            </a:r>
            <a:endParaRPr lang="en-US" sz="2000" dirty="0"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  <a:p>
            <a:pPr indent="304800" algn="just">
              <a:lnSpc>
                <a:spcPts val="3800"/>
              </a:lnSpc>
              <a:spcAft>
                <a:spcPts val="400"/>
              </a:spcAft>
            </a:pPr>
            <a:r>
              <a:rPr lang="en-US" sz="20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000" dirty="0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 </a:t>
            </a:r>
            <a:r>
              <a:rPr lang="vi-VN" sz="2000" dirty="0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Những </a:t>
            </a:r>
            <a:r>
              <a:rPr lang="vi-VN" sz="20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người đi biển còn nghĩ ra cách bỏ thư vào trong nh</a:t>
            </a:r>
            <a:r>
              <a:rPr lang="en-US" sz="20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ữ</a:t>
            </a:r>
            <a:r>
              <a:rPr lang="vi-VN" sz="20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ng chiếc chai thuỷ tinh. Nhờ sóng biển, nh</a:t>
            </a:r>
            <a:r>
              <a:rPr lang="en-US" sz="20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ữ</a:t>
            </a:r>
            <a:r>
              <a:rPr lang="vi-VN" sz="20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ng chiếc chai này được </a:t>
            </a:r>
            <a:r>
              <a:rPr lang="en-US" sz="20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đẩy</a:t>
            </a:r>
            <a:r>
              <a:rPr lang="en-US" sz="20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vi-VN" sz="20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vào đất liền. Có nh</a:t>
            </a:r>
            <a:r>
              <a:rPr lang="en-US" sz="20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ữ</a:t>
            </a:r>
            <a:r>
              <a:rPr lang="vi-VN" sz="20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ng bức thư vài chục năm sau m</a:t>
            </a:r>
            <a:r>
              <a:rPr lang="en-US" sz="20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ớ</a:t>
            </a:r>
            <a:r>
              <a:rPr lang="vi-VN" sz="20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i được tìm thấy.</a:t>
            </a:r>
            <a:endParaRPr lang="en-US" sz="2000" dirty="0"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  <a:p>
            <a:pPr indent="304800" algn="just">
              <a:lnSpc>
                <a:spcPts val="3800"/>
              </a:lnSpc>
              <a:spcAft>
                <a:spcPts val="400"/>
              </a:spcAft>
            </a:pPr>
            <a:r>
              <a:rPr lang="en-US" sz="20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000" dirty="0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 </a:t>
            </a:r>
            <a:r>
              <a:rPr lang="vi-VN" sz="2000" dirty="0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Ngày </a:t>
            </a:r>
            <a:r>
              <a:rPr lang="vi-VN" sz="20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nay, việc trao đổi thông tin dễ d</a:t>
            </a:r>
            <a:r>
              <a:rPr lang="en-US" sz="20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à</a:t>
            </a:r>
            <a:r>
              <a:rPr lang="vi-VN" sz="20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ng h</a:t>
            </a:r>
            <a:r>
              <a:rPr lang="en-US" sz="20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ơ</a:t>
            </a:r>
            <a:r>
              <a:rPr lang="vi-VN" sz="20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 r</a:t>
            </a:r>
            <a:r>
              <a:rPr lang="en-US" sz="20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ấ</a:t>
            </a:r>
            <a:r>
              <a:rPr lang="vi-VN" sz="20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 nhiều. Bạn có thể viết thư, gọi điện cho người khác. Nhờ có in-tơ-nét, bạn cũng có thể nhìn thấy người nói chuyện với mình, dù hai người đang ở cách nhau rất xa.</a:t>
            </a:r>
            <a:endParaRPr lang="en-US" sz="2000" dirty="0"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  <a:p>
            <a:pPr algn="just">
              <a:lnSpc>
                <a:spcPts val="3800"/>
              </a:lnSpc>
            </a:pPr>
            <a:endParaRPr lang="en-US" sz="2000" b="1" dirty="0"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5CD728C5-028A-408B-BCD5-C2C0113842DA}"/>
              </a:ext>
            </a:extLst>
          </p:cNvPr>
          <p:cNvSpPr txBox="1"/>
          <p:nvPr/>
        </p:nvSpPr>
        <p:spPr>
          <a:xfrm>
            <a:off x="486236" y="234586"/>
            <a:ext cx="6274559" cy="492378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algn="ctr"/>
            <a:r>
              <a:rPr lang="en-US" sz="2400" b="1" dirty="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TỪ CHÚ BỒ CÂU ĐẾN </a:t>
            </a:r>
            <a:r>
              <a:rPr lang="en-US" sz="2400" b="1" dirty="0" smtClean="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IN-TƠ-NÉT </a:t>
            </a:r>
            <a:endParaRPr lang="en-US" sz="2400" b="1" dirty="0">
              <a:solidFill>
                <a:srgbClr val="FF0000"/>
              </a:solidFill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3F3FACF3-77CC-4B61-860E-93E12E205C4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656" y="60251"/>
            <a:ext cx="642291" cy="685110"/>
          </a:xfrm>
          <a:prstGeom prst="rect">
            <a:avLst/>
          </a:prstGeom>
        </p:spPr>
      </p:pic>
      <p:sp>
        <p:nvSpPr>
          <p:cNvPr id="20" name="Oval 19">
            <a:extLst>
              <a:ext uri="{FF2B5EF4-FFF2-40B4-BE49-F238E27FC236}">
                <a16:creationId xmlns:a16="http://schemas.microsoft.com/office/drawing/2014/main" xmlns="" id="{CE383881-B241-4E3E-AAA6-350F50493776}"/>
              </a:ext>
            </a:extLst>
          </p:cNvPr>
          <p:cNvSpPr/>
          <p:nvPr/>
        </p:nvSpPr>
        <p:spPr>
          <a:xfrm>
            <a:off x="191115" y="806683"/>
            <a:ext cx="495109" cy="442827"/>
          </a:xfrm>
          <a:prstGeom prst="ellipse">
            <a:avLst/>
          </a:prstGeom>
          <a:solidFill>
            <a:srgbClr val="FF0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xmlns="" id="{C885F6BE-BB06-4ECC-9CBE-A0776F141EE7}"/>
              </a:ext>
            </a:extLst>
          </p:cNvPr>
          <p:cNvSpPr/>
          <p:nvPr/>
        </p:nvSpPr>
        <p:spPr>
          <a:xfrm>
            <a:off x="191115" y="1852745"/>
            <a:ext cx="485891" cy="427395"/>
          </a:xfrm>
          <a:prstGeom prst="ellipse">
            <a:avLst/>
          </a:prstGeom>
          <a:solidFill>
            <a:srgbClr val="FF0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xmlns="" id="{07449419-1F28-4026-AA04-76D016E39A09}"/>
              </a:ext>
            </a:extLst>
          </p:cNvPr>
          <p:cNvSpPr/>
          <p:nvPr/>
        </p:nvSpPr>
        <p:spPr>
          <a:xfrm>
            <a:off x="191115" y="4857346"/>
            <a:ext cx="495109" cy="427395"/>
          </a:xfrm>
          <a:prstGeom prst="ellipse">
            <a:avLst/>
          </a:prstGeom>
          <a:solidFill>
            <a:srgbClr val="FF0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3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xmlns="" id="{CBFC1FA4-586D-4C89-89F0-8D73656FA163}"/>
              </a:ext>
            </a:extLst>
          </p:cNvPr>
          <p:cNvSpPr txBox="1"/>
          <p:nvPr/>
        </p:nvSpPr>
        <p:spPr>
          <a:xfrm>
            <a:off x="6269182" y="6172200"/>
            <a:ext cx="19298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(</a:t>
            </a:r>
            <a:r>
              <a:rPr lang="en-US" sz="24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Hải</a:t>
            </a:r>
            <a:r>
              <a:rPr lang="en-US" sz="24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Nam)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D322E3BE-494F-4CF2-AA14-6879F4E22E26}"/>
              </a:ext>
            </a:extLst>
          </p:cNvPr>
          <p:cNvSpPr txBox="1"/>
          <p:nvPr/>
        </p:nvSpPr>
        <p:spPr>
          <a:xfrm>
            <a:off x="6248400" y="234586"/>
            <a:ext cx="289560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Bài</a:t>
            </a:r>
            <a:r>
              <a:rPr lang="en-US" sz="2000" dirty="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đọc</a:t>
            </a:r>
            <a:r>
              <a:rPr lang="en-US" sz="2000" dirty="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có</a:t>
            </a:r>
            <a:r>
              <a:rPr lang="en-US" sz="2000" dirty="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mấy</a:t>
            </a:r>
            <a:r>
              <a:rPr lang="en-US" sz="2000" dirty="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đoạn</a:t>
            </a:r>
            <a:r>
              <a:rPr lang="en-US" sz="2000" dirty="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?</a:t>
            </a:r>
          </a:p>
        </p:txBody>
      </p:sp>
    </p:spTree>
    <p:extLst>
      <p:ext uri="{BB962C8B-B14F-4D97-AF65-F5344CB8AC3E}">
        <p14:creationId xmlns:p14="http://schemas.microsoft.com/office/powerpoint/2010/main" val="24471641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plus(out)">
                                      <p:cBhvr>
                                        <p:cTn id="11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1" dur="20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70C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8" dur="2000" fill="hold"/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C0000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29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0" dur="2000" fill="hold"/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C0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7" dur="2000" fill="hold"/>
                                        <p:tgtEl>
                                          <p:spTgt spid="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66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1" grpId="0" animBg="1"/>
      <p:bldP spid="22" grpId="0" animBg="1"/>
      <p:bldP spid="15" grpId="0"/>
      <p:bldP spid="15" grpId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 descr="Graphical user interface&#10;&#10;Description automatically generated">
            <a:extLst>
              <a:ext uri="{FF2B5EF4-FFF2-40B4-BE49-F238E27FC236}">
                <a16:creationId xmlns:a16="http://schemas.microsoft.com/office/drawing/2014/main" xmlns="" id="{506A20E1-18B6-4494-9D00-21AE93834C9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2200" r="96400">
                        <a14:foregroundMark x1="61205" y1="30276" x2="62100" y2="37593"/>
                        <a14:foregroundMark x1="53600" y1="35000" x2="57700" y2="39630"/>
                        <a14:foregroundMark x1="53000" y1="36481" x2="52800" y2="36667"/>
                        <a14:foregroundMark x1="56000" y1="33889" x2="58300" y2="39259"/>
                        <a14:foregroundMark x1="71500" y1="36944" x2="71500" y2="36944"/>
                        <a14:foregroundMark x1="57700" y1="23333" x2="67400" y2="43519"/>
                        <a14:foregroundMark x1="47300" y1="20648" x2="54000" y2="28148"/>
                        <a14:foregroundMark x1="54000" y1="28148" x2="57700" y2="30463"/>
                        <a14:foregroundMark x1="75500" y1="19630" x2="75500" y2="22778"/>
                        <a14:foregroundMark x1="84400" y1="26481" x2="84400" y2="39815"/>
                        <a14:foregroundMark x1="89500" y1="25185" x2="94900" y2="34722"/>
                        <a14:foregroundMark x1="94900" y1="34722" x2="95000" y2="36389"/>
                        <a14:foregroundMark x1="85200" y1="24907" x2="85200" y2="39815"/>
                        <a14:foregroundMark x1="52800" y1="28889" x2="58800" y2="44074"/>
                        <a14:foregroundMark x1="62200" y1="26481" x2="62000" y2="42500"/>
                        <a14:foregroundMark x1="63100" y1="27315" x2="67100" y2="44074"/>
                        <a14:foregroundMark x1="63100" y1="24630" x2="69000" y2="34722"/>
                        <a14:foregroundMark x1="69000" y1="34722" x2="69100" y2="36574"/>
                        <a14:foregroundMark x1="70000" y1="25463" x2="70300" y2="32130"/>
                        <a14:foregroundMark x1="74000" y1="19352" x2="75200" y2="19907"/>
                        <a14:foregroundMark x1="76900" y1="20926" x2="78300" y2="19352"/>
                        <a14:foregroundMark x1="74600" y1="17963" x2="72300" y2="20370"/>
                        <a14:foregroundMark x1="44200" y1="19074" x2="48500" y2="22778"/>
                        <a14:foregroundMark x1="47300" y1="18519" x2="48200" y2="21759"/>
                        <a14:foregroundMark x1="49600" y1="17222" x2="49600" y2="22778"/>
                        <a14:foregroundMark x1="51000" y1="18796" x2="50200" y2="22500"/>
                        <a14:foregroundMark x1="55900" y1="34259" x2="58500" y2="39815"/>
                        <a14:foregroundMark x1="69700" y1="34722" x2="71400" y2="37130"/>
                        <a14:foregroundMark x1="65400" y1="28148" x2="68800" y2="30463"/>
                        <a14:foregroundMark x1="56800" y1="24630" x2="54500" y2="25185"/>
                        <a14:foregroundMark x1="50200" y1="23889" x2="55900" y2="26759"/>
                        <a14:foregroundMark x1="62200" y1="24815" x2="60700" y2="26852"/>
                        <a14:foregroundMark x1="48400" y1="17593" x2="49000" y2="20556"/>
                        <a14:foregroundMark x1="61900" y1="38333" x2="61900" y2="40741"/>
                        <a14:foregroundMark x1="96400" y1="36111" x2="95400" y2="37685"/>
                        <a14:backgroundMark x1="26900" y1="60370" x2="60900" y2="70000"/>
                        <a14:backgroundMark x1="60900" y1="70000" x2="51100" y2="52130"/>
                        <a14:backgroundMark x1="51100" y1="52130" x2="36200" y2="51667"/>
                        <a14:backgroundMark x1="36200" y1="51667" x2="24300" y2="57685"/>
                        <a14:backgroundMark x1="24300" y1="57685" x2="21600" y2="60926"/>
                        <a14:backgroundMark x1="33300" y1="23889" x2="33800" y2="38333"/>
                        <a14:backgroundMark x1="33800" y1="38333" x2="35300" y2="22037"/>
                        <a14:backgroundMark x1="35300" y1="22037" x2="35300" y2="22037"/>
                        <a14:backgroundMark x1="38300" y1="25648" x2="49354" y2="25409"/>
                        <a14:backgroundMark x1="71822" y1="28126" x2="73800" y2="27963"/>
                        <a14:backgroundMark x1="43400" y1="30463" x2="51353" y2="29809"/>
                        <a14:backgroundMark x1="52429" y1="20214" x2="71906" y2="20107"/>
                        <a14:backgroundMark x1="40800" y1="20278" x2="43108" y2="20265"/>
                        <a14:backgroundMark x1="44300" y1="17963" x2="44999" y2="18466"/>
                        <a14:backgroundMark x1="12000" y1="21481" x2="12000" y2="35926"/>
                        <a14:backgroundMark x1="12000" y1="35926" x2="13800" y2="19537"/>
                        <a14:backgroundMark x1="13800" y1="19537" x2="4900" y2="29074"/>
                        <a14:backgroundMark x1="4900" y1="29074" x2="8500" y2="36111"/>
                        <a14:backgroundMark x1="8500" y1="36111" x2="8500" y2="36111"/>
                        <a14:backgroundMark x1="10800" y1="20648" x2="15800" y2="47963"/>
                        <a14:backgroundMark x1="15800" y1="47963" x2="20800" y2="39630"/>
                        <a14:backgroundMark x1="20800" y1="39630" x2="22400" y2="20648"/>
                        <a14:backgroundMark x1="22400" y1="20648" x2="15000" y2="39259"/>
                        <a14:backgroundMark x1="15000" y1="39259" x2="14600" y2="41944"/>
                        <a14:backgroundMark x1="15700" y1="17963" x2="11700" y2="34167"/>
                        <a14:backgroundMark x1="11700" y1="34167" x2="12500" y2="45648"/>
                        <a14:backgroundMark x1="12500" y1="45648" x2="17400" y2="36852"/>
                        <a14:backgroundMark x1="17400" y1="36852" x2="17400" y2="15278"/>
                        <a14:backgroundMark x1="17400" y1="15278" x2="17700" y2="27593"/>
                        <a14:backgroundMark x1="11400" y1="24074" x2="23500" y2="33981"/>
                        <a14:backgroundMark x1="23500" y1="33981" x2="26600" y2="20370"/>
                        <a14:backgroundMark x1="26600" y1="20370" x2="26600" y2="34444"/>
                        <a14:backgroundMark x1="22900" y1="28148" x2="25500" y2="44352"/>
                        <a14:backgroundMark x1="25500" y1="44352" x2="20900" y2="23519"/>
                        <a14:backgroundMark x1="20900" y1="23519" x2="19500" y2="42222"/>
                        <a14:backgroundMark x1="9700" y1="23611" x2="9800" y2="36944"/>
                        <a14:backgroundMark x1="9800" y1="36944" x2="6600" y2="23704"/>
                        <a14:backgroundMark x1="6600" y1="23704" x2="2900" y2="41204"/>
                        <a14:backgroundMark x1="2900" y1="41204" x2="2800" y2="37963"/>
                        <a14:backgroundMark x1="2500" y1="22037" x2="9900" y2="51296"/>
                        <a14:backgroundMark x1="9900" y1="51296" x2="18300" y2="33426"/>
                        <a14:backgroundMark x1="18300" y1="33426" x2="19900" y2="22685"/>
                        <a14:backgroundMark x1="19900" y1="22685" x2="17900" y2="35093"/>
                        <a14:backgroundMark x1="17900" y1="35093" x2="12300" y2="26667"/>
                        <a14:backgroundMark x1="12300" y1="26667" x2="17700" y2="3074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2833" y="-770972"/>
            <a:ext cx="3722099" cy="5359821"/>
          </a:xfrm>
          <a:prstGeom prst="rect">
            <a:avLst/>
          </a:prstGeom>
        </p:spPr>
      </p:pic>
      <p:sp>
        <p:nvSpPr>
          <p:cNvPr id="2" name="Google Shape;874;p79">
            <a:extLst>
              <a:ext uri="{FF2B5EF4-FFF2-40B4-BE49-F238E27FC236}">
                <a16:creationId xmlns:a16="http://schemas.microsoft.com/office/drawing/2014/main" xmlns="" id="{5487D5FD-1F96-4764-B217-3D94FFF78B5A}"/>
              </a:ext>
            </a:extLst>
          </p:cNvPr>
          <p:cNvSpPr txBox="1"/>
          <p:nvPr/>
        </p:nvSpPr>
        <p:spPr>
          <a:xfrm>
            <a:off x="217108" y="1990191"/>
            <a:ext cx="8479972" cy="1271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705" tIns="121705" rIns="121705" bIns="121705" anchor="t" anchorCtr="0">
            <a:noAutofit/>
          </a:bodyPr>
          <a:lstStyle/>
          <a:p>
            <a:pPr algn="just"/>
            <a:r>
              <a:rPr kumimoji="0" lang="en-US" sz="360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   </a:t>
            </a:r>
            <a:r>
              <a:rPr lang="vi-VN" sz="3200" dirty="0" smtClean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Nó </a:t>
            </a:r>
            <a:r>
              <a:rPr lang="vi-VN" sz="3200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có thể bay qua một ch</a:t>
            </a:r>
            <a:r>
              <a:rPr lang="en-US" sz="3200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ặ</a:t>
            </a:r>
            <a:r>
              <a:rPr lang="vi-VN" sz="3200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ng đường dài hàng nghìn cây số để mang thư</a:t>
            </a:r>
            <a:r>
              <a:rPr lang="en-US" sz="3200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vi-VN" sz="3200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đến đúng nơi nh</a:t>
            </a:r>
            <a:r>
              <a:rPr lang="en-US" sz="3200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ậ</a:t>
            </a:r>
            <a:r>
              <a:rPr lang="vi-VN" sz="3200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n.</a:t>
            </a:r>
            <a:endParaRPr lang="en-US" sz="3200" dirty="0">
              <a:solidFill>
                <a:srgbClr val="002060"/>
              </a:solidFill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  <a:p>
            <a:pPr marL="0" marR="0" lvl="0" indent="0" algn="just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360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sp>
        <p:nvSpPr>
          <p:cNvPr id="3" name="Google Shape;874;p79">
            <a:extLst>
              <a:ext uri="{FF2B5EF4-FFF2-40B4-BE49-F238E27FC236}">
                <a16:creationId xmlns:a16="http://schemas.microsoft.com/office/drawing/2014/main" xmlns="" id="{2C4AD102-FC5F-4341-A9DF-919698A3BF46}"/>
              </a:ext>
            </a:extLst>
          </p:cNvPr>
          <p:cNvSpPr txBox="1"/>
          <p:nvPr/>
        </p:nvSpPr>
        <p:spPr>
          <a:xfrm>
            <a:off x="217108" y="3558124"/>
            <a:ext cx="8553958" cy="9107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705" tIns="121705" rIns="121705" bIns="121705" anchor="t" anchorCtr="0">
            <a:noAutofit/>
          </a:bodyPr>
          <a:lstStyle/>
          <a:p>
            <a:pPr algn="just"/>
            <a:r>
              <a:rPr kumimoji="0" lang="en-US" sz="3600" i="0" u="none" strike="noStrike" kern="1200" cap="none" spc="0" normalizeH="0" baseline="0" noProof="0" dirty="0">
                <a:ln>
                  <a:noFill/>
                </a:ln>
                <a:solidFill>
                  <a:srgbClr val="990033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   </a:t>
            </a:r>
            <a:r>
              <a:rPr lang="vi-VN" sz="3200" dirty="0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Nhờ </a:t>
            </a:r>
            <a:r>
              <a:rPr lang="vi-VN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có in-tơ-nét, bạn cũng có thể nhìn thấy người nói chuyện với mình, dù hai người đang ở cách nhau rất xa.</a:t>
            </a:r>
            <a:endParaRPr lang="en-US" sz="3200" dirty="0"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3600" i="0" u="none" strike="noStrike" kern="1200" cap="none" spc="0" normalizeH="0" baseline="0" noProof="0" dirty="0">
              <a:ln>
                <a:noFill/>
              </a:ln>
              <a:solidFill>
                <a:srgbClr val="006600"/>
              </a:solidFill>
              <a:effectLst/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xmlns="" id="{53AFB1D7-AC7A-4356-A8CA-A901FE12F18E}"/>
              </a:ext>
            </a:extLst>
          </p:cNvPr>
          <p:cNvGrpSpPr/>
          <p:nvPr/>
        </p:nvGrpSpPr>
        <p:grpSpPr>
          <a:xfrm>
            <a:off x="1066801" y="317711"/>
            <a:ext cx="5794480" cy="773417"/>
            <a:chOff x="5285463" y="4488769"/>
            <a:chExt cx="5580501" cy="773417"/>
          </a:xfrm>
        </p:grpSpPr>
        <p:sp>
          <p:nvSpPr>
            <p:cNvPr id="5" name="Rounded Rectangular Callout 3">
              <a:extLst>
                <a:ext uri="{FF2B5EF4-FFF2-40B4-BE49-F238E27FC236}">
                  <a16:creationId xmlns:a16="http://schemas.microsoft.com/office/drawing/2014/main" xmlns="" id="{136667B4-26AB-41DC-BFF1-B147CD0A5617}"/>
                </a:ext>
              </a:extLst>
            </p:cNvPr>
            <p:cNvSpPr/>
            <p:nvPr/>
          </p:nvSpPr>
          <p:spPr>
            <a:xfrm>
              <a:off x="5695240" y="4488769"/>
              <a:ext cx="4947405" cy="773417"/>
            </a:xfrm>
            <a:prstGeom prst="wedgeRoundRectCallout">
              <a:avLst>
                <a:gd name="adj1" fmla="val 69484"/>
                <a:gd name="adj2" fmla="val 41441"/>
                <a:gd name="adj3" fmla="val 16667"/>
              </a:avLst>
            </a:prstGeom>
            <a:solidFill>
              <a:schemeClr val="bg1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xmlns="" id="{18876B45-8B11-4A06-A2B7-5BD98EF2E73D}"/>
                </a:ext>
              </a:extLst>
            </p:cNvPr>
            <p:cNvSpPr txBox="1"/>
            <p:nvPr/>
          </p:nvSpPr>
          <p:spPr>
            <a:xfrm>
              <a:off x="5285463" y="4559337"/>
              <a:ext cx="558050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LUYỆN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ĐỌC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CÂU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DÀI</a:t>
              </a:r>
              <a:endPara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xmlns="" id="{45CB5349-AFAF-4F8D-A167-2626004F433D}"/>
              </a:ext>
            </a:extLst>
          </p:cNvPr>
          <p:cNvGrpSpPr/>
          <p:nvPr/>
        </p:nvGrpSpPr>
        <p:grpSpPr>
          <a:xfrm>
            <a:off x="1437007" y="3169767"/>
            <a:ext cx="174883" cy="388357"/>
            <a:chOff x="9761963" y="1314821"/>
            <a:chExt cx="265366" cy="471999"/>
          </a:xfrm>
        </p:grpSpPr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xmlns="" id="{070F4DA2-6695-4FD5-BDA5-69D6ECB2C8D5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9761963" y="1314821"/>
              <a:ext cx="172279" cy="455973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xmlns="" id="{2E71078C-784A-4932-9A56-66A0F26B96EC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9855050" y="1330847"/>
              <a:ext cx="172279" cy="455973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</p:grp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xmlns="" id="{BBD34B88-F0EF-4700-8A39-7393C5858E01}"/>
              </a:ext>
            </a:extLst>
          </p:cNvPr>
          <p:cNvCxnSpPr>
            <a:cxnSpLocks/>
          </p:cNvCxnSpPr>
          <p:nvPr/>
        </p:nvCxnSpPr>
        <p:spPr>
          <a:xfrm flipH="1">
            <a:off x="8630260" y="2188362"/>
            <a:ext cx="126612" cy="437391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grpSp>
        <p:nvGrpSpPr>
          <p:cNvPr id="15" name="Group 14">
            <a:extLst>
              <a:ext uri="{FF2B5EF4-FFF2-40B4-BE49-F238E27FC236}">
                <a16:creationId xmlns:a16="http://schemas.microsoft.com/office/drawing/2014/main" xmlns="" id="{15C9FC6F-BCDB-40DE-97FD-479AB13A491D}"/>
              </a:ext>
            </a:extLst>
          </p:cNvPr>
          <p:cNvGrpSpPr/>
          <p:nvPr/>
        </p:nvGrpSpPr>
        <p:grpSpPr>
          <a:xfrm>
            <a:off x="4876800" y="4860625"/>
            <a:ext cx="174883" cy="388357"/>
            <a:chOff x="9761963" y="1314821"/>
            <a:chExt cx="265366" cy="471999"/>
          </a:xfrm>
        </p:grpSpPr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xmlns="" id="{98208D4F-186C-459B-81BE-0F2AFF31081C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9761963" y="1314821"/>
              <a:ext cx="172279" cy="455973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xmlns="" id="{8BAECF20-1C73-46FB-B9A5-BCE3566BC6AA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9855050" y="1330847"/>
              <a:ext cx="172279" cy="455973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</p:grp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xmlns="" id="{A1335CC9-75AF-4357-AE08-4DFE315B606E}"/>
              </a:ext>
            </a:extLst>
          </p:cNvPr>
          <p:cNvCxnSpPr>
            <a:cxnSpLocks/>
          </p:cNvCxnSpPr>
          <p:nvPr/>
        </p:nvCxnSpPr>
        <p:spPr>
          <a:xfrm flipH="1">
            <a:off x="1058774" y="4312267"/>
            <a:ext cx="126612" cy="437391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xmlns="" id="{8C9D0E1C-D39F-429B-A9EC-1A3CF945F766}"/>
              </a:ext>
            </a:extLst>
          </p:cNvPr>
          <p:cNvCxnSpPr>
            <a:cxnSpLocks/>
          </p:cNvCxnSpPr>
          <p:nvPr/>
        </p:nvCxnSpPr>
        <p:spPr>
          <a:xfrm flipH="1">
            <a:off x="6248400" y="4298939"/>
            <a:ext cx="126612" cy="437391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128689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EAF947D5-9932-4824-9787-C55562A62183}"/>
              </a:ext>
            </a:extLst>
          </p:cNvPr>
          <p:cNvSpPr txBox="1"/>
          <p:nvPr/>
        </p:nvSpPr>
        <p:spPr>
          <a:xfrm>
            <a:off x="191115" y="806682"/>
            <a:ext cx="8637200" cy="60305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ts val="3800"/>
              </a:lnSpc>
            </a:pPr>
            <a:r>
              <a:rPr lang="en-US" sz="2600" dirty="0">
                <a:solidFill>
                  <a:srgbClr val="242929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      </a:t>
            </a:r>
            <a:r>
              <a:rPr lang="vi-VN" sz="2000" dirty="0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Ngoài </a:t>
            </a:r>
            <a:r>
              <a:rPr lang="vi-VN" sz="20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trò chuyện trực tiếp, con người còn nghĩ ra rất nhiều cách để trao đổi v</a:t>
            </a:r>
            <a:r>
              <a:rPr lang="en-US" sz="20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ớ</a:t>
            </a:r>
            <a:r>
              <a:rPr lang="vi-VN" sz="20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i nhau khi ở xa.</a:t>
            </a:r>
            <a:endParaRPr lang="en-US" sz="2000" dirty="0"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  <a:p>
            <a:pPr indent="304800" algn="just">
              <a:lnSpc>
                <a:spcPts val="3800"/>
              </a:lnSpc>
              <a:spcAft>
                <a:spcPts val="400"/>
              </a:spcAft>
            </a:pPr>
            <a:r>
              <a:rPr lang="en-US" sz="20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000" dirty="0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 </a:t>
            </a:r>
            <a:r>
              <a:rPr lang="vi-VN" sz="2000" dirty="0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Từ </a:t>
            </a:r>
            <a:r>
              <a:rPr lang="vi-VN" sz="20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xa x</a:t>
            </a:r>
            <a:r>
              <a:rPr lang="en-US" sz="20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ư</a:t>
            </a:r>
            <a:r>
              <a:rPr lang="vi-VN" sz="20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a, người ta đã biết huấn luyện bồ câu để đưa thư. Bồ câu nhớ đư</a:t>
            </a:r>
            <a:r>
              <a:rPr lang="en-US" sz="20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ờ</a:t>
            </a:r>
            <a:r>
              <a:rPr lang="vi-VN" sz="20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ng rất tốt. Nó có thể bay qua một ch</a:t>
            </a:r>
            <a:r>
              <a:rPr lang="en-US" sz="20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ặ</a:t>
            </a:r>
            <a:r>
              <a:rPr lang="vi-VN" sz="20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ng đường dài hàng nghìn cây số để mang thư</a:t>
            </a:r>
            <a:r>
              <a:rPr lang="en-US" sz="20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vi-VN" sz="20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đến đúng nơi nh</a:t>
            </a:r>
            <a:r>
              <a:rPr lang="en-US" sz="20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ậ</a:t>
            </a:r>
            <a:r>
              <a:rPr lang="vi-VN" sz="20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n.</a:t>
            </a:r>
            <a:endParaRPr lang="en-US" sz="2000" dirty="0"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  <a:p>
            <a:pPr indent="304800" algn="just">
              <a:lnSpc>
                <a:spcPts val="3800"/>
              </a:lnSpc>
              <a:spcAft>
                <a:spcPts val="400"/>
              </a:spcAft>
            </a:pPr>
            <a:r>
              <a:rPr lang="en-US" sz="20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000" dirty="0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 </a:t>
            </a:r>
            <a:r>
              <a:rPr lang="vi-VN" sz="2000" dirty="0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Những </a:t>
            </a:r>
            <a:r>
              <a:rPr lang="vi-VN" sz="20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người đi biển còn nghĩ ra cách bỏ thư vào trong nh</a:t>
            </a:r>
            <a:r>
              <a:rPr lang="en-US" sz="20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ữ</a:t>
            </a:r>
            <a:r>
              <a:rPr lang="vi-VN" sz="20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ng chiếc chai thuỷ tinh. Nhờ sóng biển, nh</a:t>
            </a:r>
            <a:r>
              <a:rPr lang="en-US" sz="20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ữ</a:t>
            </a:r>
            <a:r>
              <a:rPr lang="vi-VN" sz="20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ng chiếc chai này được </a:t>
            </a:r>
            <a:r>
              <a:rPr lang="en-US" sz="20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đẩy</a:t>
            </a:r>
            <a:r>
              <a:rPr lang="en-US" sz="20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vi-VN" sz="20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vào đất liền. Có nh</a:t>
            </a:r>
            <a:r>
              <a:rPr lang="en-US" sz="20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ữ</a:t>
            </a:r>
            <a:r>
              <a:rPr lang="vi-VN" sz="20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ng bức thư vài chục năm sau m</a:t>
            </a:r>
            <a:r>
              <a:rPr lang="en-US" sz="20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ớ</a:t>
            </a:r>
            <a:r>
              <a:rPr lang="vi-VN" sz="20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i được tìm thấy.</a:t>
            </a:r>
            <a:endParaRPr lang="en-US" sz="2000" dirty="0"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  <a:p>
            <a:pPr indent="304800" algn="just">
              <a:lnSpc>
                <a:spcPts val="3800"/>
              </a:lnSpc>
              <a:spcAft>
                <a:spcPts val="400"/>
              </a:spcAft>
            </a:pPr>
            <a:r>
              <a:rPr lang="en-US" sz="20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000" dirty="0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 </a:t>
            </a:r>
            <a:r>
              <a:rPr lang="vi-VN" sz="2000" dirty="0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Ngày </a:t>
            </a:r>
            <a:r>
              <a:rPr lang="vi-VN" sz="20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nay, việc trao đổi thông tin dễ d</a:t>
            </a:r>
            <a:r>
              <a:rPr lang="en-US" sz="20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à</a:t>
            </a:r>
            <a:r>
              <a:rPr lang="vi-VN" sz="20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ng h</a:t>
            </a:r>
            <a:r>
              <a:rPr lang="en-US" sz="20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ơ</a:t>
            </a:r>
            <a:r>
              <a:rPr lang="vi-VN" sz="20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 r</a:t>
            </a:r>
            <a:r>
              <a:rPr lang="en-US" sz="20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ấ</a:t>
            </a:r>
            <a:r>
              <a:rPr lang="vi-VN" sz="20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 nhiều. Bạn có thể viết thư, gọi điện cho người khác. Nhờ có in-tơ-nét, bạn cũng có thể nhìn thấy người nói chuyện với mình, dù hai người đang ở cách nhau rất xa.</a:t>
            </a:r>
            <a:endParaRPr lang="en-US" sz="2000" dirty="0"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  <a:p>
            <a:pPr algn="just">
              <a:lnSpc>
                <a:spcPts val="3800"/>
              </a:lnSpc>
            </a:pPr>
            <a:endParaRPr lang="en-US" sz="2000" b="1" dirty="0"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5CD728C5-028A-408B-BCD5-C2C0113842DA}"/>
              </a:ext>
            </a:extLst>
          </p:cNvPr>
          <p:cNvSpPr txBox="1"/>
          <p:nvPr/>
        </p:nvSpPr>
        <p:spPr>
          <a:xfrm>
            <a:off x="677007" y="256399"/>
            <a:ext cx="5787058" cy="492378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algn="ctr"/>
            <a:r>
              <a:rPr lang="en-US" sz="2400" b="1" dirty="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TỪ CHÚ BỒ CÂU ĐẾN </a:t>
            </a:r>
            <a:r>
              <a:rPr lang="en-US" sz="2400" b="1" dirty="0" smtClean="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IN-TƠ-NÉT </a:t>
            </a:r>
            <a:endParaRPr lang="en-US" sz="2400" b="1" dirty="0">
              <a:solidFill>
                <a:srgbClr val="FF0000"/>
              </a:solidFill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3F3FACF3-77CC-4B61-860E-93E12E205C4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656" y="60251"/>
            <a:ext cx="642291" cy="685110"/>
          </a:xfrm>
          <a:prstGeom prst="rect">
            <a:avLst/>
          </a:prstGeom>
        </p:spPr>
      </p:pic>
      <p:sp>
        <p:nvSpPr>
          <p:cNvPr id="20" name="Oval 19">
            <a:extLst>
              <a:ext uri="{FF2B5EF4-FFF2-40B4-BE49-F238E27FC236}">
                <a16:creationId xmlns:a16="http://schemas.microsoft.com/office/drawing/2014/main" xmlns="" id="{CE383881-B241-4E3E-AAA6-350F50493776}"/>
              </a:ext>
            </a:extLst>
          </p:cNvPr>
          <p:cNvSpPr/>
          <p:nvPr/>
        </p:nvSpPr>
        <p:spPr>
          <a:xfrm>
            <a:off x="191115" y="806683"/>
            <a:ext cx="495109" cy="442827"/>
          </a:xfrm>
          <a:prstGeom prst="ellipse">
            <a:avLst/>
          </a:prstGeom>
          <a:solidFill>
            <a:srgbClr val="FF0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xmlns="" id="{C885F6BE-BB06-4ECC-9CBE-A0776F141EE7}"/>
              </a:ext>
            </a:extLst>
          </p:cNvPr>
          <p:cNvSpPr/>
          <p:nvPr/>
        </p:nvSpPr>
        <p:spPr>
          <a:xfrm>
            <a:off x="191115" y="1852745"/>
            <a:ext cx="485891" cy="427395"/>
          </a:xfrm>
          <a:prstGeom prst="ellipse">
            <a:avLst/>
          </a:prstGeom>
          <a:solidFill>
            <a:srgbClr val="FF0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xmlns="" id="{07449419-1F28-4026-AA04-76D016E39A09}"/>
              </a:ext>
            </a:extLst>
          </p:cNvPr>
          <p:cNvSpPr/>
          <p:nvPr/>
        </p:nvSpPr>
        <p:spPr>
          <a:xfrm>
            <a:off x="191115" y="4857346"/>
            <a:ext cx="495109" cy="427395"/>
          </a:xfrm>
          <a:prstGeom prst="ellipse">
            <a:avLst/>
          </a:prstGeom>
          <a:solidFill>
            <a:srgbClr val="FF0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3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xmlns="" id="{CBFC1FA4-586D-4C89-89F0-8D73656FA163}"/>
              </a:ext>
            </a:extLst>
          </p:cNvPr>
          <p:cNvSpPr txBox="1"/>
          <p:nvPr/>
        </p:nvSpPr>
        <p:spPr>
          <a:xfrm>
            <a:off x="5746196" y="6293633"/>
            <a:ext cx="19298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(</a:t>
            </a:r>
            <a:r>
              <a:rPr lang="en-US" sz="24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Hải</a:t>
            </a:r>
            <a:r>
              <a:rPr lang="en-US" sz="24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Nam)</a:t>
            </a:r>
          </a:p>
        </p:txBody>
      </p:sp>
      <p:sp>
        <p:nvSpPr>
          <p:cNvPr id="10" name="TextBox 19">
            <a:extLst>
              <a:ext uri="{FF2B5EF4-FFF2-40B4-BE49-F238E27FC236}">
                <a16:creationId xmlns:a16="http://schemas.microsoft.com/office/drawing/2014/main" xmlns="" id="{88AD2E7C-2EBE-41C4-87F3-37098710392D}"/>
              </a:ext>
            </a:extLst>
          </p:cNvPr>
          <p:cNvSpPr txBox="1"/>
          <p:nvPr/>
        </p:nvSpPr>
        <p:spPr>
          <a:xfrm>
            <a:off x="6217172" y="113880"/>
            <a:ext cx="2611143" cy="562579"/>
          </a:xfrm>
          <a:prstGeom prst="roundRect">
            <a:avLst>
              <a:gd name="adj" fmla="val 50000"/>
            </a:avLst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 lIns="91403" tIns="45702" rIns="91403" bIns="45702" rtlCol="0">
            <a:spAutoFit/>
          </a:bodyPr>
          <a:lstStyle/>
          <a:p>
            <a:pPr algn="ctr"/>
            <a:r>
              <a:rPr lang="en-US" sz="2000" b="1" dirty="0" err="1" smtClean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ea typeface="Arial-Rounded" panose="020B0500000000000000" charset="0"/>
                <a:cs typeface="Arial" panose="020B0604020202020204" pitchFamily="34" charset="0"/>
              </a:rPr>
              <a:t>Luyện</a:t>
            </a:r>
            <a:r>
              <a:rPr lang="en-US" sz="2000" b="1" dirty="0" smtClean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ea typeface="Arial-Rounded" panose="020B0500000000000000" charset="0"/>
                <a:cs typeface="Arial" panose="020B0604020202020204" pitchFamily="34" charset="0"/>
              </a:rPr>
              <a:t> </a:t>
            </a:r>
            <a:r>
              <a:rPr lang="en-US" sz="2000" b="1" dirty="0" err="1" smtClean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ea typeface="Arial-Rounded" panose="020B0500000000000000" charset="0"/>
                <a:cs typeface="Arial" panose="020B0604020202020204" pitchFamily="34" charset="0"/>
              </a:rPr>
              <a:t>đọc</a:t>
            </a:r>
            <a:r>
              <a:rPr lang="en-US" sz="2000" b="1" dirty="0" smtClean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ea typeface="Arial-Rounded" panose="020B0500000000000000" charset="0"/>
                <a:cs typeface="Arial" panose="020B0604020202020204" pitchFamily="34" charset="0"/>
              </a:rPr>
              <a:t> </a:t>
            </a:r>
            <a:r>
              <a:rPr lang="en-US" sz="2000" b="1" dirty="0" err="1" smtClean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ea typeface="Arial-Rounded" panose="020B0500000000000000" charset="0"/>
                <a:cs typeface="Arial" panose="020B0604020202020204" pitchFamily="34" charset="0"/>
              </a:rPr>
              <a:t>đoạn</a:t>
            </a:r>
            <a:endParaRPr lang="en-US" sz="2000" b="1" dirty="0">
              <a:solidFill>
                <a:schemeClr val="accent5">
                  <a:lumMod val="75000"/>
                </a:schemeClr>
              </a:solidFill>
              <a:latin typeface="Arial" panose="020B0604020202020204" pitchFamily="34" charset="0"/>
              <a:ea typeface="Arial-Rounded" panose="020B0500000000000000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399414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extBox 24">
            <a:extLst>
              <a:ext uri="{FF2B5EF4-FFF2-40B4-BE49-F238E27FC236}">
                <a16:creationId xmlns:a16="http://schemas.microsoft.com/office/drawing/2014/main" xmlns="" id="{B77A4C9A-1DF6-4721-A6AC-F373A6AD1CD9}"/>
              </a:ext>
            </a:extLst>
          </p:cNvPr>
          <p:cNvSpPr txBox="1"/>
          <p:nvPr/>
        </p:nvSpPr>
        <p:spPr>
          <a:xfrm>
            <a:off x="726052" y="1376549"/>
            <a:ext cx="38924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dirty="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In – </a:t>
            </a:r>
            <a:r>
              <a:rPr lang="en-US" sz="2400" dirty="0" err="1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tơ</a:t>
            </a:r>
            <a:r>
              <a:rPr lang="en-US" sz="2400" dirty="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– </a:t>
            </a:r>
            <a:r>
              <a:rPr lang="en-US" sz="2400" dirty="0" err="1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nét</a:t>
            </a:r>
            <a:r>
              <a:rPr lang="en-US" sz="2400" dirty="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:</a:t>
            </a:r>
            <a:endParaRPr kumimoji="0" lang="en-US" sz="2400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xmlns="" id="{34A98749-7712-49F6-BF55-1C930F0ADE3E}"/>
              </a:ext>
            </a:extLst>
          </p:cNvPr>
          <p:cNvSpPr txBox="1"/>
          <p:nvPr/>
        </p:nvSpPr>
        <p:spPr>
          <a:xfrm>
            <a:off x="2561421" y="1153193"/>
            <a:ext cx="7271839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ts val="54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40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mạng</a:t>
            </a:r>
            <a:r>
              <a:rPr kumimoji="0" lang="en-US" altLang="zh-CN" sz="240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altLang="zh-CN" sz="240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kết</a:t>
            </a:r>
            <a:r>
              <a:rPr kumimoji="0" lang="en-US" altLang="zh-CN" sz="2400" i="0" u="none" strike="noStrike" kern="1200" cap="none" spc="0" normalizeH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altLang="zh-CN" sz="2400" i="0" u="none" strike="noStrike" kern="1200" cap="none" spc="0" normalizeH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nối</a:t>
            </a:r>
            <a:r>
              <a:rPr kumimoji="0" lang="en-US" altLang="zh-CN" sz="2400" i="0" u="none" strike="noStrike" kern="1200" cap="none" spc="0" normalizeH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altLang="zh-CN" sz="2400" i="0" u="none" strike="noStrike" kern="1200" cap="none" spc="0" normalizeH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các</a:t>
            </a:r>
            <a:r>
              <a:rPr kumimoji="0" lang="en-US" altLang="zh-CN" sz="2400" i="0" u="none" strike="noStrike" kern="1200" cap="none" spc="0" normalizeH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altLang="zh-CN" sz="2400" i="0" u="none" strike="noStrike" kern="1200" cap="none" spc="0" normalizeH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máy</a:t>
            </a:r>
            <a:r>
              <a:rPr kumimoji="0" lang="en-US" altLang="zh-CN" sz="2400" i="0" u="none" strike="noStrike" kern="1200" cap="none" spc="0" normalizeH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altLang="zh-CN" sz="2400" i="0" u="none" strike="noStrike" kern="1200" cap="none" spc="0" normalizeH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tính</a:t>
            </a:r>
            <a:r>
              <a:rPr kumimoji="0" lang="en-US" altLang="zh-CN" sz="2400" i="0" u="none" strike="noStrike" kern="1200" cap="none" spc="0" normalizeH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altLang="zh-CN" sz="2400" i="0" u="none" strike="noStrike" kern="1200" cap="none" spc="0" normalizeH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trên</a:t>
            </a:r>
            <a:r>
              <a:rPr kumimoji="0" lang="en-US" altLang="zh-CN" sz="2400" i="0" u="none" strike="noStrike" kern="1200" cap="none" spc="0" normalizeH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altLang="zh-CN" sz="2400" i="0" u="none" strike="noStrike" kern="1200" cap="none" spc="0" normalizeH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toàn</a:t>
            </a:r>
            <a:r>
              <a:rPr kumimoji="0" lang="en-US" altLang="zh-CN" sz="2400" i="0" u="none" strike="noStrike" kern="1200" cap="none" spc="0" normalizeH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altLang="zh-CN" sz="2400" i="0" u="none" strike="noStrike" kern="1200" cap="none" spc="0" normalizeH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thế</a:t>
            </a:r>
            <a:r>
              <a:rPr kumimoji="0" lang="en-US" altLang="zh-CN" sz="2400" i="0" u="none" strike="noStrike" kern="1200" cap="none" spc="0" normalizeH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altLang="zh-CN" sz="2400" i="0" u="none" strike="noStrike" kern="1200" cap="none" spc="0" normalizeH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giới</a:t>
            </a:r>
            <a:r>
              <a:rPr kumimoji="0" lang="en-US" altLang="zh-CN" sz="2400" i="0" u="none" strike="noStrike" kern="1200" cap="none" spc="0" normalizeH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</a:t>
            </a:r>
            <a:endParaRPr kumimoji="0" lang="en-US" sz="240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grpSp>
        <p:nvGrpSpPr>
          <p:cNvPr id="7" name="Google Shape;7681;p56">
            <a:extLst>
              <a:ext uri="{FF2B5EF4-FFF2-40B4-BE49-F238E27FC236}">
                <a16:creationId xmlns:a16="http://schemas.microsoft.com/office/drawing/2014/main" xmlns="" id="{34CD6604-A09D-4F76-AED5-0BEBEDDFE1A7}"/>
              </a:ext>
            </a:extLst>
          </p:cNvPr>
          <p:cNvGrpSpPr/>
          <p:nvPr/>
        </p:nvGrpSpPr>
        <p:grpSpPr>
          <a:xfrm>
            <a:off x="142341" y="1251853"/>
            <a:ext cx="489239" cy="647680"/>
            <a:chOff x="1773575" y="4308850"/>
            <a:chExt cx="650450" cy="645825"/>
          </a:xfrm>
        </p:grpSpPr>
        <p:sp>
          <p:nvSpPr>
            <p:cNvPr id="10" name="Google Shape;7682;p56">
              <a:extLst>
                <a:ext uri="{FF2B5EF4-FFF2-40B4-BE49-F238E27FC236}">
                  <a16:creationId xmlns:a16="http://schemas.microsoft.com/office/drawing/2014/main" xmlns="" id="{E5F724DF-18BE-4858-998F-FC2D5FDAB5C9}"/>
                </a:ext>
              </a:extLst>
            </p:cNvPr>
            <p:cNvSpPr/>
            <p:nvPr/>
          </p:nvSpPr>
          <p:spPr>
            <a:xfrm>
              <a:off x="1773575" y="4308850"/>
              <a:ext cx="650450" cy="645825"/>
            </a:xfrm>
            <a:custGeom>
              <a:avLst/>
              <a:gdLst/>
              <a:ahLst/>
              <a:cxnLst/>
              <a:rect l="l" t="t" r="r" b="b"/>
              <a:pathLst>
                <a:path w="26018" h="25833" extrusionOk="0">
                  <a:moveTo>
                    <a:pt x="13010" y="842"/>
                  </a:moveTo>
                  <a:cubicBezTo>
                    <a:pt x="14352" y="842"/>
                    <a:pt x="15554" y="1615"/>
                    <a:pt x="16132" y="2869"/>
                  </a:cubicBezTo>
                  <a:lnTo>
                    <a:pt x="17941" y="6764"/>
                  </a:lnTo>
                  <a:lnTo>
                    <a:pt x="21928" y="7380"/>
                  </a:lnTo>
                  <a:cubicBezTo>
                    <a:pt x="23203" y="7575"/>
                    <a:pt x="24261" y="8485"/>
                    <a:pt x="24682" y="9737"/>
                  </a:cubicBezTo>
                  <a:cubicBezTo>
                    <a:pt x="25116" y="11028"/>
                    <a:pt x="24810" y="12439"/>
                    <a:pt x="23872" y="13416"/>
                  </a:cubicBezTo>
                  <a:lnTo>
                    <a:pt x="20913" y="16478"/>
                  </a:lnTo>
                  <a:lnTo>
                    <a:pt x="21620" y="20840"/>
                  </a:lnTo>
                  <a:cubicBezTo>
                    <a:pt x="21792" y="21897"/>
                    <a:pt x="21492" y="22964"/>
                    <a:pt x="20809" y="23768"/>
                  </a:cubicBezTo>
                  <a:cubicBezTo>
                    <a:pt x="20148" y="24540"/>
                    <a:pt x="19202" y="24991"/>
                    <a:pt x="18204" y="24991"/>
                  </a:cubicBezTo>
                  <a:cubicBezTo>
                    <a:pt x="17633" y="24991"/>
                    <a:pt x="17054" y="24841"/>
                    <a:pt x="16544" y="24555"/>
                  </a:cubicBezTo>
                  <a:lnTo>
                    <a:pt x="13010" y="22573"/>
                  </a:lnTo>
                  <a:lnTo>
                    <a:pt x="9466" y="24555"/>
                  </a:lnTo>
                  <a:cubicBezTo>
                    <a:pt x="8956" y="24841"/>
                    <a:pt x="8385" y="24991"/>
                    <a:pt x="7814" y="24991"/>
                  </a:cubicBezTo>
                  <a:cubicBezTo>
                    <a:pt x="6816" y="24991"/>
                    <a:pt x="5863" y="24540"/>
                    <a:pt x="5202" y="23768"/>
                  </a:cubicBezTo>
                  <a:cubicBezTo>
                    <a:pt x="4519" y="22964"/>
                    <a:pt x="4227" y="21897"/>
                    <a:pt x="4398" y="20840"/>
                  </a:cubicBezTo>
                  <a:lnTo>
                    <a:pt x="5097" y="16478"/>
                  </a:lnTo>
                  <a:lnTo>
                    <a:pt x="2139" y="13416"/>
                  </a:lnTo>
                  <a:cubicBezTo>
                    <a:pt x="1200" y="12439"/>
                    <a:pt x="894" y="11028"/>
                    <a:pt x="1328" y="9737"/>
                  </a:cubicBezTo>
                  <a:cubicBezTo>
                    <a:pt x="1757" y="8485"/>
                    <a:pt x="2807" y="7575"/>
                    <a:pt x="4083" y="7380"/>
                  </a:cubicBezTo>
                  <a:lnTo>
                    <a:pt x="8077" y="6764"/>
                  </a:lnTo>
                  <a:lnTo>
                    <a:pt x="9878" y="2869"/>
                  </a:lnTo>
                  <a:cubicBezTo>
                    <a:pt x="10464" y="1615"/>
                    <a:pt x="11658" y="842"/>
                    <a:pt x="13010" y="842"/>
                  </a:cubicBezTo>
                  <a:close/>
                  <a:moveTo>
                    <a:pt x="13010" y="1"/>
                  </a:moveTo>
                  <a:cubicBezTo>
                    <a:pt x="11327" y="1"/>
                    <a:pt x="9841" y="963"/>
                    <a:pt x="9120" y="2516"/>
                  </a:cubicBezTo>
                  <a:lnTo>
                    <a:pt x="7506" y="6007"/>
                  </a:lnTo>
                  <a:lnTo>
                    <a:pt x="3957" y="6555"/>
                  </a:lnTo>
                  <a:cubicBezTo>
                    <a:pt x="2371" y="6795"/>
                    <a:pt x="1058" y="7913"/>
                    <a:pt x="534" y="9466"/>
                  </a:cubicBezTo>
                  <a:cubicBezTo>
                    <a:pt x="0" y="11059"/>
                    <a:pt x="382" y="12799"/>
                    <a:pt x="1539" y="13994"/>
                  </a:cubicBezTo>
                  <a:lnTo>
                    <a:pt x="4203" y="16763"/>
                  </a:lnTo>
                  <a:lnTo>
                    <a:pt x="3566" y="20705"/>
                  </a:lnTo>
                  <a:cubicBezTo>
                    <a:pt x="3355" y="22004"/>
                    <a:pt x="3722" y="23317"/>
                    <a:pt x="4564" y="24308"/>
                  </a:cubicBezTo>
                  <a:cubicBezTo>
                    <a:pt x="5382" y="25276"/>
                    <a:pt x="6569" y="25832"/>
                    <a:pt x="7814" y="25832"/>
                  </a:cubicBezTo>
                  <a:cubicBezTo>
                    <a:pt x="8527" y="25832"/>
                    <a:pt x="9241" y="25645"/>
                    <a:pt x="9878" y="25285"/>
                  </a:cubicBezTo>
                  <a:lnTo>
                    <a:pt x="13010" y="23535"/>
                  </a:lnTo>
                  <a:lnTo>
                    <a:pt x="16139" y="25285"/>
                  </a:lnTo>
                  <a:cubicBezTo>
                    <a:pt x="16770" y="25645"/>
                    <a:pt x="17483" y="25832"/>
                    <a:pt x="18204" y="25832"/>
                  </a:cubicBezTo>
                  <a:cubicBezTo>
                    <a:pt x="19450" y="25832"/>
                    <a:pt x="20629" y="25276"/>
                    <a:pt x="21454" y="24308"/>
                  </a:cubicBezTo>
                  <a:cubicBezTo>
                    <a:pt x="22295" y="23317"/>
                    <a:pt x="22655" y="22004"/>
                    <a:pt x="22445" y="20705"/>
                  </a:cubicBezTo>
                  <a:lnTo>
                    <a:pt x="21814" y="16763"/>
                  </a:lnTo>
                  <a:lnTo>
                    <a:pt x="24479" y="13994"/>
                  </a:lnTo>
                  <a:cubicBezTo>
                    <a:pt x="25635" y="12799"/>
                    <a:pt x="26017" y="11059"/>
                    <a:pt x="25477" y="9466"/>
                  </a:cubicBezTo>
                  <a:cubicBezTo>
                    <a:pt x="24960" y="7913"/>
                    <a:pt x="23646" y="6795"/>
                    <a:pt x="22054" y="6555"/>
                  </a:cubicBezTo>
                  <a:lnTo>
                    <a:pt x="18512" y="6007"/>
                  </a:lnTo>
                  <a:lnTo>
                    <a:pt x="16890" y="2516"/>
                  </a:lnTo>
                  <a:cubicBezTo>
                    <a:pt x="16177" y="963"/>
                    <a:pt x="14683" y="1"/>
                    <a:pt x="1301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34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1" name="Google Shape;7683;p56">
              <a:extLst>
                <a:ext uri="{FF2B5EF4-FFF2-40B4-BE49-F238E27FC236}">
                  <a16:creationId xmlns:a16="http://schemas.microsoft.com/office/drawing/2014/main" xmlns="" id="{78547BCA-C780-467A-965B-122873992925}"/>
                </a:ext>
              </a:extLst>
            </p:cNvPr>
            <p:cNvSpPr/>
            <p:nvPr/>
          </p:nvSpPr>
          <p:spPr>
            <a:xfrm>
              <a:off x="1957650" y="4493950"/>
              <a:ext cx="282300" cy="275650"/>
            </a:xfrm>
            <a:custGeom>
              <a:avLst/>
              <a:gdLst/>
              <a:ahLst/>
              <a:cxnLst/>
              <a:rect l="l" t="t" r="r" b="b"/>
              <a:pathLst>
                <a:path w="11292" h="11026" extrusionOk="0">
                  <a:moveTo>
                    <a:pt x="5643" y="1"/>
                  </a:moveTo>
                  <a:cubicBezTo>
                    <a:pt x="5342" y="1"/>
                    <a:pt x="5042" y="168"/>
                    <a:pt x="4888" y="502"/>
                  </a:cubicBezTo>
                  <a:lnTo>
                    <a:pt x="3874" y="2686"/>
                  </a:lnTo>
                  <a:cubicBezTo>
                    <a:pt x="3746" y="2956"/>
                    <a:pt x="3514" y="3136"/>
                    <a:pt x="3236" y="3181"/>
                  </a:cubicBezTo>
                  <a:lnTo>
                    <a:pt x="970" y="3534"/>
                  </a:lnTo>
                  <a:cubicBezTo>
                    <a:pt x="271" y="3639"/>
                    <a:pt x="0" y="4549"/>
                    <a:pt x="496" y="5066"/>
                  </a:cubicBezTo>
                  <a:lnTo>
                    <a:pt x="2141" y="6770"/>
                  </a:lnTo>
                  <a:cubicBezTo>
                    <a:pt x="2343" y="6972"/>
                    <a:pt x="2433" y="7273"/>
                    <a:pt x="2380" y="7566"/>
                  </a:cubicBezTo>
                  <a:lnTo>
                    <a:pt x="1998" y="9968"/>
                  </a:lnTo>
                  <a:cubicBezTo>
                    <a:pt x="1903" y="10550"/>
                    <a:pt x="2335" y="11025"/>
                    <a:pt x="2829" y="11025"/>
                  </a:cubicBezTo>
                  <a:cubicBezTo>
                    <a:pt x="2959" y="11025"/>
                    <a:pt x="3092" y="10993"/>
                    <a:pt x="3222" y="10921"/>
                  </a:cubicBezTo>
                  <a:lnTo>
                    <a:pt x="5249" y="9781"/>
                  </a:lnTo>
                  <a:cubicBezTo>
                    <a:pt x="5372" y="9713"/>
                    <a:pt x="5507" y="9679"/>
                    <a:pt x="5642" y="9679"/>
                  </a:cubicBezTo>
                  <a:cubicBezTo>
                    <a:pt x="5777" y="9679"/>
                    <a:pt x="5912" y="9713"/>
                    <a:pt x="6036" y="9781"/>
                  </a:cubicBezTo>
                  <a:lnTo>
                    <a:pt x="8070" y="10921"/>
                  </a:lnTo>
                  <a:cubicBezTo>
                    <a:pt x="8198" y="10993"/>
                    <a:pt x="8330" y="11025"/>
                    <a:pt x="8459" y="11025"/>
                  </a:cubicBezTo>
                  <a:cubicBezTo>
                    <a:pt x="8949" y="11025"/>
                    <a:pt x="9383" y="10550"/>
                    <a:pt x="9295" y="9968"/>
                  </a:cubicBezTo>
                  <a:lnTo>
                    <a:pt x="8904" y="7566"/>
                  </a:lnTo>
                  <a:cubicBezTo>
                    <a:pt x="8859" y="7273"/>
                    <a:pt x="8949" y="6972"/>
                    <a:pt x="9144" y="6770"/>
                  </a:cubicBezTo>
                  <a:lnTo>
                    <a:pt x="10788" y="5066"/>
                  </a:lnTo>
                  <a:cubicBezTo>
                    <a:pt x="11291" y="4549"/>
                    <a:pt x="11014" y="3639"/>
                    <a:pt x="10322" y="3534"/>
                  </a:cubicBezTo>
                  <a:lnTo>
                    <a:pt x="8048" y="3181"/>
                  </a:lnTo>
                  <a:cubicBezTo>
                    <a:pt x="7778" y="3136"/>
                    <a:pt x="7538" y="2956"/>
                    <a:pt x="7418" y="2686"/>
                  </a:cubicBezTo>
                  <a:lnTo>
                    <a:pt x="6403" y="502"/>
                  </a:lnTo>
                  <a:cubicBezTo>
                    <a:pt x="6246" y="168"/>
                    <a:pt x="5944" y="1"/>
                    <a:pt x="5643" y="1"/>
                  </a:cubicBez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34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2" name="Google Shape;7681;p56">
            <a:extLst>
              <a:ext uri="{FF2B5EF4-FFF2-40B4-BE49-F238E27FC236}">
                <a16:creationId xmlns:a16="http://schemas.microsoft.com/office/drawing/2014/main" xmlns="" id="{4C96B15E-111F-4B49-B44E-8A7801151F97}"/>
              </a:ext>
            </a:extLst>
          </p:cNvPr>
          <p:cNvGrpSpPr/>
          <p:nvPr/>
        </p:nvGrpSpPr>
        <p:grpSpPr>
          <a:xfrm>
            <a:off x="123456" y="2001444"/>
            <a:ext cx="489239" cy="647680"/>
            <a:chOff x="1773575" y="4308850"/>
            <a:chExt cx="650450" cy="645825"/>
          </a:xfrm>
        </p:grpSpPr>
        <p:sp>
          <p:nvSpPr>
            <p:cNvPr id="13" name="Google Shape;7682;p56">
              <a:extLst>
                <a:ext uri="{FF2B5EF4-FFF2-40B4-BE49-F238E27FC236}">
                  <a16:creationId xmlns:a16="http://schemas.microsoft.com/office/drawing/2014/main" xmlns="" id="{140EAE73-0ECE-4D85-9916-D046EB4086A5}"/>
                </a:ext>
              </a:extLst>
            </p:cNvPr>
            <p:cNvSpPr/>
            <p:nvPr/>
          </p:nvSpPr>
          <p:spPr>
            <a:xfrm>
              <a:off x="1773575" y="4308850"/>
              <a:ext cx="650450" cy="645825"/>
            </a:xfrm>
            <a:custGeom>
              <a:avLst/>
              <a:gdLst/>
              <a:ahLst/>
              <a:cxnLst/>
              <a:rect l="l" t="t" r="r" b="b"/>
              <a:pathLst>
                <a:path w="26018" h="25833" extrusionOk="0">
                  <a:moveTo>
                    <a:pt x="13010" y="842"/>
                  </a:moveTo>
                  <a:cubicBezTo>
                    <a:pt x="14352" y="842"/>
                    <a:pt x="15554" y="1615"/>
                    <a:pt x="16132" y="2869"/>
                  </a:cubicBezTo>
                  <a:lnTo>
                    <a:pt x="17941" y="6764"/>
                  </a:lnTo>
                  <a:lnTo>
                    <a:pt x="21928" y="7380"/>
                  </a:lnTo>
                  <a:cubicBezTo>
                    <a:pt x="23203" y="7575"/>
                    <a:pt x="24261" y="8485"/>
                    <a:pt x="24682" y="9737"/>
                  </a:cubicBezTo>
                  <a:cubicBezTo>
                    <a:pt x="25116" y="11028"/>
                    <a:pt x="24810" y="12439"/>
                    <a:pt x="23872" y="13416"/>
                  </a:cubicBezTo>
                  <a:lnTo>
                    <a:pt x="20913" y="16478"/>
                  </a:lnTo>
                  <a:lnTo>
                    <a:pt x="21620" y="20840"/>
                  </a:lnTo>
                  <a:cubicBezTo>
                    <a:pt x="21792" y="21897"/>
                    <a:pt x="21492" y="22964"/>
                    <a:pt x="20809" y="23768"/>
                  </a:cubicBezTo>
                  <a:cubicBezTo>
                    <a:pt x="20148" y="24540"/>
                    <a:pt x="19202" y="24991"/>
                    <a:pt x="18204" y="24991"/>
                  </a:cubicBezTo>
                  <a:cubicBezTo>
                    <a:pt x="17633" y="24991"/>
                    <a:pt x="17054" y="24841"/>
                    <a:pt x="16544" y="24555"/>
                  </a:cubicBezTo>
                  <a:lnTo>
                    <a:pt x="13010" y="22573"/>
                  </a:lnTo>
                  <a:lnTo>
                    <a:pt x="9466" y="24555"/>
                  </a:lnTo>
                  <a:cubicBezTo>
                    <a:pt x="8956" y="24841"/>
                    <a:pt x="8385" y="24991"/>
                    <a:pt x="7814" y="24991"/>
                  </a:cubicBezTo>
                  <a:cubicBezTo>
                    <a:pt x="6816" y="24991"/>
                    <a:pt x="5863" y="24540"/>
                    <a:pt x="5202" y="23768"/>
                  </a:cubicBezTo>
                  <a:cubicBezTo>
                    <a:pt x="4519" y="22964"/>
                    <a:pt x="4227" y="21897"/>
                    <a:pt x="4398" y="20840"/>
                  </a:cubicBezTo>
                  <a:lnTo>
                    <a:pt x="5097" y="16478"/>
                  </a:lnTo>
                  <a:lnTo>
                    <a:pt x="2139" y="13416"/>
                  </a:lnTo>
                  <a:cubicBezTo>
                    <a:pt x="1200" y="12439"/>
                    <a:pt x="894" y="11028"/>
                    <a:pt x="1328" y="9737"/>
                  </a:cubicBezTo>
                  <a:cubicBezTo>
                    <a:pt x="1757" y="8485"/>
                    <a:pt x="2807" y="7575"/>
                    <a:pt x="4083" y="7380"/>
                  </a:cubicBezTo>
                  <a:lnTo>
                    <a:pt x="8077" y="6764"/>
                  </a:lnTo>
                  <a:lnTo>
                    <a:pt x="9878" y="2869"/>
                  </a:lnTo>
                  <a:cubicBezTo>
                    <a:pt x="10464" y="1615"/>
                    <a:pt x="11658" y="842"/>
                    <a:pt x="13010" y="842"/>
                  </a:cubicBezTo>
                  <a:close/>
                  <a:moveTo>
                    <a:pt x="13010" y="1"/>
                  </a:moveTo>
                  <a:cubicBezTo>
                    <a:pt x="11327" y="1"/>
                    <a:pt x="9841" y="963"/>
                    <a:pt x="9120" y="2516"/>
                  </a:cubicBezTo>
                  <a:lnTo>
                    <a:pt x="7506" y="6007"/>
                  </a:lnTo>
                  <a:lnTo>
                    <a:pt x="3957" y="6555"/>
                  </a:lnTo>
                  <a:cubicBezTo>
                    <a:pt x="2371" y="6795"/>
                    <a:pt x="1058" y="7913"/>
                    <a:pt x="534" y="9466"/>
                  </a:cubicBezTo>
                  <a:cubicBezTo>
                    <a:pt x="0" y="11059"/>
                    <a:pt x="382" y="12799"/>
                    <a:pt x="1539" y="13994"/>
                  </a:cubicBezTo>
                  <a:lnTo>
                    <a:pt x="4203" y="16763"/>
                  </a:lnTo>
                  <a:lnTo>
                    <a:pt x="3566" y="20705"/>
                  </a:lnTo>
                  <a:cubicBezTo>
                    <a:pt x="3355" y="22004"/>
                    <a:pt x="3722" y="23317"/>
                    <a:pt x="4564" y="24308"/>
                  </a:cubicBezTo>
                  <a:cubicBezTo>
                    <a:pt x="5382" y="25276"/>
                    <a:pt x="6569" y="25832"/>
                    <a:pt x="7814" y="25832"/>
                  </a:cubicBezTo>
                  <a:cubicBezTo>
                    <a:pt x="8527" y="25832"/>
                    <a:pt x="9241" y="25645"/>
                    <a:pt x="9878" y="25285"/>
                  </a:cubicBezTo>
                  <a:lnTo>
                    <a:pt x="13010" y="23535"/>
                  </a:lnTo>
                  <a:lnTo>
                    <a:pt x="16139" y="25285"/>
                  </a:lnTo>
                  <a:cubicBezTo>
                    <a:pt x="16770" y="25645"/>
                    <a:pt x="17483" y="25832"/>
                    <a:pt x="18204" y="25832"/>
                  </a:cubicBezTo>
                  <a:cubicBezTo>
                    <a:pt x="19450" y="25832"/>
                    <a:pt x="20629" y="25276"/>
                    <a:pt x="21454" y="24308"/>
                  </a:cubicBezTo>
                  <a:cubicBezTo>
                    <a:pt x="22295" y="23317"/>
                    <a:pt x="22655" y="22004"/>
                    <a:pt x="22445" y="20705"/>
                  </a:cubicBezTo>
                  <a:lnTo>
                    <a:pt x="21814" y="16763"/>
                  </a:lnTo>
                  <a:lnTo>
                    <a:pt x="24479" y="13994"/>
                  </a:lnTo>
                  <a:cubicBezTo>
                    <a:pt x="25635" y="12799"/>
                    <a:pt x="26017" y="11059"/>
                    <a:pt x="25477" y="9466"/>
                  </a:cubicBezTo>
                  <a:cubicBezTo>
                    <a:pt x="24960" y="7913"/>
                    <a:pt x="23646" y="6795"/>
                    <a:pt x="22054" y="6555"/>
                  </a:cubicBezTo>
                  <a:lnTo>
                    <a:pt x="18512" y="6007"/>
                  </a:lnTo>
                  <a:lnTo>
                    <a:pt x="16890" y="2516"/>
                  </a:lnTo>
                  <a:cubicBezTo>
                    <a:pt x="16177" y="963"/>
                    <a:pt x="14683" y="1"/>
                    <a:pt x="1301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4" name="Google Shape;7683;p56">
              <a:extLst>
                <a:ext uri="{FF2B5EF4-FFF2-40B4-BE49-F238E27FC236}">
                  <a16:creationId xmlns:a16="http://schemas.microsoft.com/office/drawing/2014/main" xmlns="" id="{7910040E-F2A8-4E52-BFCC-0D5A23CFA5CD}"/>
                </a:ext>
              </a:extLst>
            </p:cNvPr>
            <p:cNvSpPr/>
            <p:nvPr/>
          </p:nvSpPr>
          <p:spPr>
            <a:xfrm>
              <a:off x="1957650" y="4493950"/>
              <a:ext cx="282300" cy="275650"/>
            </a:xfrm>
            <a:custGeom>
              <a:avLst/>
              <a:gdLst/>
              <a:ahLst/>
              <a:cxnLst/>
              <a:rect l="l" t="t" r="r" b="b"/>
              <a:pathLst>
                <a:path w="11292" h="11026" extrusionOk="0">
                  <a:moveTo>
                    <a:pt x="5643" y="1"/>
                  </a:moveTo>
                  <a:cubicBezTo>
                    <a:pt x="5342" y="1"/>
                    <a:pt x="5042" y="168"/>
                    <a:pt x="4888" y="502"/>
                  </a:cubicBezTo>
                  <a:lnTo>
                    <a:pt x="3874" y="2686"/>
                  </a:lnTo>
                  <a:cubicBezTo>
                    <a:pt x="3746" y="2956"/>
                    <a:pt x="3514" y="3136"/>
                    <a:pt x="3236" y="3181"/>
                  </a:cubicBezTo>
                  <a:lnTo>
                    <a:pt x="970" y="3534"/>
                  </a:lnTo>
                  <a:cubicBezTo>
                    <a:pt x="271" y="3639"/>
                    <a:pt x="0" y="4549"/>
                    <a:pt x="496" y="5066"/>
                  </a:cubicBezTo>
                  <a:lnTo>
                    <a:pt x="2141" y="6770"/>
                  </a:lnTo>
                  <a:cubicBezTo>
                    <a:pt x="2343" y="6972"/>
                    <a:pt x="2433" y="7273"/>
                    <a:pt x="2380" y="7566"/>
                  </a:cubicBezTo>
                  <a:lnTo>
                    <a:pt x="1998" y="9968"/>
                  </a:lnTo>
                  <a:cubicBezTo>
                    <a:pt x="1903" y="10550"/>
                    <a:pt x="2335" y="11025"/>
                    <a:pt x="2829" y="11025"/>
                  </a:cubicBezTo>
                  <a:cubicBezTo>
                    <a:pt x="2959" y="11025"/>
                    <a:pt x="3092" y="10993"/>
                    <a:pt x="3222" y="10921"/>
                  </a:cubicBezTo>
                  <a:lnTo>
                    <a:pt x="5249" y="9781"/>
                  </a:lnTo>
                  <a:cubicBezTo>
                    <a:pt x="5372" y="9713"/>
                    <a:pt x="5507" y="9679"/>
                    <a:pt x="5642" y="9679"/>
                  </a:cubicBezTo>
                  <a:cubicBezTo>
                    <a:pt x="5777" y="9679"/>
                    <a:pt x="5912" y="9713"/>
                    <a:pt x="6036" y="9781"/>
                  </a:cubicBezTo>
                  <a:lnTo>
                    <a:pt x="8070" y="10921"/>
                  </a:lnTo>
                  <a:cubicBezTo>
                    <a:pt x="8198" y="10993"/>
                    <a:pt x="8330" y="11025"/>
                    <a:pt x="8459" y="11025"/>
                  </a:cubicBezTo>
                  <a:cubicBezTo>
                    <a:pt x="8949" y="11025"/>
                    <a:pt x="9383" y="10550"/>
                    <a:pt x="9295" y="9968"/>
                  </a:cubicBezTo>
                  <a:lnTo>
                    <a:pt x="8904" y="7566"/>
                  </a:lnTo>
                  <a:cubicBezTo>
                    <a:pt x="8859" y="7273"/>
                    <a:pt x="8949" y="6972"/>
                    <a:pt x="9144" y="6770"/>
                  </a:cubicBezTo>
                  <a:lnTo>
                    <a:pt x="10788" y="5066"/>
                  </a:lnTo>
                  <a:cubicBezTo>
                    <a:pt x="11291" y="4549"/>
                    <a:pt x="11014" y="3639"/>
                    <a:pt x="10322" y="3534"/>
                  </a:cubicBezTo>
                  <a:lnTo>
                    <a:pt x="8048" y="3181"/>
                  </a:lnTo>
                  <a:cubicBezTo>
                    <a:pt x="7778" y="3136"/>
                    <a:pt x="7538" y="2956"/>
                    <a:pt x="7418" y="2686"/>
                  </a:cubicBezTo>
                  <a:lnTo>
                    <a:pt x="6403" y="502"/>
                  </a:lnTo>
                  <a:cubicBezTo>
                    <a:pt x="6246" y="168"/>
                    <a:pt x="5944" y="1"/>
                    <a:pt x="5643" y="1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5" name="Google Shape;7681;p56">
            <a:extLst>
              <a:ext uri="{FF2B5EF4-FFF2-40B4-BE49-F238E27FC236}">
                <a16:creationId xmlns:a16="http://schemas.microsoft.com/office/drawing/2014/main" xmlns="" id="{FA3646A0-647D-4525-9CD3-F7CB7A741CAE}"/>
              </a:ext>
            </a:extLst>
          </p:cNvPr>
          <p:cNvGrpSpPr/>
          <p:nvPr/>
        </p:nvGrpSpPr>
        <p:grpSpPr>
          <a:xfrm>
            <a:off x="123456" y="2887079"/>
            <a:ext cx="489239" cy="647680"/>
            <a:chOff x="1773575" y="4308850"/>
            <a:chExt cx="650450" cy="645825"/>
          </a:xfrm>
        </p:grpSpPr>
        <p:sp>
          <p:nvSpPr>
            <p:cNvPr id="16" name="Google Shape;7682;p56">
              <a:extLst>
                <a:ext uri="{FF2B5EF4-FFF2-40B4-BE49-F238E27FC236}">
                  <a16:creationId xmlns:a16="http://schemas.microsoft.com/office/drawing/2014/main" xmlns="" id="{445601AF-0B65-40D6-BFAC-DA0756E79883}"/>
                </a:ext>
              </a:extLst>
            </p:cNvPr>
            <p:cNvSpPr/>
            <p:nvPr/>
          </p:nvSpPr>
          <p:spPr>
            <a:xfrm>
              <a:off x="1773575" y="4308850"/>
              <a:ext cx="650450" cy="645825"/>
            </a:xfrm>
            <a:custGeom>
              <a:avLst/>
              <a:gdLst/>
              <a:ahLst/>
              <a:cxnLst/>
              <a:rect l="l" t="t" r="r" b="b"/>
              <a:pathLst>
                <a:path w="26018" h="25833" extrusionOk="0">
                  <a:moveTo>
                    <a:pt x="13010" y="842"/>
                  </a:moveTo>
                  <a:cubicBezTo>
                    <a:pt x="14352" y="842"/>
                    <a:pt x="15554" y="1615"/>
                    <a:pt x="16132" y="2869"/>
                  </a:cubicBezTo>
                  <a:lnTo>
                    <a:pt x="17941" y="6764"/>
                  </a:lnTo>
                  <a:lnTo>
                    <a:pt x="21928" y="7380"/>
                  </a:lnTo>
                  <a:cubicBezTo>
                    <a:pt x="23203" y="7575"/>
                    <a:pt x="24261" y="8485"/>
                    <a:pt x="24682" y="9737"/>
                  </a:cubicBezTo>
                  <a:cubicBezTo>
                    <a:pt x="25116" y="11028"/>
                    <a:pt x="24810" y="12439"/>
                    <a:pt x="23872" y="13416"/>
                  </a:cubicBezTo>
                  <a:lnTo>
                    <a:pt x="20913" y="16478"/>
                  </a:lnTo>
                  <a:lnTo>
                    <a:pt x="21620" y="20840"/>
                  </a:lnTo>
                  <a:cubicBezTo>
                    <a:pt x="21792" y="21897"/>
                    <a:pt x="21492" y="22964"/>
                    <a:pt x="20809" y="23768"/>
                  </a:cubicBezTo>
                  <a:cubicBezTo>
                    <a:pt x="20148" y="24540"/>
                    <a:pt x="19202" y="24991"/>
                    <a:pt x="18204" y="24991"/>
                  </a:cubicBezTo>
                  <a:cubicBezTo>
                    <a:pt x="17633" y="24991"/>
                    <a:pt x="17054" y="24841"/>
                    <a:pt x="16544" y="24555"/>
                  </a:cubicBezTo>
                  <a:lnTo>
                    <a:pt x="13010" y="22573"/>
                  </a:lnTo>
                  <a:lnTo>
                    <a:pt x="9466" y="24555"/>
                  </a:lnTo>
                  <a:cubicBezTo>
                    <a:pt x="8956" y="24841"/>
                    <a:pt x="8385" y="24991"/>
                    <a:pt x="7814" y="24991"/>
                  </a:cubicBezTo>
                  <a:cubicBezTo>
                    <a:pt x="6816" y="24991"/>
                    <a:pt x="5863" y="24540"/>
                    <a:pt x="5202" y="23768"/>
                  </a:cubicBezTo>
                  <a:cubicBezTo>
                    <a:pt x="4519" y="22964"/>
                    <a:pt x="4227" y="21897"/>
                    <a:pt x="4398" y="20840"/>
                  </a:cubicBezTo>
                  <a:lnTo>
                    <a:pt x="5097" y="16478"/>
                  </a:lnTo>
                  <a:lnTo>
                    <a:pt x="2139" y="13416"/>
                  </a:lnTo>
                  <a:cubicBezTo>
                    <a:pt x="1200" y="12439"/>
                    <a:pt x="894" y="11028"/>
                    <a:pt x="1328" y="9737"/>
                  </a:cubicBezTo>
                  <a:cubicBezTo>
                    <a:pt x="1757" y="8485"/>
                    <a:pt x="2807" y="7575"/>
                    <a:pt x="4083" y="7380"/>
                  </a:cubicBezTo>
                  <a:lnTo>
                    <a:pt x="8077" y="6764"/>
                  </a:lnTo>
                  <a:lnTo>
                    <a:pt x="9878" y="2869"/>
                  </a:lnTo>
                  <a:cubicBezTo>
                    <a:pt x="10464" y="1615"/>
                    <a:pt x="11658" y="842"/>
                    <a:pt x="13010" y="842"/>
                  </a:cubicBezTo>
                  <a:close/>
                  <a:moveTo>
                    <a:pt x="13010" y="1"/>
                  </a:moveTo>
                  <a:cubicBezTo>
                    <a:pt x="11327" y="1"/>
                    <a:pt x="9841" y="963"/>
                    <a:pt x="9120" y="2516"/>
                  </a:cubicBezTo>
                  <a:lnTo>
                    <a:pt x="7506" y="6007"/>
                  </a:lnTo>
                  <a:lnTo>
                    <a:pt x="3957" y="6555"/>
                  </a:lnTo>
                  <a:cubicBezTo>
                    <a:pt x="2371" y="6795"/>
                    <a:pt x="1058" y="7913"/>
                    <a:pt x="534" y="9466"/>
                  </a:cubicBezTo>
                  <a:cubicBezTo>
                    <a:pt x="0" y="11059"/>
                    <a:pt x="382" y="12799"/>
                    <a:pt x="1539" y="13994"/>
                  </a:cubicBezTo>
                  <a:lnTo>
                    <a:pt x="4203" y="16763"/>
                  </a:lnTo>
                  <a:lnTo>
                    <a:pt x="3566" y="20705"/>
                  </a:lnTo>
                  <a:cubicBezTo>
                    <a:pt x="3355" y="22004"/>
                    <a:pt x="3722" y="23317"/>
                    <a:pt x="4564" y="24308"/>
                  </a:cubicBezTo>
                  <a:cubicBezTo>
                    <a:pt x="5382" y="25276"/>
                    <a:pt x="6569" y="25832"/>
                    <a:pt x="7814" y="25832"/>
                  </a:cubicBezTo>
                  <a:cubicBezTo>
                    <a:pt x="8527" y="25832"/>
                    <a:pt x="9241" y="25645"/>
                    <a:pt x="9878" y="25285"/>
                  </a:cubicBezTo>
                  <a:lnTo>
                    <a:pt x="13010" y="23535"/>
                  </a:lnTo>
                  <a:lnTo>
                    <a:pt x="16139" y="25285"/>
                  </a:lnTo>
                  <a:cubicBezTo>
                    <a:pt x="16770" y="25645"/>
                    <a:pt x="17483" y="25832"/>
                    <a:pt x="18204" y="25832"/>
                  </a:cubicBezTo>
                  <a:cubicBezTo>
                    <a:pt x="19450" y="25832"/>
                    <a:pt x="20629" y="25276"/>
                    <a:pt x="21454" y="24308"/>
                  </a:cubicBezTo>
                  <a:cubicBezTo>
                    <a:pt x="22295" y="23317"/>
                    <a:pt x="22655" y="22004"/>
                    <a:pt x="22445" y="20705"/>
                  </a:cubicBezTo>
                  <a:lnTo>
                    <a:pt x="21814" y="16763"/>
                  </a:lnTo>
                  <a:lnTo>
                    <a:pt x="24479" y="13994"/>
                  </a:lnTo>
                  <a:cubicBezTo>
                    <a:pt x="25635" y="12799"/>
                    <a:pt x="26017" y="11059"/>
                    <a:pt x="25477" y="9466"/>
                  </a:cubicBezTo>
                  <a:cubicBezTo>
                    <a:pt x="24960" y="7913"/>
                    <a:pt x="23646" y="6795"/>
                    <a:pt x="22054" y="6555"/>
                  </a:cubicBezTo>
                  <a:lnTo>
                    <a:pt x="18512" y="6007"/>
                  </a:lnTo>
                  <a:lnTo>
                    <a:pt x="16890" y="2516"/>
                  </a:lnTo>
                  <a:cubicBezTo>
                    <a:pt x="16177" y="963"/>
                    <a:pt x="14683" y="1"/>
                    <a:pt x="1301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7" name="Google Shape;7683;p56">
              <a:extLst>
                <a:ext uri="{FF2B5EF4-FFF2-40B4-BE49-F238E27FC236}">
                  <a16:creationId xmlns:a16="http://schemas.microsoft.com/office/drawing/2014/main" xmlns="" id="{5EBBECE2-823B-466D-B8C2-448BCB8AC4C5}"/>
                </a:ext>
              </a:extLst>
            </p:cNvPr>
            <p:cNvSpPr/>
            <p:nvPr/>
          </p:nvSpPr>
          <p:spPr>
            <a:xfrm>
              <a:off x="1957650" y="4493950"/>
              <a:ext cx="282300" cy="275650"/>
            </a:xfrm>
            <a:custGeom>
              <a:avLst/>
              <a:gdLst/>
              <a:ahLst/>
              <a:cxnLst/>
              <a:rect l="l" t="t" r="r" b="b"/>
              <a:pathLst>
                <a:path w="11292" h="11026" extrusionOk="0">
                  <a:moveTo>
                    <a:pt x="5643" y="1"/>
                  </a:moveTo>
                  <a:cubicBezTo>
                    <a:pt x="5342" y="1"/>
                    <a:pt x="5042" y="168"/>
                    <a:pt x="4888" y="502"/>
                  </a:cubicBezTo>
                  <a:lnTo>
                    <a:pt x="3874" y="2686"/>
                  </a:lnTo>
                  <a:cubicBezTo>
                    <a:pt x="3746" y="2956"/>
                    <a:pt x="3514" y="3136"/>
                    <a:pt x="3236" y="3181"/>
                  </a:cubicBezTo>
                  <a:lnTo>
                    <a:pt x="970" y="3534"/>
                  </a:lnTo>
                  <a:cubicBezTo>
                    <a:pt x="271" y="3639"/>
                    <a:pt x="0" y="4549"/>
                    <a:pt x="496" y="5066"/>
                  </a:cubicBezTo>
                  <a:lnTo>
                    <a:pt x="2141" y="6770"/>
                  </a:lnTo>
                  <a:cubicBezTo>
                    <a:pt x="2343" y="6972"/>
                    <a:pt x="2433" y="7273"/>
                    <a:pt x="2380" y="7566"/>
                  </a:cubicBezTo>
                  <a:lnTo>
                    <a:pt x="1998" y="9968"/>
                  </a:lnTo>
                  <a:cubicBezTo>
                    <a:pt x="1903" y="10550"/>
                    <a:pt x="2335" y="11025"/>
                    <a:pt x="2829" y="11025"/>
                  </a:cubicBezTo>
                  <a:cubicBezTo>
                    <a:pt x="2959" y="11025"/>
                    <a:pt x="3092" y="10993"/>
                    <a:pt x="3222" y="10921"/>
                  </a:cubicBezTo>
                  <a:lnTo>
                    <a:pt x="5249" y="9781"/>
                  </a:lnTo>
                  <a:cubicBezTo>
                    <a:pt x="5372" y="9713"/>
                    <a:pt x="5507" y="9679"/>
                    <a:pt x="5642" y="9679"/>
                  </a:cubicBezTo>
                  <a:cubicBezTo>
                    <a:pt x="5777" y="9679"/>
                    <a:pt x="5912" y="9713"/>
                    <a:pt x="6036" y="9781"/>
                  </a:cubicBezTo>
                  <a:lnTo>
                    <a:pt x="8070" y="10921"/>
                  </a:lnTo>
                  <a:cubicBezTo>
                    <a:pt x="8198" y="10993"/>
                    <a:pt x="8330" y="11025"/>
                    <a:pt x="8459" y="11025"/>
                  </a:cubicBezTo>
                  <a:cubicBezTo>
                    <a:pt x="8949" y="11025"/>
                    <a:pt x="9383" y="10550"/>
                    <a:pt x="9295" y="9968"/>
                  </a:cubicBezTo>
                  <a:lnTo>
                    <a:pt x="8904" y="7566"/>
                  </a:lnTo>
                  <a:cubicBezTo>
                    <a:pt x="8859" y="7273"/>
                    <a:pt x="8949" y="6972"/>
                    <a:pt x="9144" y="6770"/>
                  </a:cubicBezTo>
                  <a:lnTo>
                    <a:pt x="10788" y="5066"/>
                  </a:lnTo>
                  <a:cubicBezTo>
                    <a:pt x="11291" y="4549"/>
                    <a:pt x="11014" y="3639"/>
                    <a:pt x="10322" y="3534"/>
                  </a:cubicBezTo>
                  <a:lnTo>
                    <a:pt x="8048" y="3181"/>
                  </a:lnTo>
                  <a:cubicBezTo>
                    <a:pt x="7778" y="3136"/>
                    <a:pt x="7538" y="2956"/>
                    <a:pt x="7418" y="2686"/>
                  </a:cubicBezTo>
                  <a:lnTo>
                    <a:pt x="6403" y="502"/>
                  </a:lnTo>
                  <a:cubicBezTo>
                    <a:pt x="6246" y="168"/>
                    <a:pt x="5944" y="1"/>
                    <a:pt x="5643" y="1"/>
                  </a:cubicBez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E790A4F2-E7B1-458B-9E2F-638E512F8A6B}"/>
              </a:ext>
            </a:extLst>
          </p:cNvPr>
          <p:cNvSpPr txBox="1"/>
          <p:nvPr/>
        </p:nvSpPr>
        <p:spPr>
          <a:xfrm>
            <a:off x="726052" y="2183710"/>
            <a:ext cx="38924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dirty="0" err="1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Huấn</a:t>
            </a:r>
            <a:r>
              <a:rPr lang="en-US" sz="2400" dirty="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luyện</a:t>
            </a:r>
            <a:r>
              <a:rPr lang="en-US" sz="2400" dirty="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:</a:t>
            </a:r>
            <a:endParaRPr kumimoji="0" lang="en-US" sz="2400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xmlns="" id="{89646EE8-2D7F-4998-99CD-1782CB7FAF1B}"/>
              </a:ext>
            </a:extLst>
          </p:cNvPr>
          <p:cNvSpPr txBox="1"/>
          <p:nvPr/>
        </p:nvSpPr>
        <p:spPr>
          <a:xfrm>
            <a:off x="2602274" y="1995476"/>
            <a:ext cx="6346768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ts val="54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80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giảng</a:t>
            </a:r>
            <a:r>
              <a:rPr kumimoji="0" lang="en-US" altLang="zh-CN" sz="280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altLang="zh-CN" sz="280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dạy</a:t>
            </a:r>
            <a:r>
              <a:rPr kumimoji="0" lang="en-US" altLang="zh-CN" sz="2800" i="0" u="none" strike="noStrike" kern="1200" cap="none" spc="0" normalizeH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altLang="zh-CN" sz="2800" i="0" u="none" strike="noStrike" kern="1200" cap="none" spc="0" normalizeH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và</a:t>
            </a:r>
            <a:r>
              <a:rPr kumimoji="0" lang="en-US" altLang="zh-CN" sz="2800" i="0" u="none" strike="noStrike" kern="1200" cap="none" spc="0" normalizeH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altLang="zh-CN" sz="2800" i="0" u="none" strike="noStrike" kern="1200" cap="none" spc="0" normalizeH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hướng</a:t>
            </a:r>
            <a:r>
              <a:rPr kumimoji="0" lang="en-US" altLang="zh-CN" sz="2800" i="0" u="none" strike="noStrike" kern="1200" cap="none" spc="0" normalizeH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altLang="zh-CN" sz="2800" i="0" u="none" strike="noStrike" kern="1200" cap="none" spc="0" normalizeH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dẫn</a:t>
            </a:r>
            <a:r>
              <a:rPr kumimoji="0" lang="en-US" altLang="zh-CN" sz="2800" i="0" u="none" strike="noStrike" kern="1200" cap="none" spc="0" normalizeH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altLang="zh-CN" sz="2800" i="0" u="none" strike="noStrike" kern="1200" cap="none" spc="0" normalizeH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luyện</a:t>
            </a:r>
            <a:r>
              <a:rPr kumimoji="0" lang="en-US" altLang="zh-CN" sz="2800" i="0" u="none" strike="noStrike" kern="1200" cap="none" spc="0" normalizeH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altLang="zh-CN" sz="2800" i="0" u="none" strike="noStrike" kern="1200" cap="none" spc="0" normalizeH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tập</a:t>
            </a:r>
            <a:r>
              <a:rPr kumimoji="0" lang="en-US" altLang="zh-CN" sz="2800" i="0" u="none" strike="noStrike" kern="1200" cap="none" spc="0" normalizeH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</a:t>
            </a:r>
            <a:endParaRPr kumimoji="0" lang="en-US" sz="280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xmlns="" id="{3AD93C42-9F37-4F18-A84F-D9FF347362E2}"/>
              </a:ext>
            </a:extLst>
          </p:cNvPr>
          <p:cNvSpPr txBox="1"/>
          <p:nvPr/>
        </p:nvSpPr>
        <p:spPr>
          <a:xfrm>
            <a:off x="751147" y="2986294"/>
            <a:ext cx="38924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dirty="0" err="1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Cây</a:t>
            </a:r>
            <a:r>
              <a:rPr lang="en-US" sz="2400" dirty="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số</a:t>
            </a:r>
            <a:r>
              <a:rPr lang="en-US" sz="2400" dirty="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:</a:t>
            </a:r>
            <a:endParaRPr kumimoji="0" lang="en-US" sz="2400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xmlns="" id="{C03F9F38-B51F-4617-8121-3D6E0AD44A7A}"/>
              </a:ext>
            </a:extLst>
          </p:cNvPr>
          <p:cNvSpPr txBox="1"/>
          <p:nvPr/>
        </p:nvSpPr>
        <p:spPr>
          <a:xfrm>
            <a:off x="1981649" y="2790384"/>
            <a:ext cx="6346768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ts val="54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40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ki</a:t>
            </a:r>
            <a:r>
              <a:rPr kumimoji="0" lang="en-US" altLang="zh-CN" sz="240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altLang="zh-CN" sz="24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– </a:t>
            </a:r>
            <a:r>
              <a:rPr kumimoji="0" lang="en-US" altLang="zh-CN" sz="240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lô</a:t>
            </a:r>
            <a:r>
              <a:rPr kumimoji="0" lang="en-US" altLang="zh-CN" sz="2400" i="0" u="none" strike="noStrike" kern="1200" cap="none" spc="0" normalizeH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– </a:t>
            </a:r>
            <a:r>
              <a:rPr kumimoji="0" lang="en-US" altLang="zh-CN" sz="2400" i="0" u="none" strike="noStrike" kern="1200" cap="none" spc="0" normalizeH="0" noProof="0" dirty="0" err="1" smtClean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mét</a:t>
            </a:r>
            <a:r>
              <a:rPr kumimoji="0" lang="en-US" altLang="zh-CN" sz="2400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(</a:t>
            </a:r>
            <a:r>
              <a:rPr kumimoji="0" lang="en-US" altLang="zh-CN" sz="2400" i="0" u="none" strike="noStrike" kern="1200" cap="none" spc="0" normalizeH="0" noProof="0" dirty="0" err="1" smtClean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môt</a:t>
            </a:r>
            <a:r>
              <a:rPr kumimoji="0" lang="en-US" altLang="zh-CN" sz="2400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altLang="zh-CN" sz="2400" i="0" u="none" strike="noStrike" kern="1200" cap="none" spc="0" normalizeH="0" noProof="0" dirty="0" err="1" smtClean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đơn</a:t>
            </a:r>
            <a:r>
              <a:rPr kumimoji="0" lang="en-US" altLang="zh-CN" sz="2400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altLang="zh-CN" sz="2400" i="0" u="none" strike="noStrike" kern="1200" cap="none" spc="0" normalizeH="0" noProof="0" dirty="0" err="1" smtClean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vị</a:t>
            </a:r>
            <a:r>
              <a:rPr kumimoji="0" lang="en-US" altLang="zh-CN" sz="2400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altLang="zh-CN" sz="2400" i="0" u="none" strike="noStrike" kern="1200" cap="none" spc="0" normalizeH="0" noProof="0" dirty="0" err="1" smtClean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đo</a:t>
            </a:r>
            <a:r>
              <a:rPr kumimoji="0" lang="en-US" altLang="zh-CN" sz="2400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altLang="zh-CN" sz="2400" i="0" u="none" strike="noStrike" kern="1200" cap="none" spc="0" normalizeH="0" noProof="0" dirty="0" err="1" smtClean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độ</a:t>
            </a:r>
            <a:r>
              <a:rPr kumimoji="0" lang="en-US" altLang="zh-CN" sz="2400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altLang="zh-CN" sz="2400" i="0" u="none" strike="noStrike" kern="1200" cap="none" spc="0" normalizeH="0" noProof="0" dirty="0" err="1" smtClean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dài</a:t>
            </a:r>
            <a:r>
              <a:rPr kumimoji="0" lang="en-US" altLang="zh-CN" sz="2400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).</a:t>
            </a:r>
            <a:endParaRPr kumimoji="0" lang="en-US" sz="240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xmlns="" id="{8E042BB6-7020-484A-A562-7EDE9DE19FFB}"/>
              </a:ext>
            </a:extLst>
          </p:cNvPr>
          <p:cNvSpPr txBox="1"/>
          <p:nvPr/>
        </p:nvSpPr>
        <p:spPr>
          <a:xfrm>
            <a:off x="1981649" y="198213"/>
            <a:ext cx="7886699" cy="932688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400" b="1" kern="1200" dirty="0" err="1">
                <a:solidFill>
                  <a:srgbClr val="3D328E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GIẢI</a:t>
            </a:r>
            <a:r>
              <a:rPr lang="en-US" sz="4400" b="1" kern="1200" dirty="0">
                <a:solidFill>
                  <a:srgbClr val="3D328E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</a:t>
            </a:r>
            <a:r>
              <a:rPr lang="en-US" sz="4400" b="1" kern="1200" dirty="0" err="1">
                <a:solidFill>
                  <a:srgbClr val="3D328E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NGHĨA</a:t>
            </a:r>
            <a:r>
              <a:rPr lang="en-US" sz="4400" b="1" kern="1200" dirty="0">
                <a:solidFill>
                  <a:srgbClr val="3D328E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</a:t>
            </a:r>
            <a:r>
              <a:rPr lang="en-US" sz="4400" b="1" kern="1200" dirty="0" err="1">
                <a:solidFill>
                  <a:srgbClr val="3D328E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TỪ</a:t>
            </a:r>
            <a:endParaRPr lang="en-US" sz="4400" b="1" kern="1200" dirty="0">
              <a:solidFill>
                <a:srgbClr val="3D328E"/>
              </a:solidFill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pic>
        <p:nvPicPr>
          <p:cNvPr id="5" name="Picture 4" descr="A picture containing grass, outdoor, person, field&#10;&#10;Description automatically generated">
            <a:extLst>
              <a:ext uri="{FF2B5EF4-FFF2-40B4-BE49-F238E27FC236}">
                <a16:creationId xmlns:a16="http://schemas.microsoft.com/office/drawing/2014/main" xmlns="" id="{6463B516-0758-495D-8A9D-7E6C9236366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949529"/>
            <a:ext cx="2786938" cy="287685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DBFC34A0-E09B-4E55-BBAE-4C31665B0D8A}"/>
              </a:ext>
            </a:extLst>
          </p:cNvPr>
          <p:cNvSpPr txBox="1"/>
          <p:nvPr/>
        </p:nvSpPr>
        <p:spPr>
          <a:xfrm>
            <a:off x="3084319" y="4679393"/>
            <a:ext cx="6226041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i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Ví</a:t>
            </a:r>
            <a:r>
              <a:rPr lang="en-US" sz="2800" i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i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dụ</a:t>
            </a:r>
            <a:r>
              <a:rPr lang="en-US" sz="2800" i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: </a:t>
            </a:r>
            <a:r>
              <a:rPr lang="en-US" sz="28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Chú</a:t>
            </a:r>
            <a:r>
              <a:rPr lang="en-US" sz="28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bộ</a:t>
            </a:r>
            <a:r>
              <a:rPr lang="en-US" sz="28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đội</a:t>
            </a:r>
            <a:r>
              <a:rPr lang="en-US" sz="28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đang</a:t>
            </a:r>
            <a:r>
              <a:rPr lang="en-US" sz="28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huấn</a:t>
            </a:r>
            <a:r>
              <a:rPr lang="en-US" sz="2800" dirty="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luyện</a:t>
            </a:r>
            <a:r>
              <a:rPr lang="en-US" sz="2800" dirty="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chó</a:t>
            </a:r>
            <a:r>
              <a:rPr lang="en-US" sz="28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nghiệp</a:t>
            </a:r>
            <a:r>
              <a:rPr lang="en-US" sz="28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vụ</a:t>
            </a:r>
            <a:r>
              <a:rPr lang="en-US" sz="28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178871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26" grpId="0"/>
      <p:bldP spid="18" grpId="0"/>
      <p:bldP spid="19" grpId="0"/>
      <p:bldP spid="20" grpId="0"/>
      <p:bldP spid="21" grpId="0"/>
      <p:bldP spid="6" grpId="0"/>
      <p:bldP spid="6" grpId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D5C0AC1F-2E3E-434A-B4FC-577679D0C663}"/>
              </a:ext>
            </a:extLst>
          </p:cNvPr>
          <p:cNvSpPr txBox="1"/>
          <p:nvPr/>
        </p:nvSpPr>
        <p:spPr>
          <a:xfrm>
            <a:off x="2290795" y="351051"/>
            <a:ext cx="7886699" cy="932688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5400" b="1" kern="1200" dirty="0" err="1">
                <a:solidFill>
                  <a:srgbClr val="FF000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LUYỆN</a:t>
            </a:r>
            <a:r>
              <a:rPr lang="en-US" sz="5400" b="1" kern="1200" dirty="0">
                <a:solidFill>
                  <a:srgbClr val="FF000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</a:t>
            </a:r>
            <a:r>
              <a:rPr lang="en-US" sz="5400" b="1" kern="1200" dirty="0" err="1">
                <a:solidFill>
                  <a:srgbClr val="FF000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ĐỌC</a:t>
            </a:r>
            <a:r>
              <a:rPr lang="en-US" sz="5400" b="1" kern="1200" dirty="0">
                <a:solidFill>
                  <a:srgbClr val="FF000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</a:t>
            </a:r>
            <a:r>
              <a:rPr lang="en-US" sz="5400" b="1" kern="1200" dirty="0" err="1">
                <a:solidFill>
                  <a:srgbClr val="FF000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NHÓM</a:t>
            </a:r>
            <a:endParaRPr lang="en-US" sz="5400" b="1" kern="1200" dirty="0">
              <a:solidFill>
                <a:srgbClr val="FF0000"/>
              </a:solidFill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15F9CC51-66C3-487D-AE4C-69F39DDEE7C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0794" y="1863801"/>
            <a:ext cx="4562411" cy="44407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80332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</TotalTime>
  <Words>1204</Words>
  <Application>Microsoft Office PowerPoint</Application>
  <PresentationFormat>On-screen Show (4:3)</PresentationFormat>
  <Paragraphs>69</Paragraphs>
  <Slides>11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Minhthangpc.VN</dc:creator>
  <cp:lastModifiedBy>Minhthangpc.VN</cp:lastModifiedBy>
  <cp:revision>7</cp:revision>
  <dcterms:created xsi:type="dcterms:W3CDTF">2024-03-23T23:31:49Z</dcterms:created>
  <dcterms:modified xsi:type="dcterms:W3CDTF">2024-03-23T23:39:10Z</dcterms:modified>
</cp:coreProperties>
</file>