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</p:sldMasterIdLst>
  <p:notesMasterIdLst>
    <p:notesMasterId r:id="rId20"/>
  </p:notesMasterIdLst>
  <p:sldIdLst>
    <p:sldId id="504" r:id="rId4"/>
    <p:sldId id="264" r:id="rId5"/>
    <p:sldId id="501" r:id="rId6"/>
    <p:sldId id="488" r:id="rId7"/>
    <p:sldId id="372" r:id="rId8"/>
    <p:sldId id="284" r:id="rId9"/>
    <p:sldId id="491" r:id="rId10"/>
    <p:sldId id="485" r:id="rId11"/>
    <p:sldId id="287" r:id="rId12"/>
    <p:sldId id="291" r:id="rId13"/>
    <p:sldId id="293" r:id="rId14"/>
    <p:sldId id="502" r:id="rId15"/>
    <p:sldId id="257" r:id="rId16"/>
    <p:sldId id="359" r:id="rId17"/>
    <p:sldId id="332" r:id="rId18"/>
    <p:sldId id="35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216D"/>
    <a:srgbClr val="FFD5D7"/>
    <a:srgbClr val="A2D668"/>
    <a:srgbClr val="117D09"/>
    <a:srgbClr val="B8083E"/>
    <a:srgbClr val="FF9900"/>
    <a:srgbClr val="FF0066"/>
    <a:srgbClr val="F34A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200392782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200392782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200392782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200392782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200392782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200392782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200392782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7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3" r:id="rId14"/>
    <p:sldLayoutId id="2147483764" r:id="rId15"/>
    <p:sldLayoutId id="2147483765" r:id="rId16"/>
    <p:sldLayoutId id="2147483766" r:id="rId17"/>
    <p:sldLayoutId id="2147483775" r:id="rId1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511380" y="2448218"/>
            <a:ext cx="661974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641549" y="2793829"/>
            <a:ext cx="6489571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Cảm ơn anh hà mã (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tiết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5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13" y="4151834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5" y="4236911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993540" y="798744"/>
            <a:ext cx="8809577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7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79283"/>
            <a:ext cx="11171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0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lịch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tuổi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EB7381-6D3F-4210-B6FB-E293B2487034}"/>
              </a:ext>
            </a:extLst>
          </p:cNvPr>
          <p:cNvSpPr txBox="1"/>
          <p:nvPr/>
        </p:nvSpPr>
        <p:spPr>
          <a:xfrm>
            <a:off x="788385" y="814859"/>
            <a:ext cx="1105384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165100" indent="-165100"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96988"/>
            <a:ext cx="107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B5DF4A-6112-43CF-AAB7-18815F734742}"/>
              </a:ext>
            </a:extLst>
          </p:cNvPr>
          <p:cNvSpPr txBox="1"/>
          <p:nvPr/>
        </p:nvSpPr>
        <p:spPr>
          <a:xfrm>
            <a:off x="968807" y="1780038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13C7E1-DCEE-498B-B2D7-C4FAC5B0E43B}"/>
              </a:ext>
            </a:extLst>
          </p:cNvPr>
          <p:cNvSpPr txBox="1"/>
          <p:nvPr/>
        </p:nvSpPr>
        <p:spPr>
          <a:xfrm>
            <a:off x="968807" y="2990957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AABD74-990B-4F9A-BC9A-B5A7B844A006}"/>
              </a:ext>
            </a:extLst>
          </p:cNvPr>
          <p:cNvSpPr txBox="1"/>
          <p:nvPr/>
        </p:nvSpPr>
        <p:spPr>
          <a:xfrm>
            <a:off x="7520085" y="1769448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7CB7B4-0741-439A-B4D7-7857787E3241}"/>
              </a:ext>
            </a:extLst>
          </p:cNvPr>
          <p:cNvSpPr txBox="1"/>
          <p:nvPr/>
        </p:nvSpPr>
        <p:spPr>
          <a:xfrm>
            <a:off x="7520085" y="2990956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66ABA9-2A6B-484B-9A8C-0C656B73ED89}"/>
              </a:ext>
            </a:extLst>
          </p:cNvPr>
          <p:cNvSpPr txBox="1"/>
          <p:nvPr/>
        </p:nvSpPr>
        <p:spPr>
          <a:xfrm>
            <a:off x="709215" y="1764848"/>
            <a:ext cx="12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A4D2EC-F6FD-4E95-A811-CFB65F5F33B7}"/>
              </a:ext>
            </a:extLst>
          </p:cNvPr>
          <p:cNvSpPr txBox="1"/>
          <p:nvPr/>
        </p:nvSpPr>
        <p:spPr>
          <a:xfrm>
            <a:off x="7569749" y="2434640"/>
            <a:ext cx="345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xmlns="" id="{0542A902-4C32-4E09-B90F-A6C18D65D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/>
      <p:bldP spid="6" grpId="1"/>
      <p:bldP spid="15" grpId="0"/>
      <p:bldP spid="15" grpId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408733" y="1234938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Muốn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nhờ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lịch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sự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cảm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ơn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chúc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mừng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,...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xin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làm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sai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958665" y="1317701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eer standing in a grassy area&#10;&#10;Description automatically generated with medium confidence">
            <a:extLst>
              <a:ext uri="{FF2B5EF4-FFF2-40B4-BE49-F238E27FC236}">
                <a16:creationId xmlns:a16="http://schemas.microsoft.com/office/drawing/2014/main" xmlns="" id="{386C4CC6-9401-4381-8D0C-1637850EF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"/>
          <a:stretch/>
        </p:blipFill>
        <p:spPr>
          <a:xfrm>
            <a:off x="709214" y="134911"/>
            <a:ext cx="5325825" cy="33461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7CDA24-35F8-4540-8C52-3096D6D94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ppy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xmlns="" id="{FE7290D8-778E-43B5-BF40-61D79E539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1" b="12386"/>
          <a:stretch/>
        </p:blipFill>
        <p:spPr>
          <a:xfrm>
            <a:off x="6126480" y="134912"/>
            <a:ext cx="5112595" cy="32593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658BFE0-4E65-4174-9C75-687C94E8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A75DFED-A0C1-4A83-BE1D-0271C1826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goat walking on grass&#10;&#10;Description automatically generated with low confidence">
            <a:extLst>
              <a:ext uri="{FF2B5EF4-FFF2-40B4-BE49-F238E27FC236}">
                <a16:creationId xmlns:a16="http://schemas.microsoft.com/office/drawing/2014/main" xmlns="" id="{E78C6242-9232-496B-BB9D-D53A65E4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5275" b="-3"/>
          <a:stretch/>
        </p:blipFill>
        <p:spPr>
          <a:xfrm>
            <a:off x="837756" y="3481106"/>
            <a:ext cx="5227764" cy="2760560"/>
          </a:xfrm>
          <a:prstGeom prst="rect">
            <a:avLst/>
          </a:prstGeom>
        </p:spPr>
      </p:pic>
      <p:pic>
        <p:nvPicPr>
          <p:cNvPr id="9" name="Picture 8" descr="A picture containing tree, outdoor, grass, mammal&#10;&#10;Description automatically generated">
            <a:extLst>
              <a:ext uri="{FF2B5EF4-FFF2-40B4-BE49-F238E27FC236}">
                <a16:creationId xmlns:a16="http://schemas.microsoft.com/office/drawing/2014/main" xmlns="" id="{67F89598-47F4-4FB4-AAFE-7A117FA5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 r="1" b="14315"/>
          <a:stretch/>
        </p:blipFill>
        <p:spPr>
          <a:xfrm>
            <a:off x="6179820" y="3481106"/>
            <a:ext cx="5098224" cy="276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5" y="6251888"/>
            <a:ext cx="69104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244" y="134911"/>
            <a:ext cx="921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7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C75002A-2EA2-4BB8-A183-C3FFAB9E1B95}"/>
              </a:ext>
            </a:extLst>
          </p:cNvPr>
          <p:cNvGrpSpPr/>
          <p:nvPr/>
        </p:nvGrpSpPr>
        <p:grpSpPr>
          <a:xfrm>
            <a:off x="-1" y="4056611"/>
            <a:ext cx="3208713" cy="2868294"/>
            <a:chOff x="723986" y="2997571"/>
            <a:chExt cx="4052282" cy="3438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F7EA776-54C1-4918-A0F4-51CFC6F9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86" y="2997571"/>
              <a:ext cx="3362325" cy="34385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FE3B4717-FAF1-4A9B-8AD2-7A9973FE2DA3}"/>
                </a:ext>
              </a:extLst>
            </p:cNvPr>
            <p:cNvSpPr/>
            <p:nvPr/>
          </p:nvSpPr>
          <p:spPr>
            <a:xfrm>
              <a:off x="3524598" y="2997571"/>
              <a:ext cx="1251670" cy="2313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8F13F4-0B11-4921-9FAD-06952CA9C54B}"/>
              </a:ext>
            </a:extLst>
          </p:cNvPr>
          <p:cNvSpPr txBox="1"/>
          <p:nvPr/>
        </p:nvSpPr>
        <p:spPr>
          <a:xfrm>
            <a:off x="786166" y="340393"/>
            <a:ext cx="1011287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8A274C-629F-442B-A1B5-CA6860F0ED71}"/>
              </a:ext>
            </a:extLst>
          </p:cNvPr>
          <p:cNvSpPr txBox="1"/>
          <p:nvPr/>
        </p:nvSpPr>
        <p:spPr>
          <a:xfrm>
            <a:off x="539646" y="1187040"/>
            <a:ext cx="11284305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B8B796-3DD5-49C3-AE59-F0CAE7BEAF96}"/>
              </a:ext>
            </a:extLst>
          </p:cNvPr>
          <p:cNvSpPr txBox="1"/>
          <p:nvPr/>
        </p:nvSpPr>
        <p:spPr>
          <a:xfrm>
            <a:off x="539646" y="3624207"/>
            <a:ext cx="11284305" cy="66298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AFD08BF-9E41-4C84-890F-464921F63828}"/>
              </a:ext>
            </a:extLst>
          </p:cNvPr>
          <p:cNvGrpSpPr/>
          <p:nvPr/>
        </p:nvGrpSpPr>
        <p:grpSpPr>
          <a:xfrm>
            <a:off x="8778240" y="4644658"/>
            <a:ext cx="3413760" cy="2278005"/>
            <a:chOff x="8279476" y="4223603"/>
            <a:chExt cx="3712414" cy="260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8F13F4-0B11-4921-9FAD-06952CA9C54B}"/>
              </a:ext>
            </a:extLst>
          </p:cNvPr>
          <p:cNvSpPr txBox="1"/>
          <p:nvPr/>
        </p:nvSpPr>
        <p:spPr>
          <a:xfrm>
            <a:off x="1927381" y="4662251"/>
            <a:ext cx="7515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8F13F4-0B11-4921-9FAD-06952CA9C54B}"/>
              </a:ext>
            </a:extLst>
          </p:cNvPr>
          <p:cNvSpPr txBox="1"/>
          <p:nvPr/>
        </p:nvSpPr>
        <p:spPr>
          <a:xfrm>
            <a:off x="1927381" y="5394032"/>
            <a:ext cx="7515886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……………………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577932-238F-4C39-8B1B-E1E6053E25B4}"/>
              </a:ext>
            </a:extLst>
          </p:cNvPr>
          <p:cNvSpPr txBox="1"/>
          <p:nvPr/>
        </p:nvSpPr>
        <p:spPr>
          <a:xfrm>
            <a:off x="354463" y="294735"/>
            <a:ext cx="1131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418ADA-C1EA-4D4F-803C-263EDCC0370B}"/>
              </a:ext>
            </a:extLst>
          </p:cNvPr>
          <p:cNvSpPr/>
          <p:nvPr/>
        </p:nvSpPr>
        <p:spPr>
          <a:xfrm>
            <a:off x="1673853" y="4461789"/>
            <a:ext cx="8148550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734B20-10E6-4B98-934E-51AE47A79FD9}"/>
              </a:ext>
            </a:extLst>
          </p:cNvPr>
          <p:cNvSpPr/>
          <p:nvPr/>
        </p:nvSpPr>
        <p:spPr>
          <a:xfrm>
            <a:off x="1673852" y="3124167"/>
            <a:ext cx="921486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A2F1AC29-4396-419A-8FBA-64175093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26" y="325974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F788F18-CC5F-4219-B34B-25CEFAB643D8}"/>
              </a:ext>
            </a:extLst>
          </p:cNvPr>
          <p:cNvSpPr/>
          <p:nvPr/>
        </p:nvSpPr>
        <p:spPr>
          <a:xfrm>
            <a:off x="1673852" y="1926666"/>
            <a:ext cx="817345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9947139E-D7A5-4402-8420-39F24534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48" y="2138636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0D2983E-73A7-486F-BAE4-2E4FE0348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78" y="4669023"/>
            <a:ext cx="576229" cy="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301163-C9DF-45F6-9841-3E7C6A6A7DA9}"/>
              </a:ext>
            </a:extLst>
          </p:cNvPr>
          <p:cNvSpPr txBox="1"/>
          <p:nvPr/>
        </p:nvSpPr>
        <p:spPr>
          <a:xfrm>
            <a:off x="524657" y="251259"/>
            <a:ext cx="11272603" cy="501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AFD08BF-9E41-4C84-890F-464921F63828}"/>
              </a:ext>
            </a:extLst>
          </p:cNvPr>
          <p:cNvGrpSpPr/>
          <p:nvPr/>
        </p:nvGrpSpPr>
        <p:grpSpPr>
          <a:xfrm>
            <a:off x="10313232" y="4955847"/>
            <a:ext cx="1743855" cy="1899453"/>
            <a:chOff x="8279476" y="4223603"/>
            <a:chExt cx="3712414" cy="2602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xmlns="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6859" y="5262054"/>
            <a:ext cx="1778713" cy="159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7" y="5167876"/>
            <a:ext cx="1269282" cy="15851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80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577932-238F-4C39-8B1B-E1E6053E25B4}"/>
              </a:ext>
            </a:extLst>
          </p:cNvPr>
          <p:cNvSpPr txBox="1"/>
          <p:nvPr/>
        </p:nvSpPr>
        <p:spPr>
          <a:xfrm>
            <a:off x="1020787" y="216104"/>
            <a:ext cx="1095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94EDBA-BCE0-467A-BEBE-300EBE71D303}"/>
              </a:ext>
            </a:extLst>
          </p:cNvPr>
          <p:cNvSpPr txBox="1"/>
          <p:nvPr/>
        </p:nvSpPr>
        <p:spPr>
          <a:xfrm>
            <a:off x="449705" y="4163428"/>
            <a:ext cx="11332564" cy="1787666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E5D91D-DEC4-467B-B144-DCD1F6639F63}"/>
              </a:ext>
            </a:extLst>
          </p:cNvPr>
          <p:cNvSpPr txBox="1"/>
          <p:nvPr/>
        </p:nvSpPr>
        <p:spPr>
          <a:xfrm>
            <a:off x="524655" y="979790"/>
            <a:ext cx="11257614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41C4F9-3196-4CFC-BF74-A8EC3C7CFE4E}"/>
              </a:ext>
            </a:extLst>
          </p:cNvPr>
          <p:cNvSpPr txBox="1"/>
          <p:nvPr/>
        </p:nvSpPr>
        <p:spPr>
          <a:xfrm>
            <a:off x="923355" y="373197"/>
            <a:ext cx="997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51405D-B250-4A82-AC29-530EF168CB51}"/>
              </a:ext>
            </a:extLst>
          </p:cNvPr>
          <p:cNvSpPr txBox="1"/>
          <p:nvPr/>
        </p:nvSpPr>
        <p:spPr>
          <a:xfrm>
            <a:off x="704537" y="1369819"/>
            <a:ext cx="11222516" cy="177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Khi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08FE58-E6D3-4692-9015-788F4671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20" y="4771505"/>
            <a:ext cx="1999740" cy="196403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26A1B9-21EE-4174-995E-B20F5062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1" y="3292536"/>
            <a:ext cx="2978407" cy="313387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8A91E2-022F-408B-9BC4-617FBBD9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04" y="4919132"/>
            <a:ext cx="1867468" cy="175359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372" y="3155684"/>
            <a:ext cx="1841048" cy="2299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1369</Words>
  <Application>Microsoft Office PowerPoint</Application>
  <PresentationFormat>Custom</PresentationFormat>
  <Paragraphs>101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Response to Intervention: The Alphabet by Slidesgo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160</cp:revision>
  <dcterms:created xsi:type="dcterms:W3CDTF">2021-06-18T23:20:35Z</dcterms:created>
  <dcterms:modified xsi:type="dcterms:W3CDTF">2024-03-23T23:48:52Z</dcterms:modified>
</cp:coreProperties>
</file>