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872BA-047E-4454-82A5-8546EBFCA6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512C-7062-450F-80D9-AB9A453B9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8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3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5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7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1330-4F7C-4700-920E-9156FEC410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3F40-9F67-4BB5-B805-F7CED750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295400" y="2448218"/>
            <a:ext cx="6477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422762" y="2793829"/>
            <a:ext cx="680683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Đọc: Cảm ơn anh hà mã (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tiết 1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14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" y="63141"/>
            <a:ext cx="586032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300052" y="687281"/>
            <a:ext cx="8480087" cy="58477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vi-VN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1809656" y="1"/>
            <a:ext cx="4982795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3EB690-CDF1-485A-A303-3BA5F4A84A6D}"/>
              </a:ext>
            </a:extLst>
          </p:cNvPr>
          <p:cNvGrpSpPr/>
          <p:nvPr/>
        </p:nvGrpSpPr>
        <p:grpSpPr>
          <a:xfrm>
            <a:off x="8607090" y="5338323"/>
            <a:ext cx="536909" cy="1369345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30D92-7FF7-4759-91B9-BF78AF94D32E}"/>
              </a:ext>
            </a:extLst>
          </p:cNvPr>
          <p:cNvSpPr txBox="1"/>
          <p:nvPr/>
        </p:nvSpPr>
        <p:spPr>
          <a:xfrm>
            <a:off x="3934639" y="6307559"/>
            <a:ext cx="4084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D4EF99C-C85D-4CFC-90C1-2332762C0D71}"/>
              </a:ext>
            </a:extLst>
          </p:cNvPr>
          <p:cNvSpPr/>
          <p:nvPr/>
        </p:nvSpPr>
        <p:spPr>
          <a:xfrm>
            <a:off x="150948" y="695527"/>
            <a:ext cx="405003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E213DF3-F88A-4941-B9F7-FB983F8EDC0B}"/>
              </a:ext>
            </a:extLst>
          </p:cNvPr>
          <p:cNvSpPr/>
          <p:nvPr/>
        </p:nvSpPr>
        <p:spPr>
          <a:xfrm>
            <a:off x="150948" y="1783451"/>
            <a:ext cx="37478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ED1EB30-58EF-4503-95D0-19B51007F313}"/>
              </a:ext>
            </a:extLst>
          </p:cNvPr>
          <p:cNvSpPr/>
          <p:nvPr/>
        </p:nvSpPr>
        <p:spPr>
          <a:xfrm>
            <a:off x="150948" y="4745909"/>
            <a:ext cx="446440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93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" y="63141"/>
            <a:ext cx="586032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443964" y="664140"/>
            <a:ext cx="8416277" cy="58477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1797444" y="56273"/>
            <a:ext cx="4982795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3EB690-CDF1-485A-A303-3BA5F4A84A6D}"/>
              </a:ext>
            </a:extLst>
          </p:cNvPr>
          <p:cNvGrpSpPr/>
          <p:nvPr/>
        </p:nvGrpSpPr>
        <p:grpSpPr>
          <a:xfrm>
            <a:off x="8549443" y="5352367"/>
            <a:ext cx="603813" cy="1277034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30D92-7FF7-4759-91B9-BF78AF94D32E}"/>
              </a:ext>
            </a:extLst>
          </p:cNvPr>
          <p:cNvSpPr txBox="1"/>
          <p:nvPr/>
        </p:nvSpPr>
        <p:spPr>
          <a:xfrm>
            <a:off x="3776631" y="6319543"/>
            <a:ext cx="418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57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E17011-DEE3-4105-9D93-EE77FD2ED7EE}"/>
              </a:ext>
            </a:extLst>
          </p:cNvPr>
          <p:cNvSpPr txBox="1"/>
          <p:nvPr/>
        </p:nvSpPr>
        <p:spPr>
          <a:xfrm>
            <a:off x="6335411" y="1743508"/>
            <a:ext cx="2400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Tớ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mặt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cảm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xúc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may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mắn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Chúc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mừng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bạn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đã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nhận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phần</a:t>
            </a:r>
            <a:r>
              <a:rPr lang="en-US" sz="24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quà</a:t>
            </a:r>
            <a:r>
              <a:rPr lang="en-US" sz="2400" i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lang="en-US" sz="2400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1D168E-8F9F-4343-B7B7-5D693AE75063}"/>
              </a:ext>
            </a:extLst>
          </p:cNvPr>
          <p:cNvSpPr txBox="1"/>
          <p:nvPr/>
        </p:nvSpPr>
        <p:spPr>
          <a:xfrm>
            <a:off x="3371775" y="1698171"/>
            <a:ext cx="24004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lại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đoạn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1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Thư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viện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biết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đi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và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trả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lời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hỏi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bất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kì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của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giáo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viên</a:t>
            </a:r>
            <a:r>
              <a:rPr lang="en-US" sz="27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B67F64-A640-45E8-AE88-C1EB5542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71389" l="23200" r="82800">
                        <a14:foregroundMark x1="37800" y1="39537" x2="54500" y2="62593"/>
                        <a14:foregroundMark x1="60200" y1="23056" x2="53200" y2="55278"/>
                        <a14:foregroundMark x1="47800" y1="29537" x2="74300" y2="46389"/>
                        <a14:foregroundMark x1="44500" y1="39537" x2="65800" y2="48796"/>
                        <a14:foregroundMark x1="50200" y1="36389" x2="44200" y2="56667"/>
                        <a14:foregroundMark x1="49400" y1="53056" x2="55000" y2="55741"/>
                        <a14:foregroundMark x1="58100" y1="40926" x2="58900" y2="44074"/>
                        <a14:foregroundMark x1="43500" y1="41204" x2="41400" y2="45463"/>
                        <a14:foregroundMark x1="41400" y1="39259" x2="40100" y2="44537"/>
                        <a14:foregroundMark x1="49100" y1="55741" x2="51200" y2="61667"/>
                      </a14:backgroundRemoval>
                    </a14:imgEffect>
                  </a14:imgLayer>
                </a14:imgProps>
              </a:ext>
            </a:extLst>
          </a:blip>
          <a:srcRect l="19809" t="16340" r="17963" b="25952"/>
          <a:stretch/>
        </p:blipFill>
        <p:spPr>
          <a:xfrm>
            <a:off x="-436945" y="914400"/>
            <a:ext cx="3643390" cy="4720937"/>
          </a:xfrm>
          <a:prstGeom prst="rect">
            <a:avLst/>
          </a:prstGeom>
          <a:ln>
            <a:solidFill>
              <a:srgbClr val="FFD5D7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1CE3FE-7428-465C-80D6-9C5FF13DE9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2" b="71019" l="20800" r="79400"/>
                    </a14:imgEffect>
                  </a14:imgLayer>
                </a14:imgProps>
              </a:ext>
            </a:extLst>
          </a:blip>
          <a:srcRect l="21303" t="20908" r="20325" b="28615"/>
          <a:stretch/>
        </p:blipFill>
        <p:spPr>
          <a:xfrm>
            <a:off x="5876277" y="811028"/>
            <a:ext cx="3318716" cy="3957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3DFA88-1F0C-43F5-A09F-FC756E2DD969}"/>
              </a:ext>
            </a:extLst>
          </p:cNvPr>
          <p:cNvSpPr txBox="1"/>
          <p:nvPr/>
        </p:nvSpPr>
        <p:spPr>
          <a:xfrm>
            <a:off x="286666" y="1997837"/>
            <a:ext cx="2151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Kể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tên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thư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viện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xuất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hiện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trước</a:t>
            </a:r>
            <a:r>
              <a:rPr lang="en-US" sz="2800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CEB866-394F-4D99-BD08-294FC8FEA1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53" b="78777" l="10000" r="90000"/>
                    </a14:imgEffect>
                  </a14:imgLayer>
                </a14:imgProps>
              </a:ext>
            </a:extLst>
          </a:blip>
          <a:srcRect l="17913" t="16862" r="19859" b="25431"/>
          <a:stretch/>
        </p:blipFill>
        <p:spPr>
          <a:xfrm>
            <a:off x="2619746" y="710595"/>
            <a:ext cx="3715665" cy="4261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3BED26-E040-427C-932C-CA11E99415B7}"/>
              </a:ext>
            </a:extLst>
          </p:cNvPr>
          <p:cNvSpPr txBox="1"/>
          <p:nvPr/>
        </p:nvSpPr>
        <p:spPr>
          <a:xfrm>
            <a:off x="1283753" y="307156"/>
            <a:ext cx="638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 err="1" smtClean="0"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Khởi</a:t>
            </a:r>
            <a:r>
              <a:rPr lang="en-US" sz="3600" b="1" kern="0" dirty="0" smtClean="0"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 smtClean="0"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600" b="1" kern="0" dirty="0" smtClean="0"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:  MẶT </a:t>
            </a:r>
            <a:r>
              <a:rPr lang="en-US" sz="3600" b="1" kern="0" dirty="0"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CẢM </a:t>
            </a:r>
            <a:r>
              <a:rPr lang="en-US" sz="3600" b="1" kern="0" dirty="0" smtClean="0"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XÚC</a:t>
            </a:r>
            <a:endParaRPr lang="en-US" sz="3600" b="1" kern="0" dirty="0"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9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116" y="-981372"/>
            <a:ext cx="1416865" cy="2300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5234F5-18E2-4380-847A-DDBACA75E2CA}"/>
              </a:ext>
            </a:extLst>
          </p:cNvPr>
          <p:cNvSpPr txBox="1"/>
          <p:nvPr/>
        </p:nvSpPr>
        <p:spPr>
          <a:xfrm>
            <a:off x="1382797" y="283537"/>
            <a:ext cx="7535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428FB4-5FE1-4485-9CE6-F463064DB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8050"/>
            <a:ext cx="9524999" cy="50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" y="63141"/>
            <a:ext cx="586032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443964" y="664140"/>
            <a:ext cx="8416277" cy="58477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1797444" y="56273"/>
            <a:ext cx="4982795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3EB690-CDF1-485A-A303-3BA5F4A84A6D}"/>
              </a:ext>
            </a:extLst>
          </p:cNvPr>
          <p:cNvGrpSpPr/>
          <p:nvPr/>
        </p:nvGrpSpPr>
        <p:grpSpPr>
          <a:xfrm>
            <a:off x="7962489" y="4761250"/>
            <a:ext cx="1190768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30D92-7FF7-4759-91B9-BF78AF94D32E}"/>
              </a:ext>
            </a:extLst>
          </p:cNvPr>
          <p:cNvSpPr txBox="1"/>
          <p:nvPr/>
        </p:nvSpPr>
        <p:spPr>
          <a:xfrm>
            <a:off x="3124200" y="6319543"/>
            <a:ext cx="3999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xmlns="" id="{F5D8F649-A77A-46B2-8BCB-CC04FF2FD399}"/>
              </a:ext>
            </a:extLst>
          </p:cNvPr>
          <p:cNvSpPr txBox="1"/>
          <p:nvPr/>
        </p:nvSpPr>
        <p:spPr>
          <a:xfrm>
            <a:off x="6611422" y="24820"/>
            <a:ext cx="1688582" cy="56257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9C745-7746-4F8A-B941-C765AE1AC39B}"/>
              </a:ext>
            </a:extLst>
          </p:cNvPr>
          <p:cNvSpPr txBox="1"/>
          <p:nvPr/>
        </p:nvSpPr>
        <p:spPr>
          <a:xfrm>
            <a:off x="2329615" y="403541"/>
            <a:ext cx="51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7EE31B-DD66-487D-977B-B66981E3E8BB}"/>
              </a:ext>
            </a:extLst>
          </p:cNvPr>
          <p:cNvSpPr txBox="1"/>
          <p:nvPr/>
        </p:nvSpPr>
        <p:spPr>
          <a:xfrm>
            <a:off x="570654" y="1524000"/>
            <a:ext cx="306092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ươu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75" y="4533854"/>
            <a:ext cx="2155411" cy="2101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055669-0C73-4FAC-9268-65BC6605CD2D}"/>
              </a:ext>
            </a:extLst>
          </p:cNvPr>
          <p:cNvSpPr txBox="1"/>
          <p:nvPr/>
        </p:nvSpPr>
        <p:spPr>
          <a:xfrm>
            <a:off x="3625594" y="1473159"/>
            <a:ext cx="555760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ý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ày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6B72660-516C-4190-A7CE-DC6C2B7A13A6}"/>
              </a:ext>
            </a:extLst>
          </p:cNvPr>
          <p:cNvGrpSpPr/>
          <p:nvPr/>
        </p:nvGrpSpPr>
        <p:grpSpPr>
          <a:xfrm>
            <a:off x="8381999" y="5413095"/>
            <a:ext cx="761999" cy="1444906"/>
            <a:chOff x="9340948" y="4381450"/>
            <a:chExt cx="2851052" cy="25875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1FC7266-71FF-4B73-9958-84887B98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CE120E8-D93A-469D-918F-2F665DE63241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02E03B-2E61-4F8A-B4C6-22615DEF9FD6}"/>
              </a:ext>
            </a:extLst>
          </p:cNvPr>
          <p:cNvSpPr txBox="1"/>
          <p:nvPr/>
        </p:nvSpPr>
        <p:spPr>
          <a:xfrm>
            <a:off x="381940" y="749462"/>
            <a:ext cx="8416277" cy="58477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1313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/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463550"/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vi-VN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indent="463550"/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indent="463550"/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indent="463550"/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7" y="53066"/>
            <a:ext cx="602308" cy="642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1149806" y="143463"/>
            <a:ext cx="4982795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D4EF99C-C85D-4CFC-90C1-2332762C0D71}"/>
              </a:ext>
            </a:extLst>
          </p:cNvPr>
          <p:cNvSpPr/>
          <p:nvPr/>
        </p:nvSpPr>
        <p:spPr>
          <a:xfrm>
            <a:off x="228600" y="800457"/>
            <a:ext cx="450183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E213DF3-F88A-4941-B9F7-FB983F8EDC0B}"/>
              </a:ext>
            </a:extLst>
          </p:cNvPr>
          <p:cNvSpPr/>
          <p:nvPr/>
        </p:nvSpPr>
        <p:spPr>
          <a:xfrm>
            <a:off x="228600" y="1862427"/>
            <a:ext cx="450676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ED1EB30-58EF-4503-95D0-19B51007F313}"/>
              </a:ext>
            </a:extLst>
          </p:cNvPr>
          <p:cNvSpPr/>
          <p:nvPr/>
        </p:nvSpPr>
        <p:spPr>
          <a:xfrm>
            <a:off x="228600" y="4811237"/>
            <a:ext cx="450676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29298D2-332D-47A0-AC34-86ECEAAFF8D1}"/>
              </a:ext>
            </a:extLst>
          </p:cNvPr>
          <p:cNvSpPr txBox="1"/>
          <p:nvPr/>
        </p:nvSpPr>
        <p:spPr>
          <a:xfrm>
            <a:off x="4450940" y="6381725"/>
            <a:ext cx="4209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E6D247-38EE-417D-8438-A97B90C8AAFE}"/>
              </a:ext>
            </a:extLst>
          </p:cNvPr>
          <p:cNvSpPr txBox="1"/>
          <p:nvPr/>
        </p:nvSpPr>
        <p:spPr>
          <a:xfrm>
            <a:off x="6005956" y="212738"/>
            <a:ext cx="3235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2" grpId="0" animBg="1"/>
      <p:bldP spid="1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" y="63141"/>
            <a:ext cx="586032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300052" y="687281"/>
            <a:ext cx="8480087" cy="58477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vi-VN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  <a:endParaRPr lang="en-US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1809656" y="1"/>
            <a:ext cx="4982795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3EB690-CDF1-485A-A303-3BA5F4A84A6D}"/>
              </a:ext>
            </a:extLst>
          </p:cNvPr>
          <p:cNvGrpSpPr/>
          <p:nvPr/>
        </p:nvGrpSpPr>
        <p:grpSpPr>
          <a:xfrm>
            <a:off x="8477138" y="5345441"/>
            <a:ext cx="691350" cy="1374212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30D92-7FF7-4759-91B9-BF78AF94D32E}"/>
              </a:ext>
            </a:extLst>
          </p:cNvPr>
          <p:cNvSpPr txBox="1"/>
          <p:nvPr/>
        </p:nvSpPr>
        <p:spPr>
          <a:xfrm>
            <a:off x="3733800" y="6319543"/>
            <a:ext cx="412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D4EF99C-C85D-4CFC-90C1-2332762C0D71}"/>
              </a:ext>
            </a:extLst>
          </p:cNvPr>
          <p:cNvSpPr/>
          <p:nvPr/>
        </p:nvSpPr>
        <p:spPr>
          <a:xfrm>
            <a:off x="150948" y="695527"/>
            <a:ext cx="405003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E213DF3-F88A-4941-B9F7-FB983F8EDC0B}"/>
              </a:ext>
            </a:extLst>
          </p:cNvPr>
          <p:cNvSpPr/>
          <p:nvPr/>
        </p:nvSpPr>
        <p:spPr>
          <a:xfrm>
            <a:off x="124691" y="1783451"/>
            <a:ext cx="401045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ED1EB30-58EF-4503-95D0-19B51007F313}"/>
              </a:ext>
            </a:extLst>
          </p:cNvPr>
          <p:cNvSpPr/>
          <p:nvPr/>
        </p:nvSpPr>
        <p:spPr>
          <a:xfrm>
            <a:off x="150948" y="4745909"/>
            <a:ext cx="446440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F5D8F649-A77A-46B2-8BCB-CC04FF2FD399}"/>
              </a:ext>
            </a:extLst>
          </p:cNvPr>
          <p:cNvSpPr txBox="1"/>
          <p:nvPr/>
        </p:nvSpPr>
        <p:spPr>
          <a:xfrm>
            <a:off x="6933655" y="-218980"/>
            <a:ext cx="2136791" cy="995371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xmlns="" id="{6F67403C-F7DF-4170-B16C-1E2331BA1ED5}"/>
              </a:ext>
            </a:extLst>
          </p:cNvPr>
          <p:cNvSpPr/>
          <p:nvPr/>
        </p:nvSpPr>
        <p:spPr>
          <a:xfrm>
            <a:off x="1050175" y="1336983"/>
            <a:ext cx="439700" cy="524563"/>
          </a:xfrm>
          <a:prstGeom prst="ellipse">
            <a:avLst/>
          </a:prstGeom>
          <a:solidFill>
            <a:srgbClr val="A2D66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85D8A3-0E10-427E-BC72-2A67A92E3C1E}"/>
              </a:ext>
            </a:extLst>
          </p:cNvPr>
          <p:cNvSpPr txBox="1"/>
          <p:nvPr/>
        </p:nvSpPr>
        <p:spPr>
          <a:xfrm>
            <a:off x="1489875" y="1335082"/>
            <a:ext cx="389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B3B068-17F3-41A8-9A80-22CA5FE5F600}"/>
              </a:ext>
            </a:extLst>
          </p:cNvPr>
          <p:cNvSpPr txBox="1"/>
          <p:nvPr/>
        </p:nvSpPr>
        <p:spPr>
          <a:xfrm>
            <a:off x="2794392" y="1335082"/>
            <a:ext cx="626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hài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E0B78B6B-2CB7-46A8-BE7F-24C082205952}"/>
              </a:ext>
            </a:extLst>
          </p:cNvPr>
          <p:cNvSpPr/>
          <p:nvPr/>
        </p:nvSpPr>
        <p:spPr>
          <a:xfrm>
            <a:off x="2514600" y="361408"/>
            <a:ext cx="44196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i="0" u="none" strike="noStrike" kern="1200" cap="none" spc="0" normalizeH="0" baseline="0" noProof="0" dirty="0">
              <a:ln>
                <a:noFill/>
              </a:ln>
              <a:solidFill>
                <a:srgbClr val="2A216D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:a16="http://schemas.microsoft.com/office/drawing/2014/main" xmlns="" id="{24DA75B8-D06D-4CA4-8606-A07D1FA3926D}"/>
              </a:ext>
            </a:extLst>
          </p:cNvPr>
          <p:cNvSpPr/>
          <p:nvPr/>
        </p:nvSpPr>
        <p:spPr>
          <a:xfrm>
            <a:off x="1050175" y="2231012"/>
            <a:ext cx="439700" cy="52456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5A9EE4-289A-4664-B260-462F2D6354BF}"/>
              </a:ext>
            </a:extLst>
          </p:cNvPr>
          <p:cNvSpPr txBox="1"/>
          <p:nvPr/>
        </p:nvSpPr>
        <p:spPr>
          <a:xfrm>
            <a:off x="1489874" y="2124634"/>
            <a:ext cx="544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8ECB55-02CA-4C63-9A63-7FAF3D29C81B}"/>
              </a:ext>
            </a:extLst>
          </p:cNvPr>
          <p:cNvSpPr txBox="1"/>
          <p:nvPr/>
        </p:nvSpPr>
        <p:spPr>
          <a:xfrm>
            <a:off x="6461141" y="2134457"/>
            <a:ext cx="267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xmlns="" id="{B03746E7-14FD-4D10-AC84-EA78AE042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74" y="3355666"/>
            <a:ext cx="3077726" cy="44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85" y="322055"/>
            <a:ext cx="642291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C0AC1F-2E3E-434A-B4FC-577679D0C663}"/>
              </a:ext>
            </a:extLst>
          </p:cNvPr>
          <p:cNvSpPr txBox="1"/>
          <p:nvPr/>
        </p:nvSpPr>
        <p:spPr>
          <a:xfrm>
            <a:off x="224207" y="664611"/>
            <a:ext cx="869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37" y="2728777"/>
            <a:ext cx="3338124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1443</Words>
  <Application>Microsoft Office PowerPoint</Application>
  <PresentationFormat>On-screen Show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8</cp:revision>
  <dcterms:created xsi:type="dcterms:W3CDTF">2024-03-23T23:21:58Z</dcterms:created>
  <dcterms:modified xsi:type="dcterms:W3CDTF">2024-03-23T23:30:19Z</dcterms:modified>
</cp:coreProperties>
</file>