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</p:sldMasterIdLst>
  <p:notesMasterIdLst>
    <p:notesMasterId r:id="rId20"/>
  </p:notesMasterIdLst>
  <p:sldIdLst>
    <p:sldId id="294" r:id="rId4"/>
    <p:sldId id="297" r:id="rId5"/>
    <p:sldId id="298" r:id="rId6"/>
    <p:sldId id="338" r:id="rId7"/>
    <p:sldId id="337" r:id="rId8"/>
    <p:sldId id="4411" r:id="rId9"/>
    <p:sldId id="4412" r:id="rId10"/>
    <p:sldId id="340" r:id="rId11"/>
    <p:sldId id="341" r:id="rId12"/>
    <p:sldId id="342" r:id="rId13"/>
    <p:sldId id="304" r:id="rId14"/>
    <p:sldId id="4413" r:id="rId15"/>
    <p:sldId id="4414" r:id="rId16"/>
    <p:sldId id="4415" r:id="rId17"/>
    <p:sldId id="307" r:id="rId18"/>
    <p:sldId id="441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9F962-17A6-426A-A7D9-33EA0ED4641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752A3-4897-4122-9C3C-0DF066A01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71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87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87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84EE6-6A58-4877-9BEC-67FA45F76B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101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84EE6-6A58-4877-9BEC-67FA45F76B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819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84EE6-6A58-4877-9BEC-67FA45F76B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407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A996A-1BCF-487A-99EA-E96E0708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D211FB-6493-4C1B-B6AD-80FC6395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6622D5-69E0-4138-95B9-03F96F9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CD513A-8776-4615-8C1D-F31CB4E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939BC0-3615-41C6-A436-97EDD5B2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20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6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9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72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6BEB2-C3A9-4E2C-87D8-D3B3B9EF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86B7BB-C5D7-4F47-87CD-AF32FEB10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626CA-93EB-42AE-94F6-4A5133BE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4BFEC5-914E-4233-99F4-56AE5C62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B82928-80CF-4487-803B-806EEB24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55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2CB4767-E70A-4A02-B7C6-7CC9D1386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EB2F54-6478-45BC-B32C-7AC89281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8EF575-CF47-488C-BDDA-F1059A1EE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EBC239-F0AA-482B-92F8-CE62BD7F2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134602B-992C-4AEC-8010-41C8BB0A2D93}"/>
              </a:ext>
            </a:extLst>
          </p:cNvPr>
          <p:cNvSpPr/>
          <p:nvPr userDrawn="1"/>
        </p:nvSpPr>
        <p:spPr>
          <a:xfrm>
            <a:off x="5468587" y="528453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47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80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26270-05C9-4A86-9102-1EE1F36A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E3A3AF-FB8D-482B-B333-4938140BE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D95DA0-D54D-4797-A51A-4D5D88E9F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D748A6-6AC2-40F0-BE10-1D2B0710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D4DED3-82D4-4D47-A75B-7156B55C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DEEDD4-4C98-43F9-8E65-8F00E2C4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0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C04A4-16FD-4B4F-977C-46E64C9A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D6F4F3-FFD9-4300-B7DA-B75592F97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FF8EE5-6064-4E2B-B7DA-0C1FAFB2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563AA0A-CFBF-4B3C-A01A-0D298DBFC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FC2AD7-0D85-4E74-8ADA-7593AA436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1E3527-10C2-4A07-BB8E-6BD202DE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C782C8-DF7F-49FD-A250-77DC5558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A1DD12-9F12-4694-B8F0-548E846D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1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C7F4D-45A1-488E-8531-C4205ED8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197F7A-6992-4E4A-B540-F620B081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8F24E7-9F00-461E-8015-27E47C9A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FB0D02-71A9-4313-8318-A3F6D4D3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03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706738-1855-4FF7-9B8C-BC549724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5F39FE-D8FA-4A11-9818-ECD9F86A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DDB770-64F3-4067-BEE1-345C353E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04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79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DEF95-D875-4B01-A29F-17A7FA9A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4CE581-BFA1-4444-94C1-A10EB635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9E2E4A-4124-4DE5-A906-90554021B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2D8D1C-C6DD-4070-8F90-372EAFB3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DD2C15-B667-458D-861F-2B2D3298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A4D7F7-EF42-45FD-96D8-B2FD8E63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85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2E7F5D-41E1-4577-A1E4-9CE23BC9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F1DCCB-FB07-45B3-982C-564BBC913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3E2295-7815-4479-A656-4F3701AC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8225CA-EA3B-4CBD-9CF3-ABE4CA6C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357892-DDDD-4D06-9BEF-E4A3073A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60A67-557B-480E-88D1-71617ACD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28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20100-572F-4CF8-8031-764432E3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946F2C-3939-44DE-A2E5-23015D26C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68FD76-474C-42F6-98B2-74FDEC61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E61D4B-2712-41F8-A61F-540265EE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4D929-411A-46B4-B8F4-700BD7CA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C73D62-486C-489E-B836-A182E951A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3B8DC2-34B0-4BEB-A8E6-A410767ED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26C0E3-EE43-4086-9956-1453634D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721D57-D5C3-4AFF-B1E4-10BB9728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89063E-FFD0-4E24-8DDA-C84EDBCC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24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4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2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4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2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6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0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7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9Slide.vn - 2019">
            <a:extLst>
              <a:ext uri="{FF2B5EF4-FFF2-40B4-BE49-F238E27FC236}">
                <a16:creationId xmlns:a16="http://schemas.microsoft.com/office/drawing/2014/main" id="{3EADB43E-4076-453C-A60A-7FEFA4926A4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4A1014-954E-4E27-AB7C-DF5E0F16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B4DFA8-E13A-4F55-801E-8DBDE9E6F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EA5E9E-0E2E-4231-800B-915CDFC53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8B1538-8743-4FC7-960E-D543B0121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75915B-F085-422D-A1FC-FCE47E4D4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79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8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CE3C12E-1571-493B-AD45-9F23EFAB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57F64D-2FF4-4538-9415-98A3C327B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BEEFCE-53DD-441E-832E-02C87526B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F36E-A47A-4D45-8559-5E0803DB9047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CCD47-2031-4365-961C-1AF05B8E1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88F8F8-1C9D-4D6E-9678-68A1784A0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68AD337-AB93-EDBF-F0EA-A5FF8CE2CBF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301" y="237045"/>
            <a:ext cx="1303451" cy="13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6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emf"/><Relationship Id="rId11" Type="http://schemas.openxmlformats.org/officeDocument/2006/relationships/image" Target="../media/image11.gif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audio" Target="../media/audio1.wav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17.jpe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1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6.wdp"/><Relationship Id="rId5" Type="http://schemas.openxmlformats.org/officeDocument/2006/relationships/image" Target="../media/image25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5941" y="-21874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4215" y="-321875"/>
            <a:ext cx="3842105" cy="2569015"/>
          </a:xfrm>
          <a:prstGeom prst="rect">
            <a:avLst/>
          </a:prstGeom>
        </p:spPr>
      </p:pic>
      <p:pic>
        <p:nvPicPr>
          <p:cNvPr id="1026" name="Picture 2" descr="LINE Official Stickers - Doraemon Animated Stickers Example with GIF  Animation">
            <a:extLst>
              <a:ext uri="{FF2B5EF4-FFF2-40B4-BE49-F238E27FC236}">
                <a16:creationId xmlns:a16="http://schemas.microsoft.com/office/drawing/2014/main" id="{07FB667A-BE9E-4C0D-9DC8-6973639D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840" y="3199034"/>
            <a:ext cx="3428758" cy="338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060970"/>
            <a:ext cx="2902834" cy="293916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FBEF30-1783-A035-24E7-122828CDFE19}"/>
              </a:ext>
            </a:extLst>
          </p:cNvPr>
          <p:cNvSpPr txBox="1"/>
          <p:nvPr/>
        </p:nvSpPr>
        <p:spPr>
          <a:xfrm>
            <a:off x="3008766" y="36378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3D358B-9589-FAD9-AAE0-785F49ABA6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36069" y="891849"/>
            <a:ext cx="2700762" cy="16643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61C4A-CEB4-BD58-AFAC-D2A094BC574A}"/>
              </a:ext>
            </a:extLst>
          </p:cNvPr>
          <p:cNvSpPr txBox="1"/>
          <p:nvPr/>
        </p:nvSpPr>
        <p:spPr>
          <a:xfrm>
            <a:off x="2865891" y="3907085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49ECEE-FE5C-A400-AB51-210F81C120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4931" y="2063784"/>
            <a:ext cx="1012023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-952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42490"/>
            <a:ext cx="2900364" cy="401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3B0FCC-25A7-5085-A081-4A8184331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870" y="1016876"/>
            <a:ext cx="10523116" cy="54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0" y="355549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id="{24E77819-A0CD-C1F9-6DF5-E0AAD98BB946}"/>
                  </a:ext>
                </a:extLst>
              </p:cNvPr>
              <p:cNvSpPr txBox="1"/>
              <p:nvPr/>
            </p:nvSpPr>
            <p:spPr>
              <a:xfrm>
                <a:off x="1085850" y="430989"/>
                <a:ext cx="10591799" cy="1765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b="1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Báo gấm và lợn rừng cùng chạy. Khi lợn rừng chạy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nl-NL" sz="2800" b="1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quãng đường thì báo gấm chạy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2800" b="1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quãng đường đó. Hỏi báo gấm chạy nhanh hơn lợn rừng bao nhiêu phần quãng đường?</a:t>
                </a:r>
                <a:endPara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id="{24E77819-A0CD-C1F9-6DF5-E0AAD98BB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430989"/>
                <a:ext cx="10591799" cy="1765868"/>
              </a:xfrm>
              <a:prstGeom prst="rect">
                <a:avLst/>
              </a:prstGeom>
              <a:blipFill>
                <a:blip r:embed="rId4"/>
                <a:stretch>
                  <a:fillRect l="-1151" r="-1151" b="-8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327781-2FC1-2A23-22DF-72B05610DFB3}"/>
                  </a:ext>
                </a:extLst>
              </p:cNvPr>
              <p:cNvSpPr txBox="1"/>
              <p:nvPr/>
            </p:nvSpPr>
            <p:spPr>
              <a:xfrm>
                <a:off x="923925" y="2476500"/>
                <a:ext cx="10496550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   B.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   C.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   D.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327781-2FC1-2A23-22DF-72B05610D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25" y="2476500"/>
                <a:ext cx="10496550" cy="1152047"/>
              </a:xfrm>
              <a:prstGeom prst="rect">
                <a:avLst/>
              </a:prstGeom>
              <a:blipFill>
                <a:blip r:embed="rId5"/>
                <a:stretch>
                  <a:fillRect l="-2673" b="-1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FE66E0-E72B-D08F-6E6F-4E2A311C0776}"/>
                  </a:ext>
                </a:extLst>
              </p:cNvPr>
              <p:cNvSpPr txBox="1"/>
              <p:nvPr/>
            </p:nvSpPr>
            <p:spPr>
              <a:xfrm>
                <a:off x="1657350" y="4191000"/>
                <a:ext cx="9029700" cy="2029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Báo gấm nhanh hơn lợn rừng số phần quãng đường là:</a:t>
                </a:r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nl-NL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nl-NL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(quãng đường)</a:t>
                </a:r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FE66E0-E72B-D08F-6E6F-4E2A311C0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4191000"/>
                <a:ext cx="9029700" cy="2029338"/>
              </a:xfrm>
              <a:prstGeom prst="rect">
                <a:avLst/>
              </a:prstGeom>
              <a:blipFill>
                <a:blip r:embed="rId6"/>
                <a:stretch>
                  <a:fillRect t="-2711" b="-3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B54A088D-6CEE-A8BB-FD3F-19DC2B3E0B3D}"/>
              </a:ext>
            </a:extLst>
          </p:cNvPr>
          <p:cNvSpPr/>
          <p:nvPr/>
        </p:nvSpPr>
        <p:spPr>
          <a:xfrm>
            <a:off x="8696325" y="2686050"/>
            <a:ext cx="819150" cy="7524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23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3" grpId="0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0" y="355549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id="{24E77819-A0CD-C1F9-6DF5-E0AAD98BB946}"/>
                  </a:ext>
                </a:extLst>
              </p:cNvPr>
              <p:cNvSpPr txBox="1"/>
              <p:nvPr/>
            </p:nvSpPr>
            <p:spPr>
              <a:xfrm>
                <a:off x="1085850" y="430989"/>
                <a:ext cx="10734675" cy="1763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Nguyên liệu mẹ mua về làm bánh gồm có: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/>
                        </m:ctrlPr>
                      </m:fPr>
                      <m:num>
                        <m:r>
                          <a:rPr lang="nl-NL" sz="2800" b="1" i="0"/>
                          <m:t>𝟗</m:t>
                        </m:r>
                      </m:num>
                      <m:den>
                        <m:r>
                          <a:rPr lang="nl-NL" sz="2800" b="1" i="0"/>
                          <m:t>𝟒</m:t>
                        </m:r>
                      </m:den>
                    </m:f>
                  </m:oMath>
                </a14:m>
                <a:r>
                  <a:rPr lang="nl-NL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kg gạo nếp,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/>
                        </m:ctrlPr>
                      </m:fPr>
                      <m:num>
                        <m:r>
                          <a:rPr lang="nl-NL" sz="2800" b="1" i="0"/>
                          <m:t>𝟏</m:t>
                        </m:r>
                      </m:num>
                      <m:den>
                        <m:r>
                          <a:rPr lang="nl-NL" sz="2800" b="1" i="0"/>
                          <m:t>𝟐</m:t>
                        </m:r>
                      </m:den>
                    </m:f>
                  </m:oMath>
                </a14:m>
                <a:r>
                  <a:rPr lang="nl-NL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kg đỗ xanh,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/>
                        </m:ctrlPr>
                      </m:fPr>
                      <m:num>
                        <m:r>
                          <a:rPr lang="nl-NL" sz="2800" b="1" i="0"/>
                          <m:t>𝟑</m:t>
                        </m:r>
                      </m:num>
                      <m:den>
                        <m:r>
                          <a:rPr lang="nl-NL" sz="2800" b="1" i="0"/>
                          <m:t>𝟒</m:t>
                        </m:r>
                      </m:den>
                    </m:f>
                  </m:oMath>
                </a14:m>
                <a:r>
                  <a:rPr lang="nl-NL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kg thịt. Hỏi mẹ đã mua tất cả bao nhiêu ki- lô-gam nguyên liệu?</a:t>
                </a:r>
                <a:endParaRPr lang="en-US" sz="2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id="{24E77819-A0CD-C1F9-6DF5-E0AAD98BB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430989"/>
                <a:ext cx="10734675" cy="1763816"/>
              </a:xfrm>
              <a:prstGeom prst="rect">
                <a:avLst/>
              </a:prstGeom>
              <a:blipFill>
                <a:blip r:embed="rId4"/>
                <a:stretch>
                  <a:fillRect l="-1136" r="-1306" b="-8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342FC2F-BD64-4FC3-F7F7-FEB810378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1763200"/>
            <a:ext cx="3967162" cy="23134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DDE855-3368-9C01-F0EC-DF12AA4822A5}"/>
                  </a:ext>
                </a:extLst>
              </p:cNvPr>
              <p:cNvSpPr txBox="1"/>
              <p:nvPr/>
            </p:nvSpPr>
            <p:spPr>
              <a:xfrm>
                <a:off x="533401" y="2505075"/>
                <a:ext cx="3867150" cy="2426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Tóm tắt:</a:t>
                </a:r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l-NL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 Gạo nếp: </a:t>
                </a:r>
                <a14:m>
                  <m:oMath xmlns:m="http://schemas.openxmlformats.org/officeDocument/2006/math">
                    <m:r>
                      <a:rPr lang="nl-NL" sz="2400" i="1"/>
                      <m:t> </m:t>
                    </m:r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nl-NL" sz="2400" i="1"/>
                          <m:t>9</m:t>
                        </m:r>
                      </m:num>
                      <m:den>
                        <m:r>
                          <a:rPr lang="nl-NL" sz="2400" i="1"/>
                          <m:t> 4 </m:t>
                        </m:r>
                      </m:den>
                    </m:f>
                  </m:oMath>
                </a14:m>
                <a:r>
                  <a:rPr lang="nl-NL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kg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l-NL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 Đỗ xanh: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nl-NL" sz="2400" i="1"/>
                          <m:t>1</m:t>
                        </m:r>
                      </m:num>
                      <m:den>
                        <m:r>
                          <a:rPr lang="nl-NL" sz="2400" i="1"/>
                          <m:t>2</m:t>
                        </m:r>
                      </m:den>
                    </m:f>
                  </m:oMath>
                </a14:m>
                <a:r>
                  <a:rPr lang="nl-NL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kg 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l-NL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 Thịt: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nl-NL" sz="2400" i="1"/>
                          <m:t>3</m:t>
                        </m:r>
                      </m:num>
                      <m:den>
                        <m:r>
                          <a:rPr lang="nl-NL" sz="2400" i="1"/>
                          <m:t>4</m:t>
                        </m:r>
                      </m:den>
                    </m:f>
                  </m:oMath>
                </a14:m>
                <a:r>
                  <a:rPr lang="nl-NL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kg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l-NL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 Tất cả: ......kg nguyên liệu?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DDE855-3368-9C01-F0EC-DF12AA482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2505075"/>
                <a:ext cx="3867150" cy="2426370"/>
              </a:xfrm>
              <a:prstGeom prst="rect">
                <a:avLst/>
              </a:prstGeom>
              <a:blipFill>
                <a:blip r:embed="rId6"/>
                <a:stretch>
                  <a:fillRect l="-2524" t="-2010" b="-4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58EF60-BA07-4F15-8F73-C6FD032818F8}"/>
                  </a:ext>
                </a:extLst>
              </p:cNvPr>
              <p:cNvSpPr txBox="1"/>
              <p:nvPr/>
            </p:nvSpPr>
            <p:spPr>
              <a:xfrm>
                <a:off x="4391026" y="4181475"/>
                <a:ext cx="7534274" cy="2192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giải: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nl-NL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 đã mua tất cả số ki-lô-gam nguyên liệu là: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</a:rPr>
                        </m:ctrlPr>
                      </m:fPr>
                      <m:num>
                        <m:r>
                          <a:rPr lang="nl-NL" sz="2800" b="1" i="1">
                            <a:solidFill>
                              <a:srgbClr val="FF0000"/>
                            </a:solidFill>
                          </a:rPr>
                          <m:t>𝟗</m:t>
                        </m:r>
                      </m:num>
                      <m:den>
                        <m:r>
                          <a:rPr lang="nl-NL" sz="2800" b="1" i="1">
                            <a:solidFill>
                              <a:srgbClr val="FF0000"/>
                            </a:solidFill>
                          </a:rPr>
                          <m:t>𝟒</m:t>
                        </m:r>
                      </m:den>
                    </m:f>
                    <m:r>
                      <a:rPr lang="nl-NL" sz="2800" b="1" i="1">
                        <a:solidFill>
                          <a:srgbClr val="FF0000"/>
                        </a:solidFill>
                      </a:rPr>
                      <m:t> </m:t>
                    </m:r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2800" b="1" i="1">
                        <a:solidFill>
                          <a:srgbClr val="FF0000"/>
                        </a:solidFill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</a:rPr>
                        </m:ctrlPr>
                      </m:fPr>
                      <m:num>
                        <m:r>
                          <a:rPr lang="nl-NL" sz="2800" b="1" i="1">
                            <a:solidFill>
                              <a:srgbClr val="FF0000"/>
                            </a:solidFill>
                          </a:rPr>
                          <m:t>𝟏</m:t>
                        </m:r>
                      </m:num>
                      <m:den>
                        <m:r>
                          <a:rPr lang="nl-NL" sz="2800" b="1" i="1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a:rPr lang="nl-NL" sz="2800" b="1" i="1">
                            <a:solidFill>
                              <a:srgbClr val="FF0000"/>
                            </a:solidFill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nl-NL" sz="2800" b="1" i="1">
                        <a:solidFill>
                          <a:srgbClr val="FF0000"/>
                        </a:solidFill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</a:rPr>
                        </m:ctrlPr>
                      </m:fPr>
                      <m:num>
                        <m:r>
                          <a:rPr lang="nl-NL" sz="2800" b="1" i="1">
                            <a:solidFill>
                              <a:srgbClr val="FF0000"/>
                            </a:solidFill>
                          </a:rPr>
                          <m:t>𝟑</m:t>
                        </m:r>
                      </m:num>
                      <m:den>
                        <m:r>
                          <a:rPr lang="nl-NL" sz="2800" b="1" i="1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a:rPr lang="nl-NL" sz="2800" b="1" i="1">
                            <a:solidFill>
                              <a:srgbClr val="FF0000"/>
                            </a:solidFill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</a:rPr>
                        </m:ctrlPr>
                      </m:fPr>
                      <m:num>
                        <m:r>
                          <a:rPr lang="nl-NL" sz="2800" b="1" i="1">
                            <a:solidFill>
                              <a:srgbClr val="FF0000"/>
                            </a:solidFill>
                          </a:rPr>
                          <m:t>𝟕</m:t>
                        </m:r>
                      </m:num>
                      <m:den>
                        <m:r>
                          <a:rPr lang="nl-NL" sz="2800" b="1" i="1">
                            <a:solidFill>
                              <a:srgbClr val="FF0000"/>
                            </a:solidFill>
                          </a:rPr>
                          <m:t>𝟐</m:t>
                        </m:r>
                      </m:den>
                    </m:f>
                    <m:r>
                      <a:rPr lang="nl-NL" sz="2800" b="1" i="1">
                        <a:solidFill>
                          <a:srgbClr val="FF0000"/>
                        </a:solidFill>
                      </a:rPr>
                      <m:t> </m:t>
                    </m:r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(kg)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r"/>
                <a:r>
                  <a:rPr lang="nl-NL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</a:rPr>
                        </m:ctrlPr>
                      </m:fPr>
                      <m:num>
                        <m:r>
                          <a:rPr lang="nl-NL" sz="2800" b="1" i="1">
                            <a:solidFill>
                              <a:srgbClr val="FF0000"/>
                            </a:solidFill>
                          </a:rPr>
                          <m:t>𝟕</m:t>
                        </m:r>
                      </m:num>
                      <m:den>
                        <m:r>
                          <a:rPr lang="nl-NL" sz="2800" b="1" i="1">
                            <a:solidFill>
                              <a:srgbClr val="FF0000"/>
                            </a:solidFill>
                          </a:rPr>
                          <m:t>𝟐</m:t>
                        </m:r>
                      </m:den>
                    </m:f>
                    <m:r>
                      <a:rPr lang="nl-NL" sz="2800" b="1" i="1">
                        <a:solidFill>
                          <a:srgbClr val="FF0000"/>
                        </a:solidFill>
                      </a:rPr>
                      <m:t> </m:t>
                    </m:r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kg nguyên liệu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58EF60-BA07-4F15-8F73-C6FD03281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026" y="4181475"/>
                <a:ext cx="7534274" cy="2192780"/>
              </a:xfrm>
              <a:prstGeom prst="rect">
                <a:avLst/>
              </a:prstGeom>
              <a:blipFill>
                <a:blip r:embed="rId7"/>
                <a:stretch>
                  <a:fillRect l="-971" t="-3056" r="-1699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317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-952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42490"/>
            <a:ext cx="2900364" cy="401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99CE85-A61A-24F7-3983-8451CCB02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825" y="2161137"/>
            <a:ext cx="8187912" cy="293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799"/>
            <a:ext cx="11658600" cy="6429375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DE4B63-8A46-D845-4092-2C4A2D8D2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7755" y="434688"/>
            <a:ext cx="7480440" cy="7498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06E0DB-AEDE-E398-5B4A-02940160CF2D}"/>
              </a:ext>
            </a:extLst>
          </p:cNvPr>
          <p:cNvSpPr txBox="1"/>
          <p:nvPr/>
        </p:nvSpPr>
        <p:spPr>
          <a:xfrm>
            <a:off x="381000" y="2705100"/>
            <a:ext cx="6257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 giúp bạn Voi tìm được vườn mía bằng cách thực hiện đúng các phép cộng, trừ hai phân số trên đường đi.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42E98B-2EA8-6AE9-FD28-E7A50B006E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8462" y="1085850"/>
            <a:ext cx="4676775" cy="5562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4ABFAB-E037-3297-1EE0-141D13818E99}"/>
                  </a:ext>
                </a:extLst>
              </p:cNvPr>
              <p:cNvSpPr txBox="1"/>
              <p:nvPr/>
            </p:nvSpPr>
            <p:spPr>
              <a:xfrm>
                <a:off x="8248650" y="2357598"/>
                <a:ext cx="657225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4ABFAB-E037-3297-1EE0-141D13818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650" y="2357598"/>
                <a:ext cx="657225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E5C990-8EDF-50EB-AFDC-BCF0ABE378FA}"/>
                  </a:ext>
                </a:extLst>
              </p:cNvPr>
              <p:cNvSpPr txBox="1"/>
              <p:nvPr/>
            </p:nvSpPr>
            <p:spPr>
              <a:xfrm>
                <a:off x="10039350" y="2081373"/>
                <a:ext cx="657225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E5C990-8EDF-50EB-AFDC-BCF0ABE37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350" y="2081373"/>
                <a:ext cx="657225" cy="714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8A0F62-922D-0250-2F3B-2813E55CB2BB}"/>
                  </a:ext>
                </a:extLst>
              </p:cNvPr>
              <p:cNvSpPr txBox="1"/>
              <p:nvPr/>
            </p:nvSpPr>
            <p:spPr>
              <a:xfrm>
                <a:off x="11334750" y="2633823"/>
                <a:ext cx="657225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8A0F62-922D-0250-2F3B-2813E55CB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4750" y="2633823"/>
                <a:ext cx="657225" cy="7146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C115BF-BD00-5071-F685-6D3E6BBF9054}"/>
                  </a:ext>
                </a:extLst>
              </p:cNvPr>
              <p:cNvSpPr txBox="1"/>
              <p:nvPr/>
            </p:nvSpPr>
            <p:spPr>
              <a:xfrm>
                <a:off x="8496300" y="3767298"/>
                <a:ext cx="657225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C115BF-BD00-5071-F685-6D3E6BBF9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300" y="3767298"/>
                <a:ext cx="657225" cy="714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057028-3051-21F6-BE73-A07BAF778778}"/>
                  </a:ext>
                </a:extLst>
              </p:cNvPr>
              <p:cNvSpPr txBox="1"/>
              <p:nvPr/>
            </p:nvSpPr>
            <p:spPr>
              <a:xfrm>
                <a:off x="6429375" y="3738723"/>
                <a:ext cx="657225" cy="739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057028-3051-21F6-BE73-A07BAF778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75" y="3738723"/>
                <a:ext cx="657225" cy="7397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96A816-B815-2AEB-0AEA-F4F508181FEE}"/>
                  </a:ext>
                </a:extLst>
              </p:cNvPr>
              <p:cNvSpPr txBox="1"/>
              <p:nvPr/>
            </p:nvSpPr>
            <p:spPr>
              <a:xfrm>
                <a:off x="8448675" y="5129373"/>
                <a:ext cx="657225" cy="739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96A816-B815-2AEB-0AEA-F4F508181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675" y="5129373"/>
                <a:ext cx="657225" cy="7397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57CE17-7753-07CD-C947-9E2393F7C5DC}"/>
                  </a:ext>
                </a:extLst>
              </p:cNvPr>
              <p:cNvSpPr txBox="1"/>
              <p:nvPr/>
            </p:nvSpPr>
            <p:spPr>
              <a:xfrm>
                <a:off x="11087100" y="4519773"/>
                <a:ext cx="657225" cy="739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57CE17-7753-07CD-C947-9E2393F7C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100" y="4519773"/>
                <a:ext cx="657225" cy="7397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FB9FAA-14DA-AFAD-E86F-0B6DB578BC51}"/>
                  </a:ext>
                </a:extLst>
              </p:cNvPr>
              <p:cNvSpPr txBox="1"/>
              <p:nvPr/>
            </p:nvSpPr>
            <p:spPr>
              <a:xfrm>
                <a:off x="11201400" y="5567523"/>
                <a:ext cx="657225" cy="739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FB9FAA-14DA-AFAD-E86F-0B6DB578B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00" y="5567523"/>
                <a:ext cx="657225" cy="7397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D5BC08-76E2-1FF2-FD77-65FA56EC9413}"/>
                  </a:ext>
                </a:extLst>
              </p:cNvPr>
              <p:cNvSpPr txBox="1"/>
              <p:nvPr/>
            </p:nvSpPr>
            <p:spPr>
              <a:xfrm>
                <a:off x="9725025" y="6118246"/>
                <a:ext cx="657225" cy="739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D5BC08-76E2-1FF2-FD77-65FA56EC9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025" y="6118246"/>
                <a:ext cx="657225" cy="7397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25380F-046E-BBF7-273E-47EA67EF1C48}"/>
                  </a:ext>
                </a:extLst>
              </p:cNvPr>
              <p:cNvSpPr txBox="1"/>
              <p:nvPr/>
            </p:nvSpPr>
            <p:spPr>
              <a:xfrm>
                <a:off x="6410325" y="5803921"/>
                <a:ext cx="65722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25380F-046E-BBF7-273E-47EA67EF1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325" y="5803921"/>
                <a:ext cx="65722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044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DE1C13-565E-48CA-B5E5-E178FF780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62000"/>
            <a:ext cx="12192000" cy="596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3054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E3DDA0-6029-1F14-F93B-C9C5CE8D5C0F}"/>
              </a:ext>
            </a:extLst>
          </p:cNvPr>
          <p:cNvSpPr/>
          <p:nvPr/>
        </p:nvSpPr>
        <p:spPr>
          <a:xfrm>
            <a:off x="293079" y="197763"/>
            <a:ext cx="11734799" cy="6660237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F2216-2270-BBB5-9CFC-58F20199B14E}"/>
              </a:ext>
            </a:extLst>
          </p:cNvPr>
          <p:cNvSpPr txBox="1"/>
          <p:nvPr/>
        </p:nvSpPr>
        <p:spPr>
          <a:xfrm>
            <a:off x="447619" y="543202"/>
            <a:ext cx="1125612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 CẢM 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sẻ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trồng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tiếp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tục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tri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cùng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Trong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lỗi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hồi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FB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duy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0972.115.126 (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Hương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ngoài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Facebook: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2"/>
              </a:rPr>
              <a:t>https://www.facebook.com/huongthaoGADT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3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AD2B3A-BAA5-4EA7-8179-BC18E4505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7" y="48475"/>
            <a:ext cx="11546825" cy="67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43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2768529"/>
            <a:ext cx="2743200" cy="379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1C6A856-046F-5A89-FA88-7784844ABD12}"/>
              </a:ext>
            </a:extLst>
          </p:cNvPr>
          <p:cNvGrpSpPr/>
          <p:nvPr/>
        </p:nvGrpSpPr>
        <p:grpSpPr>
          <a:xfrm>
            <a:off x="3906834" y="228600"/>
            <a:ext cx="4287836" cy="5462559"/>
            <a:chOff x="3906834" y="228600"/>
            <a:chExt cx="4287836" cy="5462559"/>
          </a:xfrm>
        </p:grpSpPr>
        <p:pic>
          <p:nvPicPr>
            <p:cNvPr id="5" name="Picture 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BD5A442-50ED-FD2A-36E4-7F2E0E323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65" r="22336" b="11218"/>
            <a:stretch/>
          </p:blipFill>
          <p:spPr>
            <a:xfrm>
              <a:off x="3997329" y="228600"/>
              <a:ext cx="4197341" cy="546255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868408-CB5F-BE5E-2632-2B1AE969B02F}"/>
                </a:ext>
              </a:extLst>
            </p:cNvPr>
            <p:cNvSpPr txBox="1"/>
            <p:nvPr/>
          </p:nvSpPr>
          <p:spPr>
            <a:xfrm>
              <a:off x="3906834" y="1066800"/>
              <a:ext cx="4191001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BÁNH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MÌ</a:t>
              </a: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TRÍ</a:t>
              </a: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NHỚ</a:t>
              </a:r>
              <a:endParaRPr kumimoji="0" lang="vi-VN" sz="6600" b="1" i="0" u="none" strike="noStrike" kern="1200" cap="none" spc="0" normalizeH="0" baseline="0" noProof="0" dirty="0">
                <a:ln w="19050">
                  <a:solidFill>
                    <a:srgbClr val="C0504D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4511DDE7-600A-F4FF-7860-C13CB02CC5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507014"/>
            <a:ext cx="2743200" cy="431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81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A4A527B-FB1F-00B0-15FE-5095CB8F8D38}"/>
              </a:ext>
            </a:extLst>
          </p:cNvPr>
          <p:cNvSpPr/>
          <p:nvPr/>
        </p:nvSpPr>
        <p:spPr>
          <a:xfrm flipH="1">
            <a:off x="2216761" y="383950"/>
            <a:ext cx="7391400" cy="2362200"/>
          </a:xfrm>
          <a:custGeom>
            <a:avLst/>
            <a:gdLst>
              <a:gd name="connsiteX0" fmla="*/ 0 w 7391400"/>
              <a:gd name="connsiteY0" fmla="*/ 393708 h 2362200"/>
              <a:gd name="connsiteX1" fmla="*/ 393708 w 7391400"/>
              <a:gd name="connsiteY1" fmla="*/ 0 h 2362200"/>
              <a:gd name="connsiteX2" fmla="*/ 1231900 w 7391400"/>
              <a:gd name="connsiteY2" fmla="*/ 0 h 2362200"/>
              <a:gd name="connsiteX3" fmla="*/ 1231900 w 7391400"/>
              <a:gd name="connsiteY3" fmla="*/ 0 h 2362200"/>
              <a:gd name="connsiteX4" fmla="*/ 3079750 w 7391400"/>
              <a:gd name="connsiteY4" fmla="*/ 0 h 2362200"/>
              <a:gd name="connsiteX5" fmla="*/ 6997692 w 7391400"/>
              <a:gd name="connsiteY5" fmla="*/ 0 h 2362200"/>
              <a:gd name="connsiteX6" fmla="*/ 7391400 w 7391400"/>
              <a:gd name="connsiteY6" fmla="*/ 393708 h 2362200"/>
              <a:gd name="connsiteX7" fmla="*/ 7391400 w 7391400"/>
              <a:gd name="connsiteY7" fmla="*/ 1377950 h 2362200"/>
              <a:gd name="connsiteX8" fmla="*/ 7391400 w 7391400"/>
              <a:gd name="connsiteY8" fmla="*/ 1377950 h 2362200"/>
              <a:gd name="connsiteX9" fmla="*/ 7391400 w 7391400"/>
              <a:gd name="connsiteY9" fmla="*/ 1968500 h 2362200"/>
              <a:gd name="connsiteX10" fmla="*/ 7391400 w 7391400"/>
              <a:gd name="connsiteY10" fmla="*/ 1968492 h 2362200"/>
              <a:gd name="connsiteX11" fmla="*/ 6997692 w 7391400"/>
              <a:gd name="connsiteY11" fmla="*/ 2362200 h 2362200"/>
              <a:gd name="connsiteX12" fmla="*/ 3079750 w 7391400"/>
              <a:gd name="connsiteY12" fmla="*/ 2362200 h 2362200"/>
              <a:gd name="connsiteX13" fmla="*/ 932351 w 7391400"/>
              <a:gd name="connsiteY13" fmla="*/ 2892112 h 2362200"/>
              <a:gd name="connsiteX14" fmla="*/ 1231900 w 7391400"/>
              <a:gd name="connsiteY14" fmla="*/ 2362200 h 2362200"/>
              <a:gd name="connsiteX15" fmla="*/ 393708 w 7391400"/>
              <a:gd name="connsiteY15" fmla="*/ 2362200 h 2362200"/>
              <a:gd name="connsiteX16" fmla="*/ 0 w 7391400"/>
              <a:gd name="connsiteY16" fmla="*/ 1968492 h 2362200"/>
              <a:gd name="connsiteX17" fmla="*/ 0 w 7391400"/>
              <a:gd name="connsiteY17" fmla="*/ 1968500 h 2362200"/>
              <a:gd name="connsiteX18" fmla="*/ 0 w 7391400"/>
              <a:gd name="connsiteY18" fmla="*/ 1377950 h 2362200"/>
              <a:gd name="connsiteX19" fmla="*/ 0 w 7391400"/>
              <a:gd name="connsiteY19" fmla="*/ 1377950 h 2362200"/>
              <a:gd name="connsiteX20" fmla="*/ 0 w 7391400"/>
              <a:gd name="connsiteY20" fmla="*/ 393708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391400" h="2362200" fill="none" extrusionOk="0">
                <a:moveTo>
                  <a:pt x="0" y="393708"/>
                </a:moveTo>
                <a:cubicBezTo>
                  <a:pt x="-6114" y="163586"/>
                  <a:pt x="171833" y="36099"/>
                  <a:pt x="393708" y="0"/>
                </a:cubicBezTo>
                <a:cubicBezTo>
                  <a:pt x="741744" y="19135"/>
                  <a:pt x="1108497" y="-51082"/>
                  <a:pt x="1231900" y="0"/>
                </a:cubicBezTo>
                <a:lnTo>
                  <a:pt x="1231900" y="0"/>
                </a:lnTo>
                <a:cubicBezTo>
                  <a:pt x="1780676" y="-7005"/>
                  <a:pt x="2162079" y="-136080"/>
                  <a:pt x="3079750" y="0"/>
                </a:cubicBezTo>
                <a:cubicBezTo>
                  <a:pt x="4547650" y="-78244"/>
                  <a:pt x="5586405" y="115028"/>
                  <a:pt x="6997692" y="0"/>
                </a:cubicBezTo>
                <a:cubicBezTo>
                  <a:pt x="7177837" y="-6055"/>
                  <a:pt x="7353851" y="173203"/>
                  <a:pt x="7391400" y="393708"/>
                </a:cubicBezTo>
                <a:cubicBezTo>
                  <a:pt x="7325290" y="879175"/>
                  <a:pt x="7454097" y="955638"/>
                  <a:pt x="7391400" y="1377950"/>
                </a:cubicBezTo>
                <a:lnTo>
                  <a:pt x="7391400" y="1377950"/>
                </a:lnTo>
                <a:cubicBezTo>
                  <a:pt x="7442790" y="1591728"/>
                  <a:pt x="7405681" y="1739841"/>
                  <a:pt x="7391400" y="1968500"/>
                </a:cubicBezTo>
                <a:lnTo>
                  <a:pt x="7391400" y="1968492"/>
                </a:lnTo>
                <a:cubicBezTo>
                  <a:pt x="7399973" y="2194134"/>
                  <a:pt x="7210418" y="2361464"/>
                  <a:pt x="6997692" y="2362200"/>
                </a:cubicBezTo>
                <a:cubicBezTo>
                  <a:pt x="5748947" y="2417753"/>
                  <a:pt x="4539062" y="2339729"/>
                  <a:pt x="3079750" y="2362200"/>
                </a:cubicBezTo>
                <a:cubicBezTo>
                  <a:pt x="2539112" y="2332697"/>
                  <a:pt x="1792490" y="2670029"/>
                  <a:pt x="932351" y="2892112"/>
                </a:cubicBezTo>
                <a:cubicBezTo>
                  <a:pt x="972032" y="2715049"/>
                  <a:pt x="1175385" y="2515321"/>
                  <a:pt x="1231900" y="2362200"/>
                </a:cubicBezTo>
                <a:cubicBezTo>
                  <a:pt x="1080149" y="2400467"/>
                  <a:pt x="657201" y="2333846"/>
                  <a:pt x="393708" y="2362200"/>
                </a:cubicBezTo>
                <a:cubicBezTo>
                  <a:pt x="176963" y="2331920"/>
                  <a:pt x="13736" y="2186351"/>
                  <a:pt x="0" y="1968492"/>
                </a:cubicBezTo>
                <a:lnTo>
                  <a:pt x="0" y="1968500"/>
                </a:lnTo>
                <a:cubicBezTo>
                  <a:pt x="40384" y="1761614"/>
                  <a:pt x="-39742" y="1575782"/>
                  <a:pt x="0" y="1377950"/>
                </a:cubicBezTo>
                <a:lnTo>
                  <a:pt x="0" y="1377950"/>
                </a:lnTo>
                <a:cubicBezTo>
                  <a:pt x="-58126" y="927898"/>
                  <a:pt x="59666" y="821641"/>
                  <a:pt x="0" y="393708"/>
                </a:cubicBezTo>
                <a:close/>
              </a:path>
              <a:path w="7391400" h="2362200" stroke="0" extrusionOk="0">
                <a:moveTo>
                  <a:pt x="0" y="393708"/>
                </a:moveTo>
                <a:cubicBezTo>
                  <a:pt x="18405" y="168884"/>
                  <a:pt x="164642" y="571"/>
                  <a:pt x="393708" y="0"/>
                </a:cubicBezTo>
                <a:cubicBezTo>
                  <a:pt x="752680" y="-64125"/>
                  <a:pt x="1112722" y="7010"/>
                  <a:pt x="1231900" y="0"/>
                </a:cubicBezTo>
                <a:lnTo>
                  <a:pt x="1231900" y="0"/>
                </a:lnTo>
                <a:cubicBezTo>
                  <a:pt x="1512334" y="-92892"/>
                  <a:pt x="2610421" y="102155"/>
                  <a:pt x="3079750" y="0"/>
                </a:cubicBezTo>
                <a:cubicBezTo>
                  <a:pt x="4956915" y="-154272"/>
                  <a:pt x="6122105" y="-5549"/>
                  <a:pt x="6997692" y="0"/>
                </a:cubicBezTo>
                <a:cubicBezTo>
                  <a:pt x="7196214" y="10542"/>
                  <a:pt x="7425384" y="174246"/>
                  <a:pt x="7391400" y="393708"/>
                </a:cubicBezTo>
                <a:cubicBezTo>
                  <a:pt x="7464876" y="520400"/>
                  <a:pt x="7363536" y="987183"/>
                  <a:pt x="7391400" y="1377950"/>
                </a:cubicBezTo>
                <a:lnTo>
                  <a:pt x="7391400" y="1377950"/>
                </a:lnTo>
                <a:cubicBezTo>
                  <a:pt x="7374301" y="1571637"/>
                  <a:pt x="7380493" y="1865625"/>
                  <a:pt x="7391400" y="1968500"/>
                </a:cubicBezTo>
                <a:lnTo>
                  <a:pt x="7391400" y="1968492"/>
                </a:lnTo>
                <a:cubicBezTo>
                  <a:pt x="7411498" y="2150458"/>
                  <a:pt x="7218514" y="2365735"/>
                  <a:pt x="6997692" y="2362200"/>
                </a:cubicBezTo>
                <a:cubicBezTo>
                  <a:pt x="6430412" y="2342373"/>
                  <a:pt x="4948455" y="2433906"/>
                  <a:pt x="3079750" y="2362200"/>
                </a:cubicBezTo>
                <a:cubicBezTo>
                  <a:pt x="2189573" y="2535769"/>
                  <a:pt x="1431834" y="2877028"/>
                  <a:pt x="932351" y="2892112"/>
                </a:cubicBezTo>
                <a:cubicBezTo>
                  <a:pt x="1011618" y="2862156"/>
                  <a:pt x="1208510" y="2502579"/>
                  <a:pt x="1231900" y="2362200"/>
                </a:cubicBezTo>
                <a:cubicBezTo>
                  <a:pt x="1124868" y="2340999"/>
                  <a:pt x="784676" y="2401322"/>
                  <a:pt x="393708" y="2362200"/>
                </a:cubicBezTo>
                <a:cubicBezTo>
                  <a:pt x="202572" y="2370515"/>
                  <a:pt x="11008" y="2227567"/>
                  <a:pt x="0" y="1968492"/>
                </a:cubicBezTo>
                <a:lnTo>
                  <a:pt x="0" y="1968500"/>
                </a:lnTo>
                <a:cubicBezTo>
                  <a:pt x="17523" y="1812863"/>
                  <a:pt x="-28826" y="1466934"/>
                  <a:pt x="0" y="1377950"/>
                </a:cubicBezTo>
                <a:lnTo>
                  <a:pt x="0" y="1377950"/>
                </a:lnTo>
                <a:cubicBezTo>
                  <a:pt x="34687" y="1113183"/>
                  <a:pt x="-15272" y="788171"/>
                  <a:pt x="0" y="3937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-37386"/>
                      <a:gd name="adj2" fmla="val 7243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trọng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bánh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1026" name="Picture 2" descr="Nobita Nobi Cartoon Shizuka Minamoto Character, doraemon character, comics,  child png | PNGEgg">
            <a:extLst>
              <a:ext uri="{FF2B5EF4-FFF2-40B4-BE49-F238E27FC236}">
                <a16:creationId xmlns:a16="http://schemas.microsoft.com/office/drawing/2014/main" id="{23552E19-CBF0-8F9E-9FF2-5E2F73499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46" b="97852" l="10000" r="90000">
                        <a14:foregroundMark x1="46556" y1="5566" x2="58444" y2="21094"/>
                        <a14:foregroundMark x1="48111" y1="17676" x2="47889" y2="29688"/>
                        <a14:foregroundMark x1="61889" y1="13965" x2="61889" y2="26660"/>
                        <a14:foregroundMark x1="42111" y1="10742" x2="45667" y2="29980"/>
                        <a14:foregroundMark x1="42778" y1="13770" x2="41556" y2="30078"/>
                        <a14:foregroundMark x1="37667" y1="14844" x2="42111" y2="28613"/>
                        <a14:foregroundMark x1="45333" y1="84961" x2="67556" y2="90625"/>
                        <a14:foregroundMark x1="71778" y1="77051" x2="73667" y2="83398"/>
                        <a14:foregroundMark x1="69000" y1="91504" x2="68667" y2="97852"/>
                        <a14:foregroundMark x1="71778" y1="85547" x2="74111" y2="89746"/>
                        <a14:foregroundMark x1="36111" y1="85840" x2="53667" y2="86035"/>
                        <a14:foregroundMark x1="40444" y1="43262" x2="47222" y2="50195"/>
                        <a14:foregroundMark x1="53222" y1="41992" x2="57778" y2="49902"/>
                        <a14:foregroundMark x1="45778" y1="2246" x2="45778" y2="2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69" t="-121" r="9731" b="121"/>
          <a:stretch/>
        </p:blipFill>
        <p:spPr bwMode="auto">
          <a:xfrm>
            <a:off x="8382000" y="3220092"/>
            <a:ext cx="2408780" cy="351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1B0A1D-13DD-E168-D11C-92C53CFCFC93}"/>
              </a:ext>
            </a:extLst>
          </p:cNvPr>
          <p:cNvSpPr/>
          <p:nvPr/>
        </p:nvSpPr>
        <p:spPr>
          <a:xfrm>
            <a:off x="1219200" y="3429000"/>
            <a:ext cx="6096000" cy="2839092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134BDD9-0C30-AE68-097D-DABC530A44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401220" y="3514877"/>
            <a:ext cx="1706554" cy="2484022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EF5E696-896C-09A2-9D05-433D4BEAC9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3360072" y="3540366"/>
            <a:ext cx="1706554" cy="2484022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92A2522-8364-4788-31FC-6757B6EDF5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5297152" y="3540366"/>
            <a:ext cx="1706554" cy="24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75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89F25427-381C-5187-FAAE-D2E0813BA984}"/>
              </a:ext>
            </a:extLst>
          </p:cNvPr>
          <p:cNvSpPr/>
          <p:nvPr/>
        </p:nvSpPr>
        <p:spPr>
          <a:xfrm flipH="1">
            <a:off x="970514" y="581025"/>
            <a:ext cx="4163461" cy="1469131"/>
          </a:xfrm>
          <a:custGeom>
            <a:avLst/>
            <a:gdLst>
              <a:gd name="connsiteX0" fmla="*/ 0 w 5754080"/>
              <a:gd name="connsiteY0" fmla="*/ 135219 h 811297"/>
              <a:gd name="connsiteX1" fmla="*/ 135219 w 5754080"/>
              <a:gd name="connsiteY1" fmla="*/ 0 h 811297"/>
              <a:gd name="connsiteX2" fmla="*/ 3356547 w 5754080"/>
              <a:gd name="connsiteY2" fmla="*/ 0 h 811297"/>
              <a:gd name="connsiteX3" fmla="*/ 3356547 w 5754080"/>
              <a:gd name="connsiteY3" fmla="*/ 0 h 811297"/>
              <a:gd name="connsiteX4" fmla="*/ 4795067 w 5754080"/>
              <a:gd name="connsiteY4" fmla="*/ 0 h 811297"/>
              <a:gd name="connsiteX5" fmla="*/ 5618861 w 5754080"/>
              <a:gd name="connsiteY5" fmla="*/ 0 h 811297"/>
              <a:gd name="connsiteX6" fmla="*/ 5754080 w 5754080"/>
              <a:gd name="connsiteY6" fmla="*/ 135219 h 811297"/>
              <a:gd name="connsiteX7" fmla="*/ 5754080 w 5754080"/>
              <a:gd name="connsiteY7" fmla="*/ 473257 h 811297"/>
              <a:gd name="connsiteX8" fmla="*/ 5754080 w 5754080"/>
              <a:gd name="connsiteY8" fmla="*/ 473257 h 811297"/>
              <a:gd name="connsiteX9" fmla="*/ 5754080 w 5754080"/>
              <a:gd name="connsiteY9" fmla="*/ 676081 h 811297"/>
              <a:gd name="connsiteX10" fmla="*/ 5754080 w 5754080"/>
              <a:gd name="connsiteY10" fmla="*/ 676078 h 811297"/>
              <a:gd name="connsiteX11" fmla="*/ 5618861 w 5754080"/>
              <a:gd name="connsiteY11" fmla="*/ 811297 h 811297"/>
              <a:gd name="connsiteX12" fmla="*/ 4795067 w 5754080"/>
              <a:gd name="connsiteY12" fmla="*/ 811297 h 811297"/>
              <a:gd name="connsiteX13" fmla="*/ 4683533 w 5754080"/>
              <a:gd name="connsiteY13" fmla="*/ 1161226 h 811297"/>
              <a:gd name="connsiteX14" fmla="*/ 3356547 w 5754080"/>
              <a:gd name="connsiteY14" fmla="*/ 811297 h 811297"/>
              <a:gd name="connsiteX15" fmla="*/ 135219 w 5754080"/>
              <a:gd name="connsiteY15" fmla="*/ 811297 h 811297"/>
              <a:gd name="connsiteX16" fmla="*/ 0 w 5754080"/>
              <a:gd name="connsiteY16" fmla="*/ 676078 h 811297"/>
              <a:gd name="connsiteX17" fmla="*/ 0 w 5754080"/>
              <a:gd name="connsiteY17" fmla="*/ 676081 h 811297"/>
              <a:gd name="connsiteX18" fmla="*/ 0 w 5754080"/>
              <a:gd name="connsiteY18" fmla="*/ 473257 h 811297"/>
              <a:gd name="connsiteX19" fmla="*/ 0 w 5754080"/>
              <a:gd name="connsiteY19" fmla="*/ 473257 h 811297"/>
              <a:gd name="connsiteX20" fmla="*/ 0 w 5754080"/>
              <a:gd name="connsiteY20" fmla="*/ 135219 h 81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54080" h="811297" fill="none" extrusionOk="0">
                <a:moveTo>
                  <a:pt x="0" y="135219"/>
                </a:moveTo>
                <a:cubicBezTo>
                  <a:pt x="-1773" y="56862"/>
                  <a:pt x="60238" y="2460"/>
                  <a:pt x="135219" y="0"/>
                </a:cubicBezTo>
                <a:cubicBezTo>
                  <a:pt x="593140" y="-61564"/>
                  <a:pt x="2734302" y="-155430"/>
                  <a:pt x="3356547" y="0"/>
                </a:cubicBezTo>
                <a:lnTo>
                  <a:pt x="3356547" y="0"/>
                </a:lnTo>
                <a:cubicBezTo>
                  <a:pt x="3502017" y="36853"/>
                  <a:pt x="4090005" y="70102"/>
                  <a:pt x="4795067" y="0"/>
                </a:cubicBezTo>
                <a:cubicBezTo>
                  <a:pt x="5109379" y="-65381"/>
                  <a:pt x="5381546" y="-34876"/>
                  <a:pt x="5618861" y="0"/>
                </a:cubicBezTo>
                <a:cubicBezTo>
                  <a:pt x="5682517" y="-1790"/>
                  <a:pt x="5748287" y="60067"/>
                  <a:pt x="5754080" y="135219"/>
                </a:cubicBezTo>
                <a:cubicBezTo>
                  <a:pt x="5770663" y="279626"/>
                  <a:pt x="5744233" y="398049"/>
                  <a:pt x="5754080" y="473257"/>
                </a:cubicBezTo>
                <a:lnTo>
                  <a:pt x="5754080" y="473257"/>
                </a:lnTo>
                <a:cubicBezTo>
                  <a:pt x="5744531" y="574208"/>
                  <a:pt x="5740502" y="599387"/>
                  <a:pt x="5754080" y="676081"/>
                </a:cubicBezTo>
                <a:lnTo>
                  <a:pt x="5754080" y="676078"/>
                </a:lnTo>
                <a:cubicBezTo>
                  <a:pt x="5759796" y="756227"/>
                  <a:pt x="5686588" y="810212"/>
                  <a:pt x="5618861" y="811297"/>
                </a:cubicBezTo>
                <a:cubicBezTo>
                  <a:pt x="5447471" y="821574"/>
                  <a:pt x="5170629" y="779786"/>
                  <a:pt x="4795067" y="811297"/>
                </a:cubicBezTo>
                <a:cubicBezTo>
                  <a:pt x="4771481" y="966990"/>
                  <a:pt x="4762034" y="1023033"/>
                  <a:pt x="4683533" y="1161226"/>
                </a:cubicBezTo>
                <a:cubicBezTo>
                  <a:pt x="4331008" y="1000743"/>
                  <a:pt x="3663355" y="869244"/>
                  <a:pt x="3356547" y="811297"/>
                </a:cubicBezTo>
                <a:cubicBezTo>
                  <a:pt x="2978779" y="869756"/>
                  <a:pt x="1079847" y="648865"/>
                  <a:pt x="135219" y="811297"/>
                </a:cubicBezTo>
                <a:cubicBezTo>
                  <a:pt x="60600" y="808672"/>
                  <a:pt x="899" y="750784"/>
                  <a:pt x="0" y="676078"/>
                </a:cubicBezTo>
                <a:lnTo>
                  <a:pt x="0" y="676081"/>
                </a:lnTo>
                <a:cubicBezTo>
                  <a:pt x="-7597" y="633811"/>
                  <a:pt x="13070" y="558735"/>
                  <a:pt x="0" y="473257"/>
                </a:cubicBezTo>
                <a:lnTo>
                  <a:pt x="0" y="473257"/>
                </a:lnTo>
                <a:cubicBezTo>
                  <a:pt x="-5973" y="337524"/>
                  <a:pt x="15196" y="220837"/>
                  <a:pt x="0" y="135219"/>
                </a:cubicBezTo>
                <a:close/>
              </a:path>
              <a:path w="5754080" h="811297" stroke="0" extrusionOk="0">
                <a:moveTo>
                  <a:pt x="0" y="135219"/>
                </a:moveTo>
                <a:cubicBezTo>
                  <a:pt x="6188" y="58057"/>
                  <a:pt x="59109" y="70"/>
                  <a:pt x="135219" y="0"/>
                </a:cubicBezTo>
                <a:cubicBezTo>
                  <a:pt x="592288" y="120733"/>
                  <a:pt x="2885374" y="-81149"/>
                  <a:pt x="3356547" y="0"/>
                </a:cubicBezTo>
                <a:lnTo>
                  <a:pt x="3356547" y="0"/>
                </a:lnTo>
                <a:cubicBezTo>
                  <a:pt x="3973095" y="29907"/>
                  <a:pt x="4552708" y="14996"/>
                  <a:pt x="4795067" y="0"/>
                </a:cubicBezTo>
                <a:cubicBezTo>
                  <a:pt x="4962777" y="-2501"/>
                  <a:pt x="5300353" y="4743"/>
                  <a:pt x="5618861" y="0"/>
                </a:cubicBezTo>
                <a:cubicBezTo>
                  <a:pt x="5685950" y="4230"/>
                  <a:pt x="5762752" y="60024"/>
                  <a:pt x="5754080" y="135219"/>
                </a:cubicBezTo>
                <a:cubicBezTo>
                  <a:pt x="5760709" y="233003"/>
                  <a:pt x="5771299" y="343386"/>
                  <a:pt x="5754080" y="473257"/>
                </a:cubicBezTo>
                <a:lnTo>
                  <a:pt x="5754080" y="473257"/>
                </a:lnTo>
                <a:cubicBezTo>
                  <a:pt x="5769532" y="574367"/>
                  <a:pt x="5750931" y="626189"/>
                  <a:pt x="5754080" y="676081"/>
                </a:cubicBezTo>
                <a:lnTo>
                  <a:pt x="5754080" y="676078"/>
                </a:lnTo>
                <a:cubicBezTo>
                  <a:pt x="5756090" y="747209"/>
                  <a:pt x="5702489" y="820647"/>
                  <a:pt x="5618861" y="811297"/>
                </a:cubicBezTo>
                <a:cubicBezTo>
                  <a:pt x="5529907" y="768975"/>
                  <a:pt x="5198354" y="810817"/>
                  <a:pt x="4795067" y="811297"/>
                </a:cubicBezTo>
                <a:cubicBezTo>
                  <a:pt x="4742731" y="981911"/>
                  <a:pt x="4716182" y="1054579"/>
                  <a:pt x="4683533" y="1161226"/>
                </a:cubicBezTo>
                <a:cubicBezTo>
                  <a:pt x="4112705" y="1047847"/>
                  <a:pt x="3648510" y="847727"/>
                  <a:pt x="3356547" y="811297"/>
                </a:cubicBezTo>
                <a:cubicBezTo>
                  <a:pt x="2590671" y="949144"/>
                  <a:pt x="912650" y="929411"/>
                  <a:pt x="135219" y="811297"/>
                </a:cubicBezTo>
                <a:cubicBezTo>
                  <a:pt x="62350" y="811869"/>
                  <a:pt x="2162" y="758932"/>
                  <a:pt x="0" y="676078"/>
                </a:cubicBezTo>
                <a:lnTo>
                  <a:pt x="0" y="676081"/>
                </a:lnTo>
                <a:cubicBezTo>
                  <a:pt x="-2983" y="611140"/>
                  <a:pt x="16929" y="523277"/>
                  <a:pt x="0" y="473257"/>
                </a:cubicBezTo>
                <a:lnTo>
                  <a:pt x="0" y="473257"/>
                </a:lnTo>
                <a:cubicBezTo>
                  <a:pt x="12130" y="392845"/>
                  <a:pt x="-9155" y="292900"/>
                  <a:pt x="0" y="135219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87542700">
                  <a:custGeom>
                    <a:avLst/>
                    <a:gdLst>
                      <a:gd name="connsiteX0" fmla="*/ 0 w 4163461"/>
                      <a:gd name="connsiteY0" fmla="*/ 244860 h 1469131"/>
                      <a:gd name="connsiteX1" fmla="*/ 97839 w 4163461"/>
                      <a:gd name="connsiteY1" fmla="*/ 0 h 1469131"/>
                      <a:gd name="connsiteX2" fmla="*/ 2428685 w 4163461"/>
                      <a:gd name="connsiteY2" fmla="*/ 0 h 1469131"/>
                      <a:gd name="connsiteX3" fmla="*/ 2428685 w 4163461"/>
                      <a:gd name="connsiteY3" fmla="*/ 0 h 1469131"/>
                      <a:gd name="connsiteX4" fmla="*/ 3469551 w 4163461"/>
                      <a:gd name="connsiteY4" fmla="*/ 0 h 1469131"/>
                      <a:gd name="connsiteX5" fmla="*/ 4065621 w 4163461"/>
                      <a:gd name="connsiteY5" fmla="*/ 0 h 1469131"/>
                      <a:gd name="connsiteX6" fmla="*/ 4163461 w 4163461"/>
                      <a:gd name="connsiteY6" fmla="*/ 244860 h 1469131"/>
                      <a:gd name="connsiteX7" fmla="*/ 4163461 w 4163461"/>
                      <a:gd name="connsiteY7" fmla="*/ 856993 h 1469131"/>
                      <a:gd name="connsiteX8" fmla="*/ 4163461 w 4163461"/>
                      <a:gd name="connsiteY8" fmla="*/ 856993 h 1469131"/>
                      <a:gd name="connsiteX9" fmla="*/ 4163461 w 4163461"/>
                      <a:gd name="connsiteY9" fmla="*/ 1224276 h 1469131"/>
                      <a:gd name="connsiteX10" fmla="*/ 4163461 w 4163461"/>
                      <a:gd name="connsiteY10" fmla="*/ 1224270 h 1469131"/>
                      <a:gd name="connsiteX11" fmla="*/ 4065621 w 4163461"/>
                      <a:gd name="connsiteY11" fmla="*/ 1469131 h 1469131"/>
                      <a:gd name="connsiteX12" fmla="*/ 3469551 w 4163461"/>
                      <a:gd name="connsiteY12" fmla="*/ 1469131 h 1469131"/>
                      <a:gd name="connsiteX13" fmla="*/ 3388848 w 4163461"/>
                      <a:gd name="connsiteY13" fmla="*/ 2102797 h 1469131"/>
                      <a:gd name="connsiteX14" fmla="*/ 2428685 w 4163461"/>
                      <a:gd name="connsiteY14" fmla="*/ 1469131 h 1469131"/>
                      <a:gd name="connsiteX15" fmla="*/ 97839 w 4163461"/>
                      <a:gd name="connsiteY15" fmla="*/ 1469131 h 1469131"/>
                      <a:gd name="connsiteX16" fmla="*/ 0 w 4163461"/>
                      <a:gd name="connsiteY16" fmla="*/ 1224270 h 1469131"/>
                      <a:gd name="connsiteX17" fmla="*/ 0 w 4163461"/>
                      <a:gd name="connsiteY17" fmla="*/ 1224276 h 1469131"/>
                      <a:gd name="connsiteX18" fmla="*/ 0 w 4163461"/>
                      <a:gd name="connsiteY18" fmla="*/ 856993 h 1469131"/>
                      <a:gd name="connsiteX19" fmla="*/ 0 w 4163461"/>
                      <a:gd name="connsiteY19" fmla="*/ 856993 h 1469131"/>
                      <a:gd name="connsiteX20" fmla="*/ 0 w 4163461"/>
                      <a:gd name="connsiteY20" fmla="*/ 244860 h 1469131"/>
                      <a:gd name="connsiteX0" fmla="*/ 0 w 4163461"/>
                      <a:gd name="connsiteY0" fmla="*/ 244860 h 1469131"/>
                      <a:gd name="connsiteX1" fmla="*/ 97839 w 4163461"/>
                      <a:gd name="connsiteY1" fmla="*/ 0 h 1469131"/>
                      <a:gd name="connsiteX2" fmla="*/ 2428685 w 4163461"/>
                      <a:gd name="connsiteY2" fmla="*/ 0 h 1469131"/>
                      <a:gd name="connsiteX3" fmla="*/ 2428685 w 4163461"/>
                      <a:gd name="connsiteY3" fmla="*/ 0 h 1469131"/>
                      <a:gd name="connsiteX4" fmla="*/ 3469551 w 4163461"/>
                      <a:gd name="connsiteY4" fmla="*/ 0 h 1469131"/>
                      <a:gd name="connsiteX5" fmla="*/ 4065621 w 4163461"/>
                      <a:gd name="connsiteY5" fmla="*/ 0 h 1469131"/>
                      <a:gd name="connsiteX6" fmla="*/ 4163461 w 4163461"/>
                      <a:gd name="connsiteY6" fmla="*/ 244860 h 1469131"/>
                      <a:gd name="connsiteX7" fmla="*/ 4163461 w 4163461"/>
                      <a:gd name="connsiteY7" fmla="*/ 856993 h 1469131"/>
                      <a:gd name="connsiteX8" fmla="*/ 4163461 w 4163461"/>
                      <a:gd name="connsiteY8" fmla="*/ 856993 h 1469131"/>
                      <a:gd name="connsiteX9" fmla="*/ 4163461 w 4163461"/>
                      <a:gd name="connsiteY9" fmla="*/ 1224276 h 1469131"/>
                      <a:gd name="connsiteX10" fmla="*/ 4163461 w 4163461"/>
                      <a:gd name="connsiteY10" fmla="*/ 1224270 h 1469131"/>
                      <a:gd name="connsiteX11" fmla="*/ 4065621 w 4163461"/>
                      <a:gd name="connsiteY11" fmla="*/ 1469131 h 1469131"/>
                      <a:gd name="connsiteX12" fmla="*/ 3469551 w 4163461"/>
                      <a:gd name="connsiteY12" fmla="*/ 1469131 h 1469131"/>
                      <a:gd name="connsiteX13" fmla="*/ 3388848 w 4163461"/>
                      <a:gd name="connsiteY13" fmla="*/ 2102797 h 1469131"/>
                      <a:gd name="connsiteX14" fmla="*/ 2428685 w 4163461"/>
                      <a:gd name="connsiteY14" fmla="*/ 1469131 h 1469131"/>
                      <a:gd name="connsiteX15" fmla="*/ 97839 w 4163461"/>
                      <a:gd name="connsiteY15" fmla="*/ 1469131 h 1469131"/>
                      <a:gd name="connsiteX16" fmla="*/ 0 w 4163461"/>
                      <a:gd name="connsiteY16" fmla="*/ 1224270 h 1469131"/>
                      <a:gd name="connsiteX17" fmla="*/ 0 w 4163461"/>
                      <a:gd name="connsiteY17" fmla="*/ 1224276 h 1469131"/>
                      <a:gd name="connsiteX18" fmla="*/ 0 w 4163461"/>
                      <a:gd name="connsiteY18" fmla="*/ 856993 h 1469131"/>
                      <a:gd name="connsiteX19" fmla="*/ 0 w 4163461"/>
                      <a:gd name="connsiteY19" fmla="*/ 856993 h 1469131"/>
                      <a:gd name="connsiteX20" fmla="*/ 0 w 4163461"/>
                      <a:gd name="connsiteY20" fmla="*/ 244860 h 1469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63461" h="1469131" fill="none" extrusionOk="0">
                        <a:moveTo>
                          <a:pt x="0" y="244860"/>
                        </a:moveTo>
                        <a:cubicBezTo>
                          <a:pt x="-5368" y="94493"/>
                          <a:pt x="43408" y="5906"/>
                          <a:pt x="97839" y="0"/>
                        </a:cubicBezTo>
                        <a:cubicBezTo>
                          <a:pt x="490014" y="-101732"/>
                          <a:pt x="1985567" y="-207884"/>
                          <a:pt x="2428685" y="0"/>
                        </a:cubicBezTo>
                        <a:lnTo>
                          <a:pt x="2428685" y="0"/>
                        </a:lnTo>
                        <a:cubicBezTo>
                          <a:pt x="2457860" y="42102"/>
                          <a:pt x="2945936" y="99980"/>
                          <a:pt x="3469551" y="0"/>
                        </a:cubicBezTo>
                        <a:cubicBezTo>
                          <a:pt x="3728661" y="-113178"/>
                          <a:pt x="3895931" y="-55083"/>
                          <a:pt x="4065621" y="0"/>
                        </a:cubicBezTo>
                        <a:cubicBezTo>
                          <a:pt x="4101453" y="-4902"/>
                          <a:pt x="4135935" y="106866"/>
                          <a:pt x="4163461" y="244860"/>
                        </a:cubicBezTo>
                        <a:cubicBezTo>
                          <a:pt x="4174913" y="508812"/>
                          <a:pt x="4151765" y="728332"/>
                          <a:pt x="4163461" y="856993"/>
                        </a:cubicBezTo>
                        <a:lnTo>
                          <a:pt x="4163461" y="856993"/>
                        </a:lnTo>
                        <a:cubicBezTo>
                          <a:pt x="4157518" y="1040926"/>
                          <a:pt x="4151974" y="1083390"/>
                          <a:pt x="4163461" y="1224276"/>
                        </a:cubicBezTo>
                        <a:lnTo>
                          <a:pt x="4163461" y="1224270"/>
                        </a:lnTo>
                        <a:cubicBezTo>
                          <a:pt x="4173240" y="1374807"/>
                          <a:pt x="4111330" y="1466651"/>
                          <a:pt x="4065621" y="1469131"/>
                        </a:cubicBezTo>
                        <a:cubicBezTo>
                          <a:pt x="3921004" y="1493958"/>
                          <a:pt x="3763436" y="1396466"/>
                          <a:pt x="3469551" y="1469131"/>
                        </a:cubicBezTo>
                        <a:cubicBezTo>
                          <a:pt x="3457017" y="1748778"/>
                          <a:pt x="3454305" y="1859170"/>
                          <a:pt x="3388848" y="2102797"/>
                        </a:cubicBezTo>
                        <a:cubicBezTo>
                          <a:pt x="3161612" y="1823010"/>
                          <a:pt x="2624735" y="1543587"/>
                          <a:pt x="2428685" y="1469131"/>
                        </a:cubicBezTo>
                        <a:cubicBezTo>
                          <a:pt x="2157614" y="1705410"/>
                          <a:pt x="641083" y="1132450"/>
                          <a:pt x="97839" y="1469131"/>
                        </a:cubicBezTo>
                        <a:cubicBezTo>
                          <a:pt x="44207" y="1448725"/>
                          <a:pt x="2663" y="1359612"/>
                          <a:pt x="0" y="1224270"/>
                        </a:cubicBezTo>
                        <a:lnTo>
                          <a:pt x="0" y="1224276"/>
                        </a:lnTo>
                        <a:cubicBezTo>
                          <a:pt x="-17442" y="1155928"/>
                          <a:pt x="-9442" y="995225"/>
                          <a:pt x="0" y="856993"/>
                        </a:cubicBezTo>
                        <a:lnTo>
                          <a:pt x="0" y="856993"/>
                        </a:lnTo>
                        <a:cubicBezTo>
                          <a:pt x="-2812" y="614738"/>
                          <a:pt x="21919" y="383807"/>
                          <a:pt x="0" y="244860"/>
                        </a:cubicBezTo>
                        <a:close/>
                      </a:path>
                      <a:path w="4163461" h="1469131" stroke="0" extrusionOk="0">
                        <a:moveTo>
                          <a:pt x="0" y="244860"/>
                        </a:moveTo>
                        <a:cubicBezTo>
                          <a:pt x="13677" y="105869"/>
                          <a:pt x="46069" y="2694"/>
                          <a:pt x="97839" y="0"/>
                        </a:cubicBezTo>
                        <a:cubicBezTo>
                          <a:pt x="438299" y="210850"/>
                          <a:pt x="2054633" y="-127636"/>
                          <a:pt x="2428685" y="0"/>
                        </a:cubicBezTo>
                        <a:lnTo>
                          <a:pt x="2428685" y="0"/>
                        </a:lnTo>
                        <a:cubicBezTo>
                          <a:pt x="2868250" y="47168"/>
                          <a:pt x="3321457" y="14191"/>
                          <a:pt x="3469551" y="0"/>
                        </a:cubicBezTo>
                        <a:cubicBezTo>
                          <a:pt x="3586755" y="-18072"/>
                          <a:pt x="3799778" y="-14376"/>
                          <a:pt x="4065621" y="0"/>
                        </a:cubicBezTo>
                        <a:cubicBezTo>
                          <a:pt x="4096689" y="-3316"/>
                          <a:pt x="4171113" y="90253"/>
                          <a:pt x="4163461" y="244860"/>
                        </a:cubicBezTo>
                        <a:cubicBezTo>
                          <a:pt x="4156544" y="419095"/>
                          <a:pt x="4181454" y="614845"/>
                          <a:pt x="4163461" y="856993"/>
                        </a:cubicBezTo>
                        <a:lnTo>
                          <a:pt x="4163461" y="856993"/>
                        </a:lnTo>
                        <a:cubicBezTo>
                          <a:pt x="4187544" y="1035912"/>
                          <a:pt x="4159358" y="1137161"/>
                          <a:pt x="4163461" y="1224276"/>
                        </a:cubicBezTo>
                        <a:lnTo>
                          <a:pt x="4163461" y="1224270"/>
                        </a:lnTo>
                        <a:cubicBezTo>
                          <a:pt x="4167031" y="1352383"/>
                          <a:pt x="4135655" y="1493041"/>
                          <a:pt x="4065621" y="1469131"/>
                        </a:cubicBezTo>
                        <a:cubicBezTo>
                          <a:pt x="3986161" y="1403506"/>
                          <a:pt x="3758559" y="1462259"/>
                          <a:pt x="3469551" y="1469131"/>
                        </a:cubicBezTo>
                        <a:cubicBezTo>
                          <a:pt x="3409835" y="1776600"/>
                          <a:pt x="3420404" y="1911494"/>
                          <a:pt x="3388848" y="2102797"/>
                        </a:cubicBezTo>
                        <a:cubicBezTo>
                          <a:pt x="2963865" y="1857151"/>
                          <a:pt x="2638996" y="1491654"/>
                          <a:pt x="2428685" y="1469131"/>
                        </a:cubicBezTo>
                        <a:cubicBezTo>
                          <a:pt x="1847194" y="1710732"/>
                          <a:pt x="642836" y="1728166"/>
                          <a:pt x="97839" y="1469131"/>
                        </a:cubicBezTo>
                        <a:cubicBezTo>
                          <a:pt x="52189" y="1460548"/>
                          <a:pt x="13536" y="1391486"/>
                          <a:pt x="0" y="1224270"/>
                        </a:cubicBezTo>
                        <a:lnTo>
                          <a:pt x="0" y="1224276"/>
                        </a:lnTo>
                        <a:cubicBezTo>
                          <a:pt x="1388" y="1117805"/>
                          <a:pt x="17037" y="954568"/>
                          <a:pt x="0" y="856993"/>
                        </a:cubicBezTo>
                        <a:lnTo>
                          <a:pt x="0" y="856993"/>
                        </a:lnTo>
                        <a:cubicBezTo>
                          <a:pt x="-3381" y="731995"/>
                          <a:pt x="-2312" y="525656"/>
                          <a:pt x="0" y="244860"/>
                        </a:cubicBezTo>
                        <a:close/>
                      </a:path>
                      <a:path w="4163461" h="1469131" fill="none" stroke="0" extrusionOk="0">
                        <a:moveTo>
                          <a:pt x="0" y="244860"/>
                        </a:moveTo>
                        <a:cubicBezTo>
                          <a:pt x="1760" y="101747"/>
                          <a:pt x="41633" y="4550"/>
                          <a:pt x="97839" y="0"/>
                        </a:cubicBezTo>
                        <a:cubicBezTo>
                          <a:pt x="445305" y="-201426"/>
                          <a:pt x="2001718" y="-285509"/>
                          <a:pt x="2428685" y="0"/>
                        </a:cubicBezTo>
                        <a:lnTo>
                          <a:pt x="2428685" y="0"/>
                        </a:lnTo>
                        <a:cubicBezTo>
                          <a:pt x="2554736" y="90586"/>
                          <a:pt x="2931792" y="133383"/>
                          <a:pt x="3469551" y="0"/>
                        </a:cubicBezTo>
                        <a:cubicBezTo>
                          <a:pt x="3687245" y="-132336"/>
                          <a:pt x="3877602" y="-71028"/>
                          <a:pt x="4065621" y="0"/>
                        </a:cubicBezTo>
                        <a:cubicBezTo>
                          <a:pt x="4108243" y="-1327"/>
                          <a:pt x="4177229" y="107702"/>
                          <a:pt x="4163461" y="244860"/>
                        </a:cubicBezTo>
                        <a:cubicBezTo>
                          <a:pt x="4170468" y="500467"/>
                          <a:pt x="4156441" y="711572"/>
                          <a:pt x="4163461" y="856993"/>
                        </a:cubicBezTo>
                        <a:lnTo>
                          <a:pt x="4163461" y="856993"/>
                        </a:lnTo>
                        <a:cubicBezTo>
                          <a:pt x="4156553" y="1038729"/>
                          <a:pt x="4152518" y="1078306"/>
                          <a:pt x="4163461" y="1224276"/>
                        </a:cubicBezTo>
                        <a:lnTo>
                          <a:pt x="4163461" y="1224270"/>
                        </a:lnTo>
                        <a:cubicBezTo>
                          <a:pt x="4171665" y="1362225"/>
                          <a:pt x="4117677" y="1470354"/>
                          <a:pt x="4065621" y="1469131"/>
                        </a:cubicBezTo>
                        <a:cubicBezTo>
                          <a:pt x="3904682" y="1480553"/>
                          <a:pt x="3722809" y="1413057"/>
                          <a:pt x="3469551" y="1469131"/>
                        </a:cubicBezTo>
                        <a:cubicBezTo>
                          <a:pt x="3443943" y="1755192"/>
                          <a:pt x="3451081" y="1864201"/>
                          <a:pt x="3388848" y="2102797"/>
                        </a:cubicBezTo>
                        <a:cubicBezTo>
                          <a:pt x="3091019" y="1796455"/>
                          <a:pt x="2643267" y="1617194"/>
                          <a:pt x="2428685" y="1469131"/>
                        </a:cubicBezTo>
                        <a:cubicBezTo>
                          <a:pt x="2218680" y="1570097"/>
                          <a:pt x="797510" y="1180032"/>
                          <a:pt x="97839" y="1469131"/>
                        </a:cubicBezTo>
                        <a:cubicBezTo>
                          <a:pt x="58030" y="1468860"/>
                          <a:pt x="4281" y="1373283"/>
                          <a:pt x="0" y="1224270"/>
                        </a:cubicBezTo>
                        <a:lnTo>
                          <a:pt x="0" y="1224276"/>
                        </a:lnTo>
                        <a:cubicBezTo>
                          <a:pt x="4272" y="1145654"/>
                          <a:pt x="20722" y="1016354"/>
                          <a:pt x="0" y="856993"/>
                        </a:cubicBezTo>
                        <a:lnTo>
                          <a:pt x="0" y="856993"/>
                        </a:lnTo>
                        <a:cubicBezTo>
                          <a:pt x="-11078" y="618024"/>
                          <a:pt x="6303" y="403465"/>
                          <a:pt x="0" y="24486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latin typeface="Cambria" panose="02040503050406030204" pitchFamily="18" charset="0"/>
                <a:ea typeface="Cambria" panose="02040503050406030204" pitchFamily="18" charset="0"/>
              </a:rPr>
              <a:t>Muốn cộng hai phân số khác mẫu số, em làm thế nào?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4519E3-F739-15BB-9CD6-88F1C81989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5" name="Picture 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3883336D-FAD6-7B83-B2B5-71EA7DAF36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BA9656E-BD98-C934-9E61-D6C9A7EB8C8C}"/>
              </a:ext>
            </a:extLst>
          </p:cNvPr>
          <p:cNvSpPr/>
          <p:nvPr/>
        </p:nvSpPr>
        <p:spPr>
          <a:xfrm flipH="1">
            <a:off x="5724524" y="552450"/>
            <a:ext cx="5543549" cy="1348413"/>
          </a:xfrm>
          <a:custGeom>
            <a:avLst/>
            <a:gdLst>
              <a:gd name="connsiteX0" fmla="*/ 0 w 3362329"/>
              <a:gd name="connsiteY0" fmla="*/ 135219 h 811298"/>
              <a:gd name="connsiteX1" fmla="*/ 135219 w 3362329"/>
              <a:gd name="connsiteY1" fmla="*/ 0 h 811298"/>
              <a:gd name="connsiteX2" fmla="*/ 560388 w 3362329"/>
              <a:gd name="connsiteY2" fmla="*/ 0 h 811298"/>
              <a:gd name="connsiteX3" fmla="*/ 560388 w 3362329"/>
              <a:gd name="connsiteY3" fmla="*/ 0 h 811298"/>
              <a:gd name="connsiteX4" fmla="*/ 1400970 w 3362329"/>
              <a:gd name="connsiteY4" fmla="*/ 0 h 811298"/>
              <a:gd name="connsiteX5" fmla="*/ 3227110 w 3362329"/>
              <a:gd name="connsiteY5" fmla="*/ 0 h 811298"/>
              <a:gd name="connsiteX6" fmla="*/ 3362329 w 3362329"/>
              <a:gd name="connsiteY6" fmla="*/ 135219 h 811298"/>
              <a:gd name="connsiteX7" fmla="*/ 3362329 w 3362329"/>
              <a:gd name="connsiteY7" fmla="*/ 473257 h 811298"/>
              <a:gd name="connsiteX8" fmla="*/ 3362329 w 3362329"/>
              <a:gd name="connsiteY8" fmla="*/ 473257 h 811298"/>
              <a:gd name="connsiteX9" fmla="*/ 3362329 w 3362329"/>
              <a:gd name="connsiteY9" fmla="*/ 676082 h 811298"/>
              <a:gd name="connsiteX10" fmla="*/ 3362329 w 3362329"/>
              <a:gd name="connsiteY10" fmla="*/ 676079 h 811298"/>
              <a:gd name="connsiteX11" fmla="*/ 3227110 w 3362329"/>
              <a:gd name="connsiteY11" fmla="*/ 811298 h 811298"/>
              <a:gd name="connsiteX12" fmla="*/ 1400970 w 3362329"/>
              <a:gd name="connsiteY12" fmla="*/ 811298 h 811298"/>
              <a:gd name="connsiteX13" fmla="*/ 317538 w 3362329"/>
              <a:gd name="connsiteY13" fmla="*/ 1181299 h 811298"/>
              <a:gd name="connsiteX14" fmla="*/ 560388 w 3362329"/>
              <a:gd name="connsiteY14" fmla="*/ 811298 h 811298"/>
              <a:gd name="connsiteX15" fmla="*/ 135219 w 3362329"/>
              <a:gd name="connsiteY15" fmla="*/ 811298 h 811298"/>
              <a:gd name="connsiteX16" fmla="*/ 0 w 3362329"/>
              <a:gd name="connsiteY16" fmla="*/ 676079 h 811298"/>
              <a:gd name="connsiteX17" fmla="*/ 0 w 3362329"/>
              <a:gd name="connsiteY17" fmla="*/ 676082 h 811298"/>
              <a:gd name="connsiteX18" fmla="*/ 0 w 3362329"/>
              <a:gd name="connsiteY18" fmla="*/ 473257 h 811298"/>
              <a:gd name="connsiteX19" fmla="*/ 0 w 3362329"/>
              <a:gd name="connsiteY19" fmla="*/ 473257 h 811298"/>
              <a:gd name="connsiteX20" fmla="*/ 0 w 3362329"/>
              <a:gd name="connsiteY20" fmla="*/ 135219 h 81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62329" h="811298" fill="none" extrusionOk="0">
                <a:moveTo>
                  <a:pt x="0" y="135219"/>
                </a:moveTo>
                <a:cubicBezTo>
                  <a:pt x="-1773" y="56862"/>
                  <a:pt x="60238" y="2460"/>
                  <a:pt x="135219" y="0"/>
                </a:cubicBezTo>
                <a:cubicBezTo>
                  <a:pt x="198702" y="8179"/>
                  <a:pt x="359664" y="36570"/>
                  <a:pt x="560388" y="0"/>
                </a:cubicBezTo>
                <a:lnTo>
                  <a:pt x="560388" y="0"/>
                </a:lnTo>
                <a:cubicBezTo>
                  <a:pt x="855179" y="12032"/>
                  <a:pt x="1128630" y="-57345"/>
                  <a:pt x="1400970" y="0"/>
                </a:cubicBezTo>
                <a:cubicBezTo>
                  <a:pt x="2018617" y="33001"/>
                  <a:pt x="2560846" y="-64244"/>
                  <a:pt x="3227110" y="0"/>
                </a:cubicBezTo>
                <a:cubicBezTo>
                  <a:pt x="3290766" y="-1790"/>
                  <a:pt x="3356536" y="60067"/>
                  <a:pt x="3362329" y="135219"/>
                </a:cubicBezTo>
                <a:cubicBezTo>
                  <a:pt x="3378912" y="279626"/>
                  <a:pt x="3352482" y="398049"/>
                  <a:pt x="3362329" y="473257"/>
                </a:cubicBezTo>
                <a:lnTo>
                  <a:pt x="3362329" y="473257"/>
                </a:lnTo>
                <a:cubicBezTo>
                  <a:pt x="3366097" y="559188"/>
                  <a:pt x="3355129" y="578562"/>
                  <a:pt x="3362329" y="676082"/>
                </a:cubicBezTo>
                <a:lnTo>
                  <a:pt x="3362329" y="676079"/>
                </a:lnTo>
                <a:cubicBezTo>
                  <a:pt x="3368045" y="756228"/>
                  <a:pt x="3294837" y="810213"/>
                  <a:pt x="3227110" y="811298"/>
                </a:cubicBezTo>
                <a:cubicBezTo>
                  <a:pt x="2577627" y="965318"/>
                  <a:pt x="1723291" y="825095"/>
                  <a:pt x="1400970" y="811298"/>
                </a:cubicBezTo>
                <a:cubicBezTo>
                  <a:pt x="1098948" y="889862"/>
                  <a:pt x="796034" y="964787"/>
                  <a:pt x="317538" y="1181299"/>
                </a:cubicBezTo>
                <a:cubicBezTo>
                  <a:pt x="322847" y="1127329"/>
                  <a:pt x="531097" y="875966"/>
                  <a:pt x="560388" y="811298"/>
                </a:cubicBezTo>
                <a:cubicBezTo>
                  <a:pt x="414861" y="826207"/>
                  <a:pt x="237787" y="797635"/>
                  <a:pt x="135219" y="811298"/>
                </a:cubicBezTo>
                <a:cubicBezTo>
                  <a:pt x="60600" y="808673"/>
                  <a:pt x="899" y="750785"/>
                  <a:pt x="0" y="676079"/>
                </a:cubicBezTo>
                <a:lnTo>
                  <a:pt x="0" y="676082"/>
                </a:lnTo>
                <a:cubicBezTo>
                  <a:pt x="-17813" y="644217"/>
                  <a:pt x="-1530" y="572875"/>
                  <a:pt x="0" y="473257"/>
                </a:cubicBezTo>
                <a:lnTo>
                  <a:pt x="0" y="473257"/>
                </a:lnTo>
                <a:cubicBezTo>
                  <a:pt x="-5973" y="337524"/>
                  <a:pt x="15196" y="220837"/>
                  <a:pt x="0" y="135219"/>
                </a:cubicBezTo>
                <a:close/>
              </a:path>
              <a:path w="3362329" h="811298" stroke="0" extrusionOk="0">
                <a:moveTo>
                  <a:pt x="0" y="135219"/>
                </a:moveTo>
                <a:cubicBezTo>
                  <a:pt x="6188" y="58057"/>
                  <a:pt x="59109" y="70"/>
                  <a:pt x="135219" y="0"/>
                </a:cubicBezTo>
                <a:cubicBezTo>
                  <a:pt x="344702" y="-31303"/>
                  <a:pt x="514708" y="36881"/>
                  <a:pt x="560388" y="0"/>
                </a:cubicBezTo>
                <a:lnTo>
                  <a:pt x="560388" y="0"/>
                </a:lnTo>
                <a:cubicBezTo>
                  <a:pt x="858527" y="73827"/>
                  <a:pt x="1054315" y="38301"/>
                  <a:pt x="1400970" y="0"/>
                </a:cubicBezTo>
                <a:cubicBezTo>
                  <a:pt x="2022188" y="112863"/>
                  <a:pt x="2968621" y="79448"/>
                  <a:pt x="3227110" y="0"/>
                </a:cubicBezTo>
                <a:cubicBezTo>
                  <a:pt x="3294199" y="4230"/>
                  <a:pt x="3371001" y="60024"/>
                  <a:pt x="3362329" y="135219"/>
                </a:cubicBezTo>
                <a:cubicBezTo>
                  <a:pt x="3368958" y="233003"/>
                  <a:pt x="3379548" y="343386"/>
                  <a:pt x="3362329" y="473257"/>
                </a:cubicBezTo>
                <a:lnTo>
                  <a:pt x="3362329" y="473257"/>
                </a:lnTo>
                <a:cubicBezTo>
                  <a:pt x="3359938" y="570603"/>
                  <a:pt x="3359632" y="625270"/>
                  <a:pt x="3362329" y="676082"/>
                </a:cubicBezTo>
                <a:lnTo>
                  <a:pt x="3362329" y="676079"/>
                </a:lnTo>
                <a:cubicBezTo>
                  <a:pt x="3364339" y="747210"/>
                  <a:pt x="3310738" y="820648"/>
                  <a:pt x="3227110" y="811298"/>
                </a:cubicBezTo>
                <a:cubicBezTo>
                  <a:pt x="2338622" y="790556"/>
                  <a:pt x="2017295" y="907107"/>
                  <a:pt x="1400970" y="811298"/>
                </a:cubicBezTo>
                <a:cubicBezTo>
                  <a:pt x="978159" y="1033824"/>
                  <a:pt x="710737" y="1128706"/>
                  <a:pt x="317538" y="1181299"/>
                </a:cubicBezTo>
                <a:cubicBezTo>
                  <a:pt x="400862" y="1071539"/>
                  <a:pt x="497361" y="862317"/>
                  <a:pt x="560388" y="811298"/>
                </a:cubicBezTo>
                <a:cubicBezTo>
                  <a:pt x="466074" y="807803"/>
                  <a:pt x="313566" y="797677"/>
                  <a:pt x="135219" y="811298"/>
                </a:cubicBezTo>
                <a:cubicBezTo>
                  <a:pt x="62350" y="811870"/>
                  <a:pt x="2162" y="758933"/>
                  <a:pt x="0" y="676079"/>
                </a:cubicBezTo>
                <a:lnTo>
                  <a:pt x="0" y="676082"/>
                </a:lnTo>
                <a:cubicBezTo>
                  <a:pt x="-7909" y="611769"/>
                  <a:pt x="3716" y="534860"/>
                  <a:pt x="0" y="473257"/>
                </a:cubicBezTo>
                <a:lnTo>
                  <a:pt x="0" y="473257"/>
                </a:lnTo>
                <a:cubicBezTo>
                  <a:pt x="12130" y="392845"/>
                  <a:pt x="-9155" y="292900"/>
                  <a:pt x="0" y="135219"/>
                </a:cubicBezTo>
                <a:close/>
              </a:path>
            </a:pathLst>
          </a:custGeom>
          <a:solidFill>
            <a:srgbClr val="FFCCCC"/>
          </a:solidFill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2287542700">
                  <a:custGeom>
                    <a:avLst/>
                    <a:gdLst>
                      <a:gd name="connsiteX0" fmla="*/ 0 w 5543549"/>
                      <a:gd name="connsiteY0" fmla="*/ 224739 h 1348413"/>
                      <a:gd name="connsiteX1" fmla="*/ 222938 w 5543549"/>
                      <a:gd name="connsiteY1" fmla="*/ 0 h 1348413"/>
                      <a:gd name="connsiteX2" fmla="*/ 923924 w 5543549"/>
                      <a:gd name="connsiteY2" fmla="*/ 0 h 1348413"/>
                      <a:gd name="connsiteX3" fmla="*/ 923924 w 5543549"/>
                      <a:gd name="connsiteY3" fmla="*/ 0 h 1348413"/>
                      <a:gd name="connsiteX4" fmla="*/ 2309811 w 5543549"/>
                      <a:gd name="connsiteY4" fmla="*/ 0 h 1348413"/>
                      <a:gd name="connsiteX5" fmla="*/ 5320610 w 5543549"/>
                      <a:gd name="connsiteY5" fmla="*/ 0 h 1348413"/>
                      <a:gd name="connsiteX6" fmla="*/ 5543549 w 5543549"/>
                      <a:gd name="connsiteY6" fmla="*/ 224739 h 1348413"/>
                      <a:gd name="connsiteX7" fmla="*/ 5543549 w 5543549"/>
                      <a:gd name="connsiteY7" fmla="*/ 786573 h 1348413"/>
                      <a:gd name="connsiteX8" fmla="*/ 5543549 w 5543549"/>
                      <a:gd name="connsiteY8" fmla="*/ 786573 h 1348413"/>
                      <a:gd name="connsiteX9" fmla="*/ 5543549 w 5543549"/>
                      <a:gd name="connsiteY9" fmla="*/ 1123678 h 1348413"/>
                      <a:gd name="connsiteX10" fmla="*/ 5543549 w 5543549"/>
                      <a:gd name="connsiteY10" fmla="*/ 1123673 h 1348413"/>
                      <a:gd name="connsiteX11" fmla="*/ 5320610 w 5543549"/>
                      <a:gd name="connsiteY11" fmla="*/ 1348413 h 1348413"/>
                      <a:gd name="connsiteX12" fmla="*/ 2309811 w 5543549"/>
                      <a:gd name="connsiteY12" fmla="*/ 1348413 h 1348413"/>
                      <a:gd name="connsiteX13" fmla="*/ 523532 w 5543549"/>
                      <a:gd name="connsiteY13" fmla="*/ 1963370 h 1348413"/>
                      <a:gd name="connsiteX14" fmla="*/ 923924 w 5543549"/>
                      <a:gd name="connsiteY14" fmla="*/ 1348413 h 1348413"/>
                      <a:gd name="connsiteX15" fmla="*/ 222938 w 5543549"/>
                      <a:gd name="connsiteY15" fmla="*/ 1348413 h 1348413"/>
                      <a:gd name="connsiteX16" fmla="*/ 0 w 5543549"/>
                      <a:gd name="connsiteY16" fmla="*/ 1123673 h 1348413"/>
                      <a:gd name="connsiteX17" fmla="*/ 0 w 5543549"/>
                      <a:gd name="connsiteY17" fmla="*/ 1123678 h 1348413"/>
                      <a:gd name="connsiteX18" fmla="*/ 0 w 5543549"/>
                      <a:gd name="connsiteY18" fmla="*/ 786573 h 1348413"/>
                      <a:gd name="connsiteX19" fmla="*/ 0 w 5543549"/>
                      <a:gd name="connsiteY19" fmla="*/ 786573 h 1348413"/>
                      <a:gd name="connsiteX20" fmla="*/ 0 w 5543549"/>
                      <a:gd name="connsiteY20" fmla="*/ 224739 h 1348413"/>
                      <a:gd name="connsiteX0" fmla="*/ 0 w 5543549"/>
                      <a:gd name="connsiteY0" fmla="*/ 224739 h 1348413"/>
                      <a:gd name="connsiteX1" fmla="*/ 222938 w 5543549"/>
                      <a:gd name="connsiteY1" fmla="*/ 0 h 1348413"/>
                      <a:gd name="connsiteX2" fmla="*/ 923924 w 5543549"/>
                      <a:gd name="connsiteY2" fmla="*/ 0 h 1348413"/>
                      <a:gd name="connsiteX3" fmla="*/ 923924 w 5543549"/>
                      <a:gd name="connsiteY3" fmla="*/ 0 h 1348413"/>
                      <a:gd name="connsiteX4" fmla="*/ 2309811 w 5543549"/>
                      <a:gd name="connsiteY4" fmla="*/ 0 h 1348413"/>
                      <a:gd name="connsiteX5" fmla="*/ 5320610 w 5543549"/>
                      <a:gd name="connsiteY5" fmla="*/ 0 h 1348413"/>
                      <a:gd name="connsiteX6" fmla="*/ 5543549 w 5543549"/>
                      <a:gd name="connsiteY6" fmla="*/ 224739 h 1348413"/>
                      <a:gd name="connsiteX7" fmla="*/ 5543549 w 5543549"/>
                      <a:gd name="connsiteY7" fmla="*/ 786573 h 1348413"/>
                      <a:gd name="connsiteX8" fmla="*/ 5543549 w 5543549"/>
                      <a:gd name="connsiteY8" fmla="*/ 786573 h 1348413"/>
                      <a:gd name="connsiteX9" fmla="*/ 5543549 w 5543549"/>
                      <a:gd name="connsiteY9" fmla="*/ 1123678 h 1348413"/>
                      <a:gd name="connsiteX10" fmla="*/ 5543549 w 5543549"/>
                      <a:gd name="connsiteY10" fmla="*/ 1123673 h 1348413"/>
                      <a:gd name="connsiteX11" fmla="*/ 5320610 w 5543549"/>
                      <a:gd name="connsiteY11" fmla="*/ 1348413 h 1348413"/>
                      <a:gd name="connsiteX12" fmla="*/ 2309811 w 5543549"/>
                      <a:gd name="connsiteY12" fmla="*/ 1348413 h 1348413"/>
                      <a:gd name="connsiteX13" fmla="*/ 523532 w 5543549"/>
                      <a:gd name="connsiteY13" fmla="*/ 1963370 h 1348413"/>
                      <a:gd name="connsiteX14" fmla="*/ 923924 w 5543549"/>
                      <a:gd name="connsiteY14" fmla="*/ 1348413 h 1348413"/>
                      <a:gd name="connsiteX15" fmla="*/ 222938 w 5543549"/>
                      <a:gd name="connsiteY15" fmla="*/ 1348413 h 1348413"/>
                      <a:gd name="connsiteX16" fmla="*/ 0 w 5543549"/>
                      <a:gd name="connsiteY16" fmla="*/ 1123673 h 1348413"/>
                      <a:gd name="connsiteX17" fmla="*/ 0 w 5543549"/>
                      <a:gd name="connsiteY17" fmla="*/ 1123678 h 1348413"/>
                      <a:gd name="connsiteX18" fmla="*/ 0 w 5543549"/>
                      <a:gd name="connsiteY18" fmla="*/ 786573 h 1348413"/>
                      <a:gd name="connsiteX19" fmla="*/ 0 w 5543549"/>
                      <a:gd name="connsiteY19" fmla="*/ 786573 h 1348413"/>
                      <a:gd name="connsiteX20" fmla="*/ 0 w 5543549"/>
                      <a:gd name="connsiteY20" fmla="*/ 224739 h 1348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543549" h="1348413" fill="none" extrusionOk="0">
                        <a:moveTo>
                          <a:pt x="0" y="224739"/>
                        </a:moveTo>
                        <a:cubicBezTo>
                          <a:pt x="-11219" y="77299"/>
                          <a:pt x="98461" y="11038"/>
                          <a:pt x="222938" y="0"/>
                        </a:cubicBezTo>
                        <a:cubicBezTo>
                          <a:pt x="347341" y="16757"/>
                          <a:pt x="597475" y="107182"/>
                          <a:pt x="923924" y="0"/>
                        </a:cubicBezTo>
                        <a:lnTo>
                          <a:pt x="923924" y="0"/>
                        </a:lnTo>
                        <a:cubicBezTo>
                          <a:pt x="1403906" y="18039"/>
                          <a:pt x="1837219" y="-142560"/>
                          <a:pt x="2309811" y="0"/>
                        </a:cubicBezTo>
                        <a:cubicBezTo>
                          <a:pt x="3390598" y="65133"/>
                          <a:pt x="4254744" y="23289"/>
                          <a:pt x="5320610" y="0"/>
                        </a:cubicBezTo>
                        <a:cubicBezTo>
                          <a:pt x="5422595" y="-3458"/>
                          <a:pt x="5527941" y="99338"/>
                          <a:pt x="5543549" y="224739"/>
                        </a:cubicBezTo>
                        <a:cubicBezTo>
                          <a:pt x="5568300" y="476387"/>
                          <a:pt x="5523583" y="667719"/>
                          <a:pt x="5543549" y="786573"/>
                        </a:cubicBezTo>
                        <a:lnTo>
                          <a:pt x="5543549" y="786573"/>
                        </a:lnTo>
                        <a:cubicBezTo>
                          <a:pt x="5553383" y="933613"/>
                          <a:pt x="5529021" y="958389"/>
                          <a:pt x="5543549" y="1123678"/>
                        </a:cubicBezTo>
                        <a:lnTo>
                          <a:pt x="5543549" y="1123673"/>
                        </a:lnTo>
                        <a:cubicBezTo>
                          <a:pt x="5565490" y="1268861"/>
                          <a:pt x="5422511" y="1345085"/>
                          <a:pt x="5320610" y="1348413"/>
                        </a:cubicBezTo>
                        <a:cubicBezTo>
                          <a:pt x="4189300" y="1622655"/>
                          <a:pt x="2872619" y="1349223"/>
                          <a:pt x="2309811" y="1348413"/>
                        </a:cubicBezTo>
                        <a:cubicBezTo>
                          <a:pt x="1826141" y="1471779"/>
                          <a:pt x="1325720" y="1613675"/>
                          <a:pt x="523532" y="1963370"/>
                        </a:cubicBezTo>
                        <a:cubicBezTo>
                          <a:pt x="537348" y="1875638"/>
                          <a:pt x="863297" y="1441407"/>
                          <a:pt x="923924" y="1348413"/>
                        </a:cubicBezTo>
                        <a:cubicBezTo>
                          <a:pt x="684137" y="1381660"/>
                          <a:pt x="387135" y="1324215"/>
                          <a:pt x="222938" y="1348413"/>
                        </a:cubicBezTo>
                        <a:cubicBezTo>
                          <a:pt x="100341" y="1325329"/>
                          <a:pt x="24804" y="1248549"/>
                          <a:pt x="0" y="1123673"/>
                        </a:cubicBezTo>
                        <a:lnTo>
                          <a:pt x="0" y="1123678"/>
                        </a:lnTo>
                        <a:cubicBezTo>
                          <a:pt x="-38389" y="1076907"/>
                          <a:pt x="-14264" y="941857"/>
                          <a:pt x="0" y="786573"/>
                        </a:cubicBezTo>
                        <a:lnTo>
                          <a:pt x="0" y="786573"/>
                        </a:lnTo>
                        <a:cubicBezTo>
                          <a:pt x="-3720" y="575333"/>
                          <a:pt x="39864" y="345219"/>
                          <a:pt x="0" y="224739"/>
                        </a:cubicBezTo>
                        <a:close/>
                      </a:path>
                      <a:path w="5543549" h="1348413" stroke="0" extrusionOk="0">
                        <a:moveTo>
                          <a:pt x="0" y="224739"/>
                        </a:moveTo>
                        <a:cubicBezTo>
                          <a:pt x="17589" y="97085"/>
                          <a:pt x="116277" y="14762"/>
                          <a:pt x="222938" y="0"/>
                        </a:cubicBezTo>
                        <a:cubicBezTo>
                          <a:pt x="581714" y="-62725"/>
                          <a:pt x="841230" y="65599"/>
                          <a:pt x="923924" y="0"/>
                        </a:cubicBezTo>
                        <a:lnTo>
                          <a:pt x="923924" y="0"/>
                        </a:lnTo>
                        <a:cubicBezTo>
                          <a:pt x="1381310" y="86250"/>
                          <a:pt x="1776279" y="45589"/>
                          <a:pt x="2309811" y="0"/>
                        </a:cubicBezTo>
                        <a:cubicBezTo>
                          <a:pt x="3325851" y="160869"/>
                          <a:pt x="4839961" y="96691"/>
                          <a:pt x="5320610" y="0"/>
                        </a:cubicBezTo>
                        <a:cubicBezTo>
                          <a:pt x="5416681" y="-2102"/>
                          <a:pt x="5558738" y="87825"/>
                          <a:pt x="5543549" y="224739"/>
                        </a:cubicBezTo>
                        <a:cubicBezTo>
                          <a:pt x="5526853" y="380572"/>
                          <a:pt x="5581044" y="559250"/>
                          <a:pt x="5543549" y="786573"/>
                        </a:cubicBezTo>
                        <a:lnTo>
                          <a:pt x="5543549" y="786573"/>
                        </a:lnTo>
                        <a:cubicBezTo>
                          <a:pt x="5544696" y="946720"/>
                          <a:pt x="5533011" y="1050016"/>
                          <a:pt x="5543549" y="1123678"/>
                        </a:cubicBezTo>
                        <a:lnTo>
                          <a:pt x="5543549" y="1123673"/>
                        </a:lnTo>
                        <a:cubicBezTo>
                          <a:pt x="5552607" y="1240010"/>
                          <a:pt x="5478113" y="1378333"/>
                          <a:pt x="5320610" y="1348413"/>
                        </a:cubicBezTo>
                        <a:cubicBezTo>
                          <a:pt x="3765603" y="1379702"/>
                          <a:pt x="3279808" y="1408632"/>
                          <a:pt x="2309811" y="1348413"/>
                        </a:cubicBezTo>
                        <a:cubicBezTo>
                          <a:pt x="1568480" y="1715253"/>
                          <a:pt x="1179910" y="1877816"/>
                          <a:pt x="523532" y="1963370"/>
                        </a:cubicBezTo>
                        <a:cubicBezTo>
                          <a:pt x="656784" y="1767021"/>
                          <a:pt x="819579" y="1413381"/>
                          <a:pt x="923924" y="1348413"/>
                        </a:cubicBezTo>
                        <a:cubicBezTo>
                          <a:pt x="746782" y="1336254"/>
                          <a:pt x="513351" y="1335129"/>
                          <a:pt x="222938" y="1348413"/>
                        </a:cubicBezTo>
                        <a:cubicBezTo>
                          <a:pt x="113669" y="1334583"/>
                          <a:pt x="17831" y="1281853"/>
                          <a:pt x="0" y="1123673"/>
                        </a:cubicBezTo>
                        <a:lnTo>
                          <a:pt x="0" y="1123678"/>
                        </a:lnTo>
                        <a:cubicBezTo>
                          <a:pt x="-7398" y="1034487"/>
                          <a:pt x="14843" y="901698"/>
                          <a:pt x="0" y="786573"/>
                        </a:cubicBezTo>
                        <a:lnTo>
                          <a:pt x="0" y="786573"/>
                        </a:lnTo>
                        <a:cubicBezTo>
                          <a:pt x="15690" y="660233"/>
                          <a:pt x="-2508" y="472981"/>
                          <a:pt x="0" y="224739"/>
                        </a:cubicBezTo>
                        <a:close/>
                      </a:path>
                      <a:path w="5543549" h="1348413" fill="none" stroke="0" extrusionOk="0">
                        <a:moveTo>
                          <a:pt x="0" y="224739"/>
                        </a:moveTo>
                        <a:cubicBezTo>
                          <a:pt x="15212" y="87230"/>
                          <a:pt x="78489" y="5110"/>
                          <a:pt x="222938" y="0"/>
                        </a:cubicBezTo>
                        <a:cubicBezTo>
                          <a:pt x="334590" y="-25362"/>
                          <a:pt x="606145" y="58490"/>
                          <a:pt x="923924" y="0"/>
                        </a:cubicBezTo>
                        <a:lnTo>
                          <a:pt x="923924" y="0"/>
                        </a:lnTo>
                        <a:cubicBezTo>
                          <a:pt x="1467434" y="85932"/>
                          <a:pt x="1825238" y="-87012"/>
                          <a:pt x="2309811" y="0"/>
                        </a:cubicBezTo>
                        <a:cubicBezTo>
                          <a:pt x="3232836" y="-81687"/>
                          <a:pt x="4176489" y="-128812"/>
                          <a:pt x="5320610" y="0"/>
                        </a:cubicBezTo>
                        <a:cubicBezTo>
                          <a:pt x="5415768" y="2481"/>
                          <a:pt x="5552857" y="98710"/>
                          <a:pt x="5543549" y="224739"/>
                        </a:cubicBezTo>
                        <a:cubicBezTo>
                          <a:pt x="5555868" y="447022"/>
                          <a:pt x="5527427" y="651617"/>
                          <a:pt x="5543549" y="786573"/>
                        </a:cubicBezTo>
                        <a:lnTo>
                          <a:pt x="5543549" y="786573"/>
                        </a:lnTo>
                        <a:cubicBezTo>
                          <a:pt x="5549769" y="924443"/>
                          <a:pt x="5530892" y="956609"/>
                          <a:pt x="5543549" y="1123678"/>
                        </a:cubicBezTo>
                        <a:lnTo>
                          <a:pt x="5543549" y="1123673"/>
                        </a:lnTo>
                        <a:cubicBezTo>
                          <a:pt x="5554876" y="1253525"/>
                          <a:pt x="5436253" y="1350768"/>
                          <a:pt x="5320610" y="1348413"/>
                        </a:cubicBezTo>
                        <a:cubicBezTo>
                          <a:pt x="4203211" y="1595333"/>
                          <a:pt x="2746765" y="1376393"/>
                          <a:pt x="2309811" y="1348413"/>
                        </a:cubicBezTo>
                        <a:cubicBezTo>
                          <a:pt x="1797758" y="1485801"/>
                          <a:pt x="1342308" y="1667578"/>
                          <a:pt x="523532" y="1963370"/>
                        </a:cubicBezTo>
                        <a:cubicBezTo>
                          <a:pt x="511114" y="1865880"/>
                          <a:pt x="872798" y="1472375"/>
                          <a:pt x="923924" y="1348413"/>
                        </a:cubicBezTo>
                        <a:cubicBezTo>
                          <a:pt x="713886" y="1370882"/>
                          <a:pt x="424306" y="1335760"/>
                          <a:pt x="222938" y="1348413"/>
                        </a:cubicBezTo>
                        <a:cubicBezTo>
                          <a:pt x="122699" y="1351253"/>
                          <a:pt x="2656" y="1252279"/>
                          <a:pt x="0" y="1123673"/>
                        </a:cubicBezTo>
                        <a:lnTo>
                          <a:pt x="0" y="1123678"/>
                        </a:lnTo>
                        <a:cubicBezTo>
                          <a:pt x="-13787" y="1067404"/>
                          <a:pt x="6501" y="955806"/>
                          <a:pt x="0" y="786573"/>
                        </a:cubicBezTo>
                        <a:lnTo>
                          <a:pt x="0" y="786573"/>
                        </a:lnTo>
                        <a:cubicBezTo>
                          <a:pt x="-17078" y="568280"/>
                          <a:pt x="18494" y="372022"/>
                          <a:pt x="0" y="22473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nl-NL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cộng  hai phân số khác mẫu số, ta quy đồng mẫu số hai phân số, rồi cộng  hai phân số đó.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58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89F25427-381C-5187-FAAE-D2E0813BA984}"/>
              </a:ext>
            </a:extLst>
          </p:cNvPr>
          <p:cNvSpPr/>
          <p:nvPr/>
        </p:nvSpPr>
        <p:spPr>
          <a:xfrm flipH="1">
            <a:off x="970514" y="581025"/>
            <a:ext cx="4163461" cy="1469131"/>
          </a:xfrm>
          <a:custGeom>
            <a:avLst/>
            <a:gdLst>
              <a:gd name="connsiteX0" fmla="*/ 0 w 5754080"/>
              <a:gd name="connsiteY0" fmla="*/ 135219 h 811297"/>
              <a:gd name="connsiteX1" fmla="*/ 135219 w 5754080"/>
              <a:gd name="connsiteY1" fmla="*/ 0 h 811297"/>
              <a:gd name="connsiteX2" fmla="*/ 3356547 w 5754080"/>
              <a:gd name="connsiteY2" fmla="*/ 0 h 811297"/>
              <a:gd name="connsiteX3" fmla="*/ 3356547 w 5754080"/>
              <a:gd name="connsiteY3" fmla="*/ 0 h 811297"/>
              <a:gd name="connsiteX4" fmla="*/ 4795067 w 5754080"/>
              <a:gd name="connsiteY4" fmla="*/ 0 h 811297"/>
              <a:gd name="connsiteX5" fmla="*/ 5618861 w 5754080"/>
              <a:gd name="connsiteY5" fmla="*/ 0 h 811297"/>
              <a:gd name="connsiteX6" fmla="*/ 5754080 w 5754080"/>
              <a:gd name="connsiteY6" fmla="*/ 135219 h 811297"/>
              <a:gd name="connsiteX7" fmla="*/ 5754080 w 5754080"/>
              <a:gd name="connsiteY7" fmla="*/ 473257 h 811297"/>
              <a:gd name="connsiteX8" fmla="*/ 5754080 w 5754080"/>
              <a:gd name="connsiteY8" fmla="*/ 473257 h 811297"/>
              <a:gd name="connsiteX9" fmla="*/ 5754080 w 5754080"/>
              <a:gd name="connsiteY9" fmla="*/ 676081 h 811297"/>
              <a:gd name="connsiteX10" fmla="*/ 5754080 w 5754080"/>
              <a:gd name="connsiteY10" fmla="*/ 676078 h 811297"/>
              <a:gd name="connsiteX11" fmla="*/ 5618861 w 5754080"/>
              <a:gd name="connsiteY11" fmla="*/ 811297 h 811297"/>
              <a:gd name="connsiteX12" fmla="*/ 4795067 w 5754080"/>
              <a:gd name="connsiteY12" fmla="*/ 811297 h 811297"/>
              <a:gd name="connsiteX13" fmla="*/ 4683533 w 5754080"/>
              <a:gd name="connsiteY13" fmla="*/ 1161226 h 811297"/>
              <a:gd name="connsiteX14" fmla="*/ 3356547 w 5754080"/>
              <a:gd name="connsiteY14" fmla="*/ 811297 h 811297"/>
              <a:gd name="connsiteX15" fmla="*/ 135219 w 5754080"/>
              <a:gd name="connsiteY15" fmla="*/ 811297 h 811297"/>
              <a:gd name="connsiteX16" fmla="*/ 0 w 5754080"/>
              <a:gd name="connsiteY16" fmla="*/ 676078 h 811297"/>
              <a:gd name="connsiteX17" fmla="*/ 0 w 5754080"/>
              <a:gd name="connsiteY17" fmla="*/ 676081 h 811297"/>
              <a:gd name="connsiteX18" fmla="*/ 0 w 5754080"/>
              <a:gd name="connsiteY18" fmla="*/ 473257 h 811297"/>
              <a:gd name="connsiteX19" fmla="*/ 0 w 5754080"/>
              <a:gd name="connsiteY19" fmla="*/ 473257 h 811297"/>
              <a:gd name="connsiteX20" fmla="*/ 0 w 5754080"/>
              <a:gd name="connsiteY20" fmla="*/ 135219 h 81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54080" h="811297" fill="none" extrusionOk="0">
                <a:moveTo>
                  <a:pt x="0" y="135219"/>
                </a:moveTo>
                <a:cubicBezTo>
                  <a:pt x="-1773" y="56862"/>
                  <a:pt x="60238" y="2460"/>
                  <a:pt x="135219" y="0"/>
                </a:cubicBezTo>
                <a:cubicBezTo>
                  <a:pt x="593140" y="-61564"/>
                  <a:pt x="2734302" y="-155430"/>
                  <a:pt x="3356547" y="0"/>
                </a:cubicBezTo>
                <a:lnTo>
                  <a:pt x="3356547" y="0"/>
                </a:lnTo>
                <a:cubicBezTo>
                  <a:pt x="3502017" y="36853"/>
                  <a:pt x="4090005" y="70102"/>
                  <a:pt x="4795067" y="0"/>
                </a:cubicBezTo>
                <a:cubicBezTo>
                  <a:pt x="5109379" y="-65381"/>
                  <a:pt x="5381546" y="-34876"/>
                  <a:pt x="5618861" y="0"/>
                </a:cubicBezTo>
                <a:cubicBezTo>
                  <a:pt x="5682517" y="-1790"/>
                  <a:pt x="5748287" y="60067"/>
                  <a:pt x="5754080" y="135219"/>
                </a:cubicBezTo>
                <a:cubicBezTo>
                  <a:pt x="5770663" y="279626"/>
                  <a:pt x="5744233" y="398049"/>
                  <a:pt x="5754080" y="473257"/>
                </a:cubicBezTo>
                <a:lnTo>
                  <a:pt x="5754080" y="473257"/>
                </a:lnTo>
                <a:cubicBezTo>
                  <a:pt x="5744531" y="574208"/>
                  <a:pt x="5740502" y="599387"/>
                  <a:pt x="5754080" y="676081"/>
                </a:cubicBezTo>
                <a:lnTo>
                  <a:pt x="5754080" y="676078"/>
                </a:lnTo>
                <a:cubicBezTo>
                  <a:pt x="5759796" y="756227"/>
                  <a:pt x="5686588" y="810212"/>
                  <a:pt x="5618861" y="811297"/>
                </a:cubicBezTo>
                <a:cubicBezTo>
                  <a:pt x="5447471" y="821574"/>
                  <a:pt x="5170629" y="779786"/>
                  <a:pt x="4795067" y="811297"/>
                </a:cubicBezTo>
                <a:cubicBezTo>
                  <a:pt x="4771481" y="966990"/>
                  <a:pt x="4762034" y="1023033"/>
                  <a:pt x="4683533" y="1161226"/>
                </a:cubicBezTo>
                <a:cubicBezTo>
                  <a:pt x="4331008" y="1000743"/>
                  <a:pt x="3663355" y="869244"/>
                  <a:pt x="3356547" y="811297"/>
                </a:cubicBezTo>
                <a:cubicBezTo>
                  <a:pt x="2978779" y="869756"/>
                  <a:pt x="1079847" y="648865"/>
                  <a:pt x="135219" y="811297"/>
                </a:cubicBezTo>
                <a:cubicBezTo>
                  <a:pt x="60600" y="808672"/>
                  <a:pt x="899" y="750784"/>
                  <a:pt x="0" y="676078"/>
                </a:cubicBezTo>
                <a:lnTo>
                  <a:pt x="0" y="676081"/>
                </a:lnTo>
                <a:cubicBezTo>
                  <a:pt x="-7597" y="633811"/>
                  <a:pt x="13070" y="558735"/>
                  <a:pt x="0" y="473257"/>
                </a:cubicBezTo>
                <a:lnTo>
                  <a:pt x="0" y="473257"/>
                </a:lnTo>
                <a:cubicBezTo>
                  <a:pt x="-5973" y="337524"/>
                  <a:pt x="15196" y="220837"/>
                  <a:pt x="0" y="135219"/>
                </a:cubicBezTo>
                <a:close/>
              </a:path>
              <a:path w="5754080" h="811297" stroke="0" extrusionOk="0">
                <a:moveTo>
                  <a:pt x="0" y="135219"/>
                </a:moveTo>
                <a:cubicBezTo>
                  <a:pt x="6188" y="58057"/>
                  <a:pt x="59109" y="70"/>
                  <a:pt x="135219" y="0"/>
                </a:cubicBezTo>
                <a:cubicBezTo>
                  <a:pt x="592288" y="120733"/>
                  <a:pt x="2885374" y="-81149"/>
                  <a:pt x="3356547" y="0"/>
                </a:cubicBezTo>
                <a:lnTo>
                  <a:pt x="3356547" y="0"/>
                </a:lnTo>
                <a:cubicBezTo>
                  <a:pt x="3973095" y="29907"/>
                  <a:pt x="4552708" y="14996"/>
                  <a:pt x="4795067" y="0"/>
                </a:cubicBezTo>
                <a:cubicBezTo>
                  <a:pt x="4962777" y="-2501"/>
                  <a:pt x="5300353" y="4743"/>
                  <a:pt x="5618861" y="0"/>
                </a:cubicBezTo>
                <a:cubicBezTo>
                  <a:pt x="5685950" y="4230"/>
                  <a:pt x="5762752" y="60024"/>
                  <a:pt x="5754080" y="135219"/>
                </a:cubicBezTo>
                <a:cubicBezTo>
                  <a:pt x="5760709" y="233003"/>
                  <a:pt x="5771299" y="343386"/>
                  <a:pt x="5754080" y="473257"/>
                </a:cubicBezTo>
                <a:lnTo>
                  <a:pt x="5754080" y="473257"/>
                </a:lnTo>
                <a:cubicBezTo>
                  <a:pt x="5769532" y="574367"/>
                  <a:pt x="5750931" y="626189"/>
                  <a:pt x="5754080" y="676081"/>
                </a:cubicBezTo>
                <a:lnTo>
                  <a:pt x="5754080" y="676078"/>
                </a:lnTo>
                <a:cubicBezTo>
                  <a:pt x="5756090" y="747209"/>
                  <a:pt x="5702489" y="820647"/>
                  <a:pt x="5618861" y="811297"/>
                </a:cubicBezTo>
                <a:cubicBezTo>
                  <a:pt x="5529907" y="768975"/>
                  <a:pt x="5198354" y="810817"/>
                  <a:pt x="4795067" y="811297"/>
                </a:cubicBezTo>
                <a:cubicBezTo>
                  <a:pt x="4742731" y="981911"/>
                  <a:pt x="4716182" y="1054579"/>
                  <a:pt x="4683533" y="1161226"/>
                </a:cubicBezTo>
                <a:cubicBezTo>
                  <a:pt x="4112705" y="1047847"/>
                  <a:pt x="3648510" y="847727"/>
                  <a:pt x="3356547" y="811297"/>
                </a:cubicBezTo>
                <a:cubicBezTo>
                  <a:pt x="2590671" y="949144"/>
                  <a:pt x="912650" y="929411"/>
                  <a:pt x="135219" y="811297"/>
                </a:cubicBezTo>
                <a:cubicBezTo>
                  <a:pt x="62350" y="811869"/>
                  <a:pt x="2162" y="758932"/>
                  <a:pt x="0" y="676078"/>
                </a:cubicBezTo>
                <a:lnTo>
                  <a:pt x="0" y="676081"/>
                </a:lnTo>
                <a:cubicBezTo>
                  <a:pt x="-2983" y="611140"/>
                  <a:pt x="16929" y="523277"/>
                  <a:pt x="0" y="473257"/>
                </a:cubicBezTo>
                <a:lnTo>
                  <a:pt x="0" y="473257"/>
                </a:lnTo>
                <a:cubicBezTo>
                  <a:pt x="12130" y="392845"/>
                  <a:pt x="-9155" y="292900"/>
                  <a:pt x="0" y="135219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87542700">
                  <a:custGeom>
                    <a:avLst/>
                    <a:gdLst>
                      <a:gd name="connsiteX0" fmla="*/ 0 w 4163461"/>
                      <a:gd name="connsiteY0" fmla="*/ 244860 h 1469131"/>
                      <a:gd name="connsiteX1" fmla="*/ 97839 w 4163461"/>
                      <a:gd name="connsiteY1" fmla="*/ 0 h 1469131"/>
                      <a:gd name="connsiteX2" fmla="*/ 2428685 w 4163461"/>
                      <a:gd name="connsiteY2" fmla="*/ 0 h 1469131"/>
                      <a:gd name="connsiteX3" fmla="*/ 2428685 w 4163461"/>
                      <a:gd name="connsiteY3" fmla="*/ 0 h 1469131"/>
                      <a:gd name="connsiteX4" fmla="*/ 3469551 w 4163461"/>
                      <a:gd name="connsiteY4" fmla="*/ 0 h 1469131"/>
                      <a:gd name="connsiteX5" fmla="*/ 4065621 w 4163461"/>
                      <a:gd name="connsiteY5" fmla="*/ 0 h 1469131"/>
                      <a:gd name="connsiteX6" fmla="*/ 4163461 w 4163461"/>
                      <a:gd name="connsiteY6" fmla="*/ 244860 h 1469131"/>
                      <a:gd name="connsiteX7" fmla="*/ 4163461 w 4163461"/>
                      <a:gd name="connsiteY7" fmla="*/ 856993 h 1469131"/>
                      <a:gd name="connsiteX8" fmla="*/ 4163461 w 4163461"/>
                      <a:gd name="connsiteY8" fmla="*/ 856993 h 1469131"/>
                      <a:gd name="connsiteX9" fmla="*/ 4163461 w 4163461"/>
                      <a:gd name="connsiteY9" fmla="*/ 1224276 h 1469131"/>
                      <a:gd name="connsiteX10" fmla="*/ 4163461 w 4163461"/>
                      <a:gd name="connsiteY10" fmla="*/ 1224270 h 1469131"/>
                      <a:gd name="connsiteX11" fmla="*/ 4065621 w 4163461"/>
                      <a:gd name="connsiteY11" fmla="*/ 1469131 h 1469131"/>
                      <a:gd name="connsiteX12" fmla="*/ 3469551 w 4163461"/>
                      <a:gd name="connsiteY12" fmla="*/ 1469131 h 1469131"/>
                      <a:gd name="connsiteX13" fmla="*/ 3388848 w 4163461"/>
                      <a:gd name="connsiteY13" fmla="*/ 2102797 h 1469131"/>
                      <a:gd name="connsiteX14" fmla="*/ 2428685 w 4163461"/>
                      <a:gd name="connsiteY14" fmla="*/ 1469131 h 1469131"/>
                      <a:gd name="connsiteX15" fmla="*/ 97839 w 4163461"/>
                      <a:gd name="connsiteY15" fmla="*/ 1469131 h 1469131"/>
                      <a:gd name="connsiteX16" fmla="*/ 0 w 4163461"/>
                      <a:gd name="connsiteY16" fmla="*/ 1224270 h 1469131"/>
                      <a:gd name="connsiteX17" fmla="*/ 0 w 4163461"/>
                      <a:gd name="connsiteY17" fmla="*/ 1224276 h 1469131"/>
                      <a:gd name="connsiteX18" fmla="*/ 0 w 4163461"/>
                      <a:gd name="connsiteY18" fmla="*/ 856993 h 1469131"/>
                      <a:gd name="connsiteX19" fmla="*/ 0 w 4163461"/>
                      <a:gd name="connsiteY19" fmla="*/ 856993 h 1469131"/>
                      <a:gd name="connsiteX20" fmla="*/ 0 w 4163461"/>
                      <a:gd name="connsiteY20" fmla="*/ 244860 h 1469131"/>
                      <a:gd name="connsiteX0" fmla="*/ 0 w 4163461"/>
                      <a:gd name="connsiteY0" fmla="*/ 244860 h 1469131"/>
                      <a:gd name="connsiteX1" fmla="*/ 97839 w 4163461"/>
                      <a:gd name="connsiteY1" fmla="*/ 0 h 1469131"/>
                      <a:gd name="connsiteX2" fmla="*/ 2428685 w 4163461"/>
                      <a:gd name="connsiteY2" fmla="*/ 0 h 1469131"/>
                      <a:gd name="connsiteX3" fmla="*/ 2428685 w 4163461"/>
                      <a:gd name="connsiteY3" fmla="*/ 0 h 1469131"/>
                      <a:gd name="connsiteX4" fmla="*/ 3469551 w 4163461"/>
                      <a:gd name="connsiteY4" fmla="*/ 0 h 1469131"/>
                      <a:gd name="connsiteX5" fmla="*/ 4065621 w 4163461"/>
                      <a:gd name="connsiteY5" fmla="*/ 0 h 1469131"/>
                      <a:gd name="connsiteX6" fmla="*/ 4163461 w 4163461"/>
                      <a:gd name="connsiteY6" fmla="*/ 244860 h 1469131"/>
                      <a:gd name="connsiteX7" fmla="*/ 4163461 w 4163461"/>
                      <a:gd name="connsiteY7" fmla="*/ 856993 h 1469131"/>
                      <a:gd name="connsiteX8" fmla="*/ 4163461 w 4163461"/>
                      <a:gd name="connsiteY8" fmla="*/ 856993 h 1469131"/>
                      <a:gd name="connsiteX9" fmla="*/ 4163461 w 4163461"/>
                      <a:gd name="connsiteY9" fmla="*/ 1224276 h 1469131"/>
                      <a:gd name="connsiteX10" fmla="*/ 4163461 w 4163461"/>
                      <a:gd name="connsiteY10" fmla="*/ 1224270 h 1469131"/>
                      <a:gd name="connsiteX11" fmla="*/ 4065621 w 4163461"/>
                      <a:gd name="connsiteY11" fmla="*/ 1469131 h 1469131"/>
                      <a:gd name="connsiteX12" fmla="*/ 3469551 w 4163461"/>
                      <a:gd name="connsiteY12" fmla="*/ 1469131 h 1469131"/>
                      <a:gd name="connsiteX13" fmla="*/ 3388848 w 4163461"/>
                      <a:gd name="connsiteY13" fmla="*/ 2102797 h 1469131"/>
                      <a:gd name="connsiteX14" fmla="*/ 2428685 w 4163461"/>
                      <a:gd name="connsiteY14" fmla="*/ 1469131 h 1469131"/>
                      <a:gd name="connsiteX15" fmla="*/ 97839 w 4163461"/>
                      <a:gd name="connsiteY15" fmla="*/ 1469131 h 1469131"/>
                      <a:gd name="connsiteX16" fmla="*/ 0 w 4163461"/>
                      <a:gd name="connsiteY16" fmla="*/ 1224270 h 1469131"/>
                      <a:gd name="connsiteX17" fmla="*/ 0 w 4163461"/>
                      <a:gd name="connsiteY17" fmla="*/ 1224276 h 1469131"/>
                      <a:gd name="connsiteX18" fmla="*/ 0 w 4163461"/>
                      <a:gd name="connsiteY18" fmla="*/ 856993 h 1469131"/>
                      <a:gd name="connsiteX19" fmla="*/ 0 w 4163461"/>
                      <a:gd name="connsiteY19" fmla="*/ 856993 h 1469131"/>
                      <a:gd name="connsiteX20" fmla="*/ 0 w 4163461"/>
                      <a:gd name="connsiteY20" fmla="*/ 244860 h 1469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63461" h="1469131" fill="none" extrusionOk="0">
                        <a:moveTo>
                          <a:pt x="0" y="244860"/>
                        </a:moveTo>
                        <a:cubicBezTo>
                          <a:pt x="-5368" y="94493"/>
                          <a:pt x="43408" y="5906"/>
                          <a:pt x="97839" y="0"/>
                        </a:cubicBezTo>
                        <a:cubicBezTo>
                          <a:pt x="490014" y="-101732"/>
                          <a:pt x="1985567" y="-207884"/>
                          <a:pt x="2428685" y="0"/>
                        </a:cubicBezTo>
                        <a:lnTo>
                          <a:pt x="2428685" y="0"/>
                        </a:lnTo>
                        <a:cubicBezTo>
                          <a:pt x="2457860" y="42102"/>
                          <a:pt x="2945936" y="99980"/>
                          <a:pt x="3469551" y="0"/>
                        </a:cubicBezTo>
                        <a:cubicBezTo>
                          <a:pt x="3728661" y="-113178"/>
                          <a:pt x="3895931" y="-55083"/>
                          <a:pt x="4065621" y="0"/>
                        </a:cubicBezTo>
                        <a:cubicBezTo>
                          <a:pt x="4101453" y="-4902"/>
                          <a:pt x="4135935" y="106866"/>
                          <a:pt x="4163461" y="244860"/>
                        </a:cubicBezTo>
                        <a:cubicBezTo>
                          <a:pt x="4174913" y="508812"/>
                          <a:pt x="4151765" y="728332"/>
                          <a:pt x="4163461" y="856993"/>
                        </a:cubicBezTo>
                        <a:lnTo>
                          <a:pt x="4163461" y="856993"/>
                        </a:lnTo>
                        <a:cubicBezTo>
                          <a:pt x="4157518" y="1040926"/>
                          <a:pt x="4151974" y="1083390"/>
                          <a:pt x="4163461" y="1224276"/>
                        </a:cubicBezTo>
                        <a:lnTo>
                          <a:pt x="4163461" y="1224270"/>
                        </a:lnTo>
                        <a:cubicBezTo>
                          <a:pt x="4173240" y="1374807"/>
                          <a:pt x="4111330" y="1466651"/>
                          <a:pt x="4065621" y="1469131"/>
                        </a:cubicBezTo>
                        <a:cubicBezTo>
                          <a:pt x="3921004" y="1493958"/>
                          <a:pt x="3763436" y="1396466"/>
                          <a:pt x="3469551" y="1469131"/>
                        </a:cubicBezTo>
                        <a:cubicBezTo>
                          <a:pt x="3457017" y="1748778"/>
                          <a:pt x="3454305" y="1859170"/>
                          <a:pt x="3388848" y="2102797"/>
                        </a:cubicBezTo>
                        <a:cubicBezTo>
                          <a:pt x="3161612" y="1823010"/>
                          <a:pt x="2624735" y="1543587"/>
                          <a:pt x="2428685" y="1469131"/>
                        </a:cubicBezTo>
                        <a:cubicBezTo>
                          <a:pt x="2157614" y="1705410"/>
                          <a:pt x="641083" y="1132450"/>
                          <a:pt x="97839" y="1469131"/>
                        </a:cubicBezTo>
                        <a:cubicBezTo>
                          <a:pt x="44207" y="1448725"/>
                          <a:pt x="2663" y="1359612"/>
                          <a:pt x="0" y="1224270"/>
                        </a:cubicBezTo>
                        <a:lnTo>
                          <a:pt x="0" y="1224276"/>
                        </a:lnTo>
                        <a:cubicBezTo>
                          <a:pt x="-17442" y="1155928"/>
                          <a:pt x="-9442" y="995225"/>
                          <a:pt x="0" y="856993"/>
                        </a:cubicBezTo>
                        <a:lnTo>
                          <a:pt x="0" y="856993"/>
                        </a:lnTo>
                        <a:cubicBezTo>
                          <a:pt x="-2812" y="614738"/>
                          <a:pt x="21919" y="383807"/>
                          <a:pt x="0" y="244860"/>
                        </a:cubicBezTo>
                        <a:close/>
                      </a:path>
                      <a:path w="4163461" h="1469131" stroke="0" extrusionOk="0">
                        <a:moveTo>
                          <a:pt x="0" y="244860"/>
                        </a:moveTo>
                        <a:cubicBezTo>
                          <a:pt x="13677" y="105869"/>
                          <a:pt x="46069" y="2694"/>
                          <a:pt x="97839" y="0"/>
                        </a:cubicBezTo>
                        <a:cubicBezTo>
                          <a:pt x="438299" y="210850"/>
                          <a:pt x="2054633" y="-127636"/>
                          <a:pt x="2428685" y="0"/>
                        </a:cubicBezTo>
                        <a:lnTo>
                          <a:pt x="2428685" y="0"/>
                        </a:lnTo>
                        <a:cubicBezTo>
                          <a:pt x="2868250" y="47168"/>
                          <a:pt x="3321457" y="14191"/>
                          <a:pt x="3469551" y="0"/>
                        </a:cubicBezTo>
                        <a:cubicBezTo>
                          <a:pt x="3586755" y="-18072"/>
                          <a:pt x="3799778" y="-14376"/>
                          <a:pt x="4065621" y="0"/>
                        </a:cubicBezTo>
                        <a:cubicBezTo>
                          <a:pt x="4096689" y="-3316"/>
                          <a:pt x="4171113" y="90253"/>
                          <a:pt x="4163461" y="244860"/>
                        </a:cubicBezTo>
                        <a:cubicBezTo>
                          <a:pt x="4156544" y="419095"/>
                          <a:pt x="4181454" y="614845"/>
                          <a:pt x="4163461" y="856993"/>
                        </a:cubicBezTo>
                        <a:lnTo>
                          <a:pt x="4163461" y="856993"/>
                        </a:lnTo>
                        <a:cubicBezTo>
                          <a:pt x="4187544" y="1035912"/>
                          <a:pt x="4159358" y="1137161"/>
                          <a:pt x="4163461" y="1224276"/>
                        </a:cubicBezTo>
                        <a:lnTo>
                          <a:pt x="4163461" y="1224270"/>
                        </a:lnTo>
                        <a:cubicBezTo>
                          <a:pt x="4167031" y="1352383"/>
                          <a:pt x="4135655" y="1493041"/>
                          <a:pt x="4065621" y="1469131"/>
                        </a:cubicBezTo>
                        <a:cubicBezTo>
                          <a:pt x="3986161" y="1403506"/>
                          <a:pt x="3758559" y="1462259"/>
                          <a:pt x="3469551" y="1469131"/>
                        </a:cubicBezTo>
                        <a:cubicBezTo>
                          <a:pt x="3409835" y="1776600"/>
                          <a:pt x="3420404" y="1911494"/>
                          <a:pt x="3388848" y="2102797"/>
                        </a:cubicBezTo>
                        <a:cubicBezTo>
                          <a:pt x="2963865" y="1857151"/>
                          <a:pt x="2638996" y="1491654"/>
                          <a:pt x="2428685" y="1469131"/>
                        </a:cubicBezTo>
                        <a:cubicBezTo>
                          <a:pt x="1847194" y="1710732"/>
                          <a:pt x="642836" y="1728166"/>
                          <a:pt x="97839" y="1469131"/>
                        </a:cubicBezTo>
                        <a:cubicBezTo>
                          <a:pt x="52189" y="1460548"/>
                          <a:pt x="13536" y="1391486"/>
                          <a:pt x="0" y="1224270"/>
                        </a:cubicBezTo>
                        <a:lnTo>
                          <a:pt x="0" y="1224276"/>
                        </a:lnTo>
                        <a:cubicBezTo>
                          <a:pt x="1388" y="1117805"/>
                          <a:pt x="17037" y="954568"/>
                          <a:pt x="0" y="856993"/>
                        </a:cubicBezTo>
                        <a:lnTo>
                          <a:pt x="0" y="856993"/>
                        </a:lnTo>
                        <a:cubicBezTo>
                          <a:pt x="-3381" y="731995"/>
                          <a:pt x="-2312" y="525656"/>
                          <a:pt x="0" y="244860"/>
                        </a:cubicBezTo>
                        <a:close/>
                      </a:path>
                      <a:path w="4163461" h="1469131" fill="none" stroke="0" extrusionOk="0">
                        <a:moveTo>
                          <a:pt x="0" y="244860"/>
                        </a:moveTo>
                        <a:cubicBezTo>
                          <a:pt x="1760" y="101747"/>
                          <a:pt x="41633" y="4550"/>
                          <a:pt x="97839" y="0"/>
                        </a:cubicBezTo>
                        <a:cubicBezTo>
                          <a:pt x="445305" y="-201426"/>
                          <a:pt x="2001718" y="-285509"/>
                          <a:pt x="2428685" y="0"/>
                        </a:cubicBezTo>
                        <a:lnTo>
                          <a:pt x="2428685" y="0"/>
                        </a:lnTo>
                        <a:cubicBezTo>
                          <a:pt x="2554736" y="90586"/>
                          <a:pt x="2931792" y="133383"/>
                          <a:pt x="3469551" y="0"/>
                        </a:cubicBezTo>
                        <a:cubicBezTo>
                          <a:pt x="3687245" y="-132336"/>
                          <a:pt x="3877602" y="-71028"/>
                          <a:pt x="4065621" y="0"/>
                        </a:cubicBezTo>
                        <a:cubicBezTo>
                          <a:pt x="4108243" y="-1327"/>
                          <a:pt x="4177229" y="107702"/>
                          <a:pt x="4163461" y="244860"/>
                        </a:cubicBezTo>
                        <a:cubicBezTo>
                          <a:pt x="4170468" y="500467"/>
                          <a:pt x="4156441" y="711572"/>
                          <a:pt x="4163461" y="856993"/>
                        </a:cubicBezTo>
                        <a:lnTo>
                          <a:pt x="4163461" y="856993"/>
                        </a:lnTo>
                        <a:cubicBezTo>
                          <a:pt x="4156553" y="1038729"/>
                          <a:pt x="4152518" y="1078306"/>
                          <a:pt x="4163461" y="1224276"/>
                        </a:cubicBezTo>
                        <a:lnTo>
                          <a:pt x="4163461" y="1224270"/>
                        </a:lnTo>
                        <a:cubicBezTo>
                          <a:pt x="4171665" y="1362225"/>
                          <a:pt x="4117677" y="1470354"/>
                          <a:pt x="4065621" y="1469131"/>
                        </a:cubicBezTo>
                        <a:cubicBezTo>
                          <a:pt x="3904682" y="1480553"/>
                          <a:pt x="3722809" y="1413057"/>
                          <a:pt x="3469551" y="1469131"/>
                        </a:cubicBezTo>
                        <a:cubicBezTo>
                          <a:pt x="3443943" y="1755192"/>
                          <a:pt x="3451081" y="1864201"/>
                          <a:pt x="3388848" y="2102797"/>
                        </a:cubicBezTo>
                        <a:cubicBezTo>
                          <a:pt x="3091019" y="1796455"/>
                          <a:pt x="2643267" y="1617194"/>
                          <a:pt x="2428685" y="1469131"/>
                        </a:cubicBezTo>
                        <a:cubicBezTo>
                          <a:pt x="2218680" y="1570097"/>
                          <a:pt x="797510" y="1180032"/>
                          <a:pt x="97839" y="1469131"/>
                        </a:cubicBezTo>
                        <a:cubicBezTo>
                          <a:pt x="58030" y="1468860"/>
                          <a:pt x="4281" y="1373283"/>
                          <a:pt x="0" y="1224270"/>
                        </a:cubicBezTo>
                        <a:lnTo>
                          <a:pt x="0" y="1224276"/>
                        </a:lnTo>
                        <a:cubicBezTo>
                          <a:pt x="4272" y="1145654"/>
                          <a:pt x="20722" y="1016354"/>
                          <a:pt x="0" y="856993"/>
                        </a:cubicBezTo>
                        <a:lnTo>
                          <a:pt x="0" y="856993"/>
                        </a:lnTo>
                        <a:cubicBezTo>
                          <a:pt x="-11078" y="618024"/>
                          <a:pt x="6303" y="403465"/>
                          <a:pt x="0" y="24486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nl-NL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trừ hai phân số khác mẫu số, em làm thế nào?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4519E3-F739-15BB-9CD6-88F1C81989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5" name="Picture 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3883336D-FAD6-7B83-B2B5-71EA7DAF36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BA9656E-BD98-C934-9E61-D6C9A7EB8C8C}"/>
              </a:ext>
            </a:extLst>
          </p:cNvPr>
          <p:cNvSpPr/>
          <p:nvPr/>
        </p:nvSpPr>
        <p:spPr>
          <a:xfrm flipH="1">
            <a:off x="5724524" y="552450"/>
            <a:ext cx="5543549" cy="1348413"/>
          </a:xfrm>
          <a:custGeom>
            <a:avLst/>
            <a:gdLst>
              <a:gd name="connsiteX0" fmla="*/ 0 w 3362329"/>
              <a:gd name="connsiteY0" fmla="*/ 135219 h 811298"/>
              <a:gd name="connsiteX1" fmla="*/ 135219 w 3362329"/>
              <a:gd name="connsiteY1" fmla="*/ 0 h 811298"/>
              <a:gd name="connsiteX2" fmla="*/ 560388 w 3362329"/>
              <a:gd name="connsiteY2" fmla="*/ 0 h 811298"/>
              <a:gd name="connsiteX3" fmla="*/ 560388 w 3362329"/>
              <a:gd name="connsiteY3" fmla="*/ 0 h 811298"/>
              <a:gd name="connsiteX4" fmla="*/ 1400970 w 3362329"/>
              <a:gd name="connsiteY4" fmla="*/ 0 h 811298"/>
              <a:gd name="connsiteX5" fmla="*/ 3227110 w 3362329"/>
              <a:gd name="connsiteY5" fmla="*/ 0 h 811298"/>
              <a:gd name="connsiteX6" fmla="*/ 3362329 w 3362329"/>
              <a:gd name="connsiteY6" fmla="*/ 135219 h 811298"/>
              <a:gd name="connsiteX7" fmla="*/ 3362329 w 3362329"/>
              <a:gd name="connsiteY7" fmla="*/ 473257 h 811298"/>
              <a:gd name="connsiteX8" fmla="*/ 3362329 w 3362329"/>
              <a:gd name="connsiteY8" fmla="*/ 473257 h 811298"/>
              <a:gd name="connsiteX9" fmla="*/ 3362329 w 3362329"/>
              <a:gd name="connsiteY9" fmla="*/ 676082 h 811298"/>
              <a:gd name="connsiteX10" fmla="*/ 3362329 w 3362329"/>
              <a:gd name="connsiteY10" fmla="*/ 676079 h 811298"/>
              <a:gd name="connsiteX11" fmla="*/ 3227110 w 3362329"/>
              <a:gd name="connsiteY11" fmla="*/ 811298 h 811298"/>
              <a:gd name="connsiteX12" fmla="*/ 1400970 w 3362329"/>
              <a:gd name="connsiteY12" fmla="*/ 811298 h 811298"/>
              <a:gd name="connsiteX13" fmla="*/ 317538 w 3362329"/>
              <a:gd name="connsiteY13" fmla="*/ 1181299 h 811298"/>
              <a:gd name="connsiteX14" fmla="*/ 560388 w 3362329"/>
              <a:gd name="connsiteY14" fmla="*/ 811298 h 811298"/>
              <a:gd name="connsiteX15" fmla="*/ 135219 w 3362329"/>
              <a:gd name="connsiteY15" fmla="*/ 811298 h 811298"/>
              <a:gd name="connsiteX16" fmla="*/ 0 w 3362329"/>
              <a:gd name="connsiteY16" fmla="*/ 676079 h 811298"/>
              <a:gd name="connsiteX17" fmla="*/ 0 w 3362329"/>
              <a:gd name="connsiteY17" fmla="*/ 676082 h 811298"/>
              <a:gd name="connsiteX18" fmla="*/ 0 w 3362329"/>
              <a:gd name="connsiteY18" fmla="*/ 473257 h 811298"/>
              <a:gd name="connsiteX19" fmla="*/ 0 w 3362329"/>
              <a:gd name="connsiteY19" fmla="*/ 473257 h 811298"/>
              <a:gd name="connsiteX20" fmla="*/ 0 w 3362329"/>
              <a:gd name="connsiteY20" fmla="*/ 135219 h 81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62329" h="811298" fill="none" extrusionOk="0">
                <a:moveTo>
                  <a:pt x="0" y="135219"/>
                </a:moveTo>
                <a:cubicBezTo>
                  <a:pt x="-1773" y="56862"/>
                  <a:pt x="60238" y="2460"/>
                  <a:pt x="135219" y="0"/>
                </a:cubicBezTo>
                <a:cubicBezTo>
                  <a:pt x="198702" y="8179"/>
                  <a:pt x="359664" y="36570"/>
                  <a:pt x="560388" y="0"/>
                </a:cubicBezTo>
                <a:lnTo>
                  <a:pt x="560388" y="0"/>
                </a:lnTo>
                <a:cubicBezTo>
                  <a:pt x="855179" y="12032"/>
                  <a:pt x="1128630" y="-57345"/>
                  <a:pt x="1400970" y="0"/>
                </a:cubicBezTo>
                <a:cubicBezTo>
                  <a:pt x="2018617" y="33001"/>
                  <a:pt x="2560846" y="-64244"/>
                  <a:pt x="3227110" y="0"/>
                </a:cubicBezTo>
                <a:cubicBezTo>
                  <a:pt x="3290766" y="-1790"/>
                  <a:pt x="3356536" y="60067"/>
                  <a:pt x="3362329" y="135219"/>
                </a:cubicBezTo>
                <a:cubicBezTo>
                  <a:pt x="3378912" y="279626"/>
                  <a:pt x="3352482" y="398049"/>
                  <a:pt x="3362329" y="473257"/>
                </a:cubicBezTo>
                <a:lnTo>
                  <a:pt x="3362329" y="473257"/>
                </a:lnTo>
                <a:cubicBezTo>
                  <a:pt x="3366097" y="559188"/>
                  <a:pt x="3355129" y="578562"/>
                  <a:pt x="3362329" y="676082"/>
                </a:cubicBezTo>
                <a:lnTo>
                  <a:pt x="3362329" y="676079"/>
                </a:lnTo>
                <a:cubicBezTo>
                  <a:pt x="3368045" y="756228"/>
                  <a:pt x="3294837" y="810213"/>
                  <a:pt x="3227110" y="811298"/>
                </a:cubicBezTo>
                <a:cubicBezTo>
                  <a:pt x="2577627" y="965318"/>
                  <a:pt x="1723291" y="825095"/>
                  <a:pt x="1400970" y="811298"/>
                </a:cubicBezTo>
                <a:cubicBezTo>
                  <a:pt x="1098948" y="889862"/>
                  <a:pt x="796034" y="964787"/>
                  <a:pt x="317538" y="1181299"/>
                </a:cubicBezTo>
                <a:cubicBezTo>
                  <a:pt x="322847" y="1127329"/>
                  <a:pt x="531097" y="875966"/>
                  <a:pt x="560388" y="811298"/>
                </a:cubicBezTo>
                <a:cubicBezTo>
                  <a:pt x="414861" y="826207"/>
                  <a:pt x="237787" y="797635"/>
                  <a:pt x="135219" y="811298"/>
                </a:cubicBezTo>
                <a:cubicBezTo>
                  <a:pt x="60600" y="808673"/>
                  <a:pt x="899" y="750785"/>
                  <a:pt x="0" y="676079"/>
                </a:cubicBezTo>
                <a:lnTo>
                  <a:pt x="0" y="676082"/>
                </a:lnTo>
                <a:cubicBezTo>
                  <a:pt x="-17813" y="644217"/>
                  <a:pt x="-1530" y="572875"/>
                  <a:pt x="0" y="473257"/>
                </a:cubicBezTo>
                <a:lnTo>
                  <a:pt x="0" y="473257"/>
                </a:lnTo>
                <a:cubicBezTo>
                  <a:pt x="-5973" y="337524"/>
                  <a:pt x="15196" y="220837"/>
                  <a:pt x="0" y="135219"/>
                </a:cubicBezTo>
                <a:close/>
              </a:path>
              <a:path w="3362329" h="811298" stroke="0" extrusionOk="0">
                <a:moveTo>
                  <a:pt x="0" y="135219"/>
                </a:moveTo>
                <a:cubicBezTo>
                  <a:pt x="6188" y="58057"/>
                  <a:pt x="59109" y="70"/>
                  <a:pt x="135219" y="0"/>
                </a:cubicBezTo>
                <a:cubicBezTo>
                  <a:pt x="344702" y="-31303"/>
                  <a:pt x="514708" y="36881"/>
                  <a:pt x="560388" y="0"/>
                </a:cubicBezTo>
                <a:lnTo>
                  <a:pt x="560388" y="0"/>
                </a:lnTo>
                <a:cubicBezTo>
                  <a:pt x="858527" y="73827"/>
                  <a:pt x="1054315" y="38301"/>
                  <a:pt x="1400970" y="0"/>
                </a:cubicBezTo>
                <a:cubicBezTo>
                  <a:pt x="2022188" y="112863"/>
                  <a:pt x="2968621" y="79448"/>
                  <a:pt x="3227110" y="0"/>
                </a:cubicBezTo>
                <a:cubicBezTo>
                  <a:pt x="3294199" y="4230"/>
                  <a:pt x="3371001" y="60024"/>
                  <a:pt x="3362329" y="135219"/>
                </a:cubicBezTo>
                <a:cubicBezTo>
                  <a:pt x="3368958" y="233003"/>
                  <a:pt x="3379548" y="343386"/>
                  <a:pt x="3362329" y="473257"/>
                </a:cubicBezTo>
                <a:lnTo>
                  <a:pt x="3362329" y="473257"/>
                </a:lnTo>
                <a:cubicBezTo>
                  <a:pt x="3359938" y="570603"/>
                  <a:pt x="3359632" y="625270"/>
                  <a:pt x="3362329" y="676082"/>
                </a:cubicBezTo>
                <a:lnTo>
                  <a:pt x="3362329" y="676079"/>
                </a:lnTo>
                <a:cubicBezTo>
                  <a:pt x="3364339" y="747210"/>
                  <a:pt x="3310738" y="820648"/>
                  <a:pt x="3227110" y="811298"/>
                </a:cubicBezTo>
                <a:cubicBezTo>
                  <a:pt x="2338622" y="790556"/>
                  <a:pt x="2017295" y="907107"/>
                  <a:pt x="1400970" y="811298"/>
                </a:cubicBezTo>
                <a:cubicBezTo>
                  <a:pt x="978159" y="1033824"/>
                  <a:pt x="710737" y="1128706"/>
                  <a:pt x="317538" y="1181299"/>
                </a:cubicBezTo>
                <a:cubicBezTo>
                  <a:pt x="400862" y="1071539"/>
                  <a:pt x="497361" y="862317"/>
                  <a:pt x="560388" y="811298"/>
                </a:cubicBezTo>
                <a:cubicBezTo>
                  <a:pt x="466074" y="807803"/>
                  <a:pt x="313566" y="797677"/>
                  <a:pt x="135219" y="811298"/>
                </a:cubicBezTo>
                <a:cubicBezTo>
                  <a:pt x="62350" y="811870"/>
                  <a:pt x="2162" y="758933"/>
                  <a:pt x="0" y="676079"/>
                </a:cubicBezTo>
                <a:lnTo>
                  <a:pt x="0" y="676082"/>
                </a:lnTo>
                <a:cubicBezTo>
                  <a:pt x="-7909" y="611769"/>
                  <a:pt x="3716" y="534860"/>
                  <a:pt x="0" y="473257"/>
                </a:cubicBezTo>
                <a:lnTo>
                  <a:pt x="0" y="473257"/>
                </a:lnTo>
                <a:cubicBezTo>
                  <a:pt x="12130" y="392845"/>
                  <a:pt x="-9155" y="292900"/>
                  <a:pt x="0" y="135219"/>
                </a:cubicBezTo>
                <a:close/>
              </a:path>
            </a:pathLst>
          </a:custGeom>
          <a:solidFill>
            <a:srgbClr val="FFCCCC"/>
          </a:solidFill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2287542700">
                  <a:custGeom>
                    <a:avLst/>
                    <a:gdLst>
                      <a:gd name="connsiteX0" fmla="*/ 0 w 5543549"/>
                      <a:gd name="connsiteY0" fmla="*/ 224739 h 1348413"/>
                      <a:gd name="connsiteX1" fmla="*/ 222938 w 5543549"/>
                      <a:gd name="connsiteY1" fmla="*/ 0 h 1348413"/>
                      <a:gd name="connsiteX2" fmla="*/ 923924 w 5543549"/>
                      <a:gd name="connsiteY2" fmla="*/ 0 h 1348413"/>
                      <a:gd name="connsiteX3" fmla="*/ 923924 w 5543549"/>
                      <a:gd name="connsiteY3" fmla="*/ 0 h 1348413"/>
                      <a:gd name="connsiteX4" fmla="*/ 2309811 w 5543549"/>
                      <a:gd name="connsiteY4" fmla="*/ 0 h 1348413"/>
                      <a:gd name="connsiteX5" fmla="*/ 5320610 w 5543549"/>
                      <a:gd name="connsiteY5" fmla="*/ 0 h 1348413"/>
                      <a:gd name="connsiteX6" fmla="*/ 5543549 w 5543549"/>
                      <a:gd name="connsiteY6" fmla="*/ 224739 h 1348413"/>
                      <a:gd name="connsiteX7" fmla="*/ 5543549 w 5543549"/>
                      <a:gd name="connsiteY7" fmla="*/ 786573 h 1348413"/>
                      <a:gd name="connsiteX8" fmla="*/ 5543549 w 5543549"/>
                      <a:gd name="connsiteY8" fmla="*/ 786573 h 1348413"/>
                      <a:gd name="connsiteX9" fmla="*/ 5543549 w 5543549"/>
                      <a:gd name="connsiteY9" fmla="*/ 1123678 h 1348413"/>
                      <a:gd name="connsiteX10" fmla="*/ 5543549 w 5543549"/>
                      <a:gd name="connsiteY10" fmla="*/ 1123673 h 1348413"/>
                      <a:gd name="connsiteX11" fmla="*/ 5320610 w 5543549"/>
                      <a:gd name="connsiteY11" fmla="*/ 1348413 h 1348413"/>
                      <a:gd name="connsiteX12" fmla="*/ 2309811 w 5543549"/>
                      <a:gd name="connsiteY12" fmla="*/ 1348413 h 1348413"/>
                      <a:gd name="connsiteX13" fmla="*/ 523532 w 5543549"/>
                      <a:gd name="connsiteY13" fmla="*/ 1963370 h 1348413"/>
                      <a:gd name="connsiteX14" fmla="*/ 923924 w 5543549"/>
                      <a:gd name="connsiteY14" fmla="*/ 1348413 h 1348413"/>
                      <a:gd name="connsiteX15" fmla="*/ 222938 w 5543549"/>
                      <a:gd name="connsiteY15" fmla="*/ 1348413 h 1348413"/>
                      <a:gd name="connsiteX16" fmla="*/ 0 w 5543549"/>
                      <a:gd name="connsiteY16" fmla="*/ 1123673 h 1348413"/>
                      <a:gd name="connsiteX17" fmla="*/ 0 w 5543549"/>
                      <a:gd name="connsiteY17" fmla="*/ 1123678 h 1348413"/>
                      <a:gd name="connsiteX18" fmla="*/ 0 w 5543549"/>
                      <a:gd name="connsiteY18" fmla="*/ 786573 h 1348413"/>
                      <a:gd name="connsiteX19" fmla="*/ 0 w 5543549"/>
                      <a:gd name="connsiteY19" fmla="*/ 786573 h 1348413"/>
                      <a:gd name="connsiteX20" fmla="*/ 0 w 5543549"/>
                      <a:gd name="connsiteY20" fmla="*/ 224739 h 1348413"/>
                      <a:gd name="connsiteX0" fmla="*/ 0 w 5543549"/>
                      <a:gd name="connsiteY0" fmla="*/ 224739 h 1348413"/>
                      <a:gd name="connsiteX1" fmla="*/ 222938 w 5543549"/>
                      <a:gd name="connsiteY1" fmla="*/ 0 h 1348413"/>
                      <a:gd name="connsiteX2" fmla="*/ 923924 w 5543549"/>
                      <a:gd name="connsiteY2" fmla="*/ 0 h 1348413"/>
                      <a:gd name="connsiteX3" fmla="*/ 923924 w 5543549"/>
                      <a:gd name="connsiteY3" fmla="*/ 0 h 1348413"/>
                      <a:gd name="connsiteX4" fmla="*/ 2309811 w 5543549"/>
                      <a:gd name="connsiteY4" fmla="*/ 0 h 1348413"/>
                      <a:gd name="connsiteX5" fmla="*/ 5320610 w 5543549"/>
                      <a:gd name="connsiteY5" fmla="*/ 0 h 1348413"/>
                      <a:gd name="connsiteX6" fmla="*/ 5543549 w 5543549"/>
                      <a:gd name="connsiteY6" fmla="*/ 224739 h 1348413"/>
                      <a:gd name="connsiteX7" fmla="*/ 5543549 w 5543549"/>
                      <a:gd name="connsiteY7" fmla="*/ 786573 h 1348413"/>
                      <a:gd name="connsiteX8" fmla="*/ 5543549 w 5543549"/>
                      <a:gd name="connsiteY8" fmla="*/ 786573 h 1348413"/>
                      <a:gd name="connsiteX9" fmla="*/ 5543549 w 5543549"/>
                      <a:gd name="connsiteY9" fmla="*/ 1123678 h 1348413"/>
                      <a:gd name="connsiteX10" fmla="*/ 5543549 w 5543549"/>
                      <a:gd name="connsiteY10" fmla="*/ 1123673 h 1348413"/>
                      <a:gd name="connsiteX11" fmla="*/ 5320610 w 5543549"/>
                      <a:gd name="connsiteY11" fmla="*/ 1348413 h 1348413"/>
                      <a:gd name="connsiteX12" fmla="*/ 2309811 w 5543549"/>
                      <a:gd name="connsiteY12" fmla="*/ 1348413 h 1348413"/>
                      <a:gd name="connsiteX13" fmla="*/ 523532 w 5543549"/>
                      <a:gd name="connsiteY13" fmla="*/ 1963370 h 1348413"/>
                      <a:gd name="connsiteX14" fmla="*/ 923924 w 5543549"/>
                      <a:gd name="connsiteY14" fmla="*/ 1348413 h 1348413"/>
                      <a:gd name="connsiteX15" fmla="*/ 222938 w 5543549"/>
                      <a:gd name="connsiteY15" fmla="*/ 1348413 h 1348413"/>
                      <a:gd name="connsiteX16" fmla="*/ 0 w 5543549"/>
                      <a:gd name="connsiteY16" fmla="*/ 1123673 h 1348413"/>
                      <a:gd name="connsiteX17" fmla="*/ 0 w 5543549"/>
                      <a:gd name="connsiteY17" fmla="*/ 1123678 h 1348413"/>
                      <a:gd name="connsiteX18" fmla="*/ 0 w 5543549"/>
                      <a:gd name="connsiteY18" fmla="*/ 786573 h 1348413"/>
                      <a:gd name="connsiteX19" fmla="*/ 0 w 5543549"/>
                      <a:gd name="connsiteY19" fmla="*/ 786573 h 1348413"/>
                      <a:gd name="connsiteX20" fmla="*/ 0 w 5543549"/>
                      <a:gd name="connsiteY20" fmla="*/ 224739 h 1348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543549" h="1348413" fill="none" extrusionOk="0">
                        <a:moveTo>
                          <a:pt x="0" y="224739"/>
                        </a:moveTo>
                        <a:cubicBezTo>
                          <a:pt x="-11219" y="77299"/>
                          <a:pt x="98461" y="11038"/>
                          <a:pt x="222938" y="0"/>
                        </a:cubicBezTo>
                        <a:cubicBezTo>
                          <a:pt x="347341" y="16757"/>
                          <a:pt x="597475" y="107182"/>
                          <a:pt x="923924" y="0"/>
                        </a:cubicBezTo>
                        <a:lnTo>
                          <a:pt x="923924" y="0"/>
                        </a:lnTo>
                        <a:cubicBezTo>
                          <a:pt x="1403906" y="18039"/>
                          <a:pt x="1837219" y="-142560"/>
                          <a:pt x="2309811" y="0"/>
                        </a:cubicBezTo>
                        <a:cubicBezTo>
                          <a:pt x="3390598" y="65133"/>
                          <a:pt x="4254744" y="23289"/>
                          <a:pt x="5320610" y="0"/>
                        </a:cubicBezTo>
                        <a:cubicBezTo>
                          <a:pt x="5422595" y="-3458"/>
                          <a:pt x="5527941" y="99338"/>
                          <a:pt x="5543549" y="224739"/>
                        </a:cubicBezTo>
                        <a:cubicBezTo>
                          <a:pt x="5568300" y="476387"/>
                          <a:pt x="5523583" y="667719"/>
                          <a:pt x="5543549" y="786573"/>
                        </a:cubicBezTo>
                        <a:lnTo>
                          <a:pt x="5543549" y="786573"/>
                        </a:lnTo>
                        <a:cubicBezTo>
                          <a:pt x="5553383" y="933613"/>
                          <a:pt x="5529021" y="958389"/>
                          <a:pt x="5543549" y="1123678"/>
                        </a:cubicBezTo>
                        <a:lnTo>
                          <a:pt x="5543549" y="1123673"/>
                        </a:lnTo>
                        <a:cubicBezTo>
                          <a:pt x="5565490" y="1268861"/>
                          <a:pt x="5422511" y="1345085"/>
                          <a:pt x="5320610" y="1348413"/>
                        </a:cubicBezTo>
                        <a:cubicBezTo>
                          <a:pt x="4189300" y="1622655"/>
                          <a:pt x="2872619" y="1349223"/>
                          <a:pt x="2309811" y="1348413"/>
                        </a:cubicBezTo>
                        <a:cubicBezTo>
                          <a:pt x="1826141" y="1471779"/>
                          <a:pt x="1325720" y="1613675"/>
                          <a:pt x="523532" y="1963370"/>
                        </a:cubicBezTo>
                        <a:cubicBezTo>
                          <a:pt x="537348" y="1875638"/>
                          <a:pt x="863297" y="1441407"/>
                          <a:pt x="923924" y="1348413"/>
                        </a:cubicBezTo>
                        <a:cubicBezTo>
                          <a:pt x="684137" y="1381660"/>
                          <a:pt x="387135" y="1324215"/>
                          <a:pt x="222938" y="1348413"/>
                        </a:cubicBezTo>
                        <a:cubicBezTo>
                          <a:pt x="100341" y="1325329"/>
                          <a:pt x="24804" y="1248549"/>
                          <a:pt x="0" y="1123673"/>
                        </a:cubicBezTo>
                        <a:lnTo>
                          <a:pt x="0" y="1123678"/>
                        </a:lnTo>
                        <a:cubicBezTo>
                          <a:pt x="-38389" y="1076907"/>
                          <a:pt x="-14264" y="941857"/>
                          <a:pt x="0" y="786573"/>
                        </a:cubicBezTo>
                        <a:lnTo>
                          <a:pt x="0" y="786573"/>
                        </a:lnTo>
                        <a:cubicBezTo>
                          <a:pt x="-3720" y="575333"/>
                          <a:pt x="39864" y="345219"/>
                          <a:pt x="0" y="224739"/>
                        </a:cubicBezTo>
                        <a:close/>
                      </a:path>
                      <a:path w="5543549" h="1348413" stroke="0" extrusionOk="0">
                        <a:moveTo>
                          <a:pt x="0" y="224739"/>
                        </a:moveTo>
                        <a:cubicBezTo>
                          <a:pt x="17589" y="97085"/>
                          <a:pt x="116277" y="14762"/>
                          <a:pt x="222938" y="0"/>
                        </a:cubicBezTo>
                        <a:cubicBezTo>
                          <a:pt x="581714" y="-62725"/>
                          <a:pt x="841230" y="65599"/>
                          <a:pt x="923924" y="0"/>
                        </a:cubicBezTo>
                        <a:lnTo>
                          <a:pt x="923924" y="0"/>
                        </a:lnTo>
                        <a:cubicBezTo>
                          <a:pt x="1381310" y="86250"/>
                          <a:pt x="1776279" y="45589"/>
                          <a:pt x="2309811" y="0"/>
                        </a:cubicBezTo>
                        <a:cubicBezTo>
                          <a:pt x="3325851" y="160869"/>
                          <a:pt x="4839961" y="96691"/>
                          <a:pt x="5320610" y="0"/>
                        </a:cubicBezTo>
                        <a:cubicBezTo>
                          <a:pt x="5416681" y="-2102"/>
                          <a:pt x="5558738" y="87825"/>
                          <a:pt x="5543549" y="224739"/>
                        </a:cubicBezTo>
                        <a:cubicBezTo>
                          <a:pt x="5526853" y="380572"/>
                          <a:pt x="5581044" y="559250"/>
                          <a:pt x="5543549" y="786573"/>
                        </a:cubicBezTo>
                        <a:lnTo>
                          <a:pt x="5543549" y="786573"/>
                        </a:lnTo>
                        <a:cubicBezTo>
                          <a:pt x="5544696" y="946720"/>
                          <a:pt x="5533011" y="1050016"/>
                          <a:pt x="5543549" y="1123678"/>
                        </a:cubicBezTo>
                        <a:lnTo>
                          <a:pt x="5543549" y="1123673"/>
                        </a:lnTo>
                        <a:cubicBezTo>
                          <a:pt x="5552607" y="1240010"/>
                          <a:pt x="5478113" y="1378333"/>
                          <a:pt x="5320610" y="1348413"/>
                        </a:cubicBezTo>
                        <a:cubicBezTo>
                          <a:pt x="3765603" y="1379702"/>
                          <a:pt x="3279808" y="1408632"/>
                          <a:pt x="2309811" y="1348413"/>
                        </a:cubicBezTo>
                        <a:cubicBezTo>
                          <a:pt x="1568480" y="1715253"/>
                          <a:pt x="1179910" y="1877816"/>
                          <a:pt x="523532" y="1963370"/>
                        </a:cubicBezTo>
                        <a:cubicBezTo>
                          <a:pt x="656784" y="1767021"/>
                          <a:pt x="819579" y="1413381"/>
                          <a:pt x="923924" y="1348413"/>
                        </a:cubicBezTo>
                        <a:cubicBezTo>
                          <a:pt x="746782" y="1336254"/>
                          <a:pt x="513351" y="1335129"/>
                          <a:pt x="222938" y="1348413"/>
                        </a:cubicBezTo>
                        <a:cubicBezTo>
                          <a:pt x="113669" y="1334583"/>
                          <a:pt x="17831" y="1281853"/>
                          <a:pt x="0" y="1123673"/>
                        </a:cubicBezTo>
                        <a:lnTo>
                          <a:pt x="0" y="1123678"/>
                        </a:lnTo>
                        <a:cubicBezTo>
                          <a:pt x="-7398" y="1034487"/>
                          <a:pt x="14843" y="901698"/>
                          <a:pt x="0" y="786573"/>
                        </a:cubicBezTo>
                        <a:lnTo>
                          <a:pt x="0" y="786573"/>
                        </a:lnTo>
                        <a:cubicBezTo>
                          <a:pt x="15690" y="660233"/>
                          <a:pt x="-2508" y="472981"/>
                          <a:pt x="0" y="224739"/>
                        </a:cubicBezTo>
                        <a:close/>
                      </a:path>
                      <a:path w="5543549" h="1348413" fill="none" stroke="0" extrusionOk="0">
                        <a:moveTo>
                          <a:pt x="0" y="224739"/>
                        </a:moveTo>
                        <a:cubicBezTo>
                          <a:pt x="15212" y="87230"/>
                          <a:pt x="78489" y="5110"/>
                          <a:pt x="222938" y="0"/>
                        </a:cubicBezTo>
                        <a:cubicBezTo>
                          <a:pt x="334590" y="-25362"/>
                          <a:pt x="606145" y="58490"/>
                          <a:pt x="923924" y="0"/>
                        </a:cubicBezTo>
                        <a:lnTo>
                          <a:pt x="923924" y="0"/>
                        </a:lnTo>
                        <a:cubicBezTo>
                          <a:pt x="1467434" y="85932"/>
                          <a:pt x="1825238" y="-87012"/>
                          <a:pt x="2309811" y="0"/>
                        </a:cubicBezTo>
                        <a:cubicBezTo>
                          <a:pt x="3232836" y="-81687"/>
                          <a:pt x="4176489" y="-128812"/>
                          <a:pt x="5320610" y="0"/>
                        </a:cubicBezTo>
                        <a:cubicBezTo>
                          <a:pt x="5415768" y="2481"/>
                          <a:pt x="5552857" y="98710"/>
                          <a:pt x="5543549" y="224739"/>
                        </a:cubicBezTo>
                        <a:cubicBezTo>
                          <a:pt x="5555868" y="447022"/>
                          <a:pt x="5527427" y="651617"/>
                          <a:pt x="5543549" y="786573"/>
                        </a:cubicBezTo>
                        <a:lnTo>
                          <a:pt x="5543549" y="786573"/>
                        </a:lnTo>
                        <a:cubicBezTo>
                          <a:pt x="5549769" y="924443"/>
                          <a:pt x="5530892" y="956609"/>
                          <a:pt x="5543549" y="1123678"/>
                        </a:cubicBezTo>
                        <a:lnTo>
                          <a:pt x="5543549" y="1123673"/>
                        </a:lnTo>
                        <a:cubicBezTo>
                          <a:pt x="5554876" y="1253525"/>
                          <a:pt x="5436253" y="1350768"/>
                          <a:pt x="5320610" y="1348413"/>
                        </a:cubicBezTo>
                        <a:cubicBezTo>
                          <a:pt x="4203211" y="1595333"/>
                          <a:pt x="2746765" y="1376393"/>
                          <a:pt x="2309811" y="1348413"/>
                        </a:cubicBezTo>
                        <a:cubicBezTo>
                          <a:pt x="1797758" y="1485801"/>
                          <a:pt x="1342308" y="1667578"/>
                          <a:pt x="523532" y="1963370"/>
                        </a:cubicBezTo>
                        <a:cubicBezTo>
                          <a:pt x="511114" y="1865880"/>
                          <a:pt x="872798" y="1472375"/>
                          <a:pt x="923924" y="1348413"/>
                        </a:cubicBezTo>
                        <a:cubicBezTo>
                          <a:pt x="713886" y="1370882"/>
                          <a:pt x="424306" y="1335760"/>
                          <a:pt x="222938" y="1348413"/>
                        </a:cubicBezTo>
                        <a:cubicBezTo>
                          <a:pt x="122699" y="1351253"/>
                          <a:pt x="2656" y="1252279"/>
                          <a:pt x="0" y="1123673"/>
                        </a:cubicBezTo>
                        <a:lnTo>
                          <a:pt x="0" y="1123678"/>
                        </a:lnTo>
                        <a:cubicBezTo>
                          <a:pt x="-13787" y="1067404"/>
                          <a:pt x="6501" y="955806"/>
                          <a:pt x="0" y="786573"/>
                        </a:cubicBezTo>
                        <a:lnTo>
                          <a:pt x="0" y="786573"/>
                        </a:lnTo>
                        <a:cubicBezTo>
                          <a:pt x="-17078" y="568280"/>
                          <a:pt x="18494" y="372022"/>
                          <a:pt x="0" y="22473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nl-NL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trừ hai phân số khác mẫu số, ta quy đồng mẫu số hai phân số, rồi trừ  hai phân số đó.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659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89F25427-381C-5187-FAAE-D2E0813BA984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𝟐𝟎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?</a:t>
                </a:r>
              </a:p>
            </p:txBody>
          </p:sp>
        </mc:Choice>
        <mc:Fallback xmlns="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89F25427-381C-5187-FAAE-D2E0813BA9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4519E3-F739-15BB-9CD6-88F1C81989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5" name="Picture 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3883336D-FAD6-7B83-B2B5-71EA7DAF3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3BA9656E-BD98-C934-9E61-D6C9A7EB8C8C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𝟑𝟏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3BA9656E-BD98-C934-9E61-D6C9A7EB8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826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CB00F2D-0BFC-944E-D200-5B965181BBF5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FAAB41-CFF2-AC38-37EC-B7310B941A98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70C8256-0E1E-7BF4-85D1-F50102786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9">
                <a:extLst>
                  <a:ext uri="{FF2B5EF4-FFF2-40B4-BE49-F238E27FC236}">
                    <a16:creationId xmlns:a16="http://schemas.microsoft.com/office/drawing/2014/main" id="{04C14720-3E16-3D10-2628-01A049758DD7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𝟏𝟖</m:t>
                        </m:r>
                      </m:den>
                    </m:f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?</a:t>
                </a:r>
              </a:p>
            </p:txBody>
          </p:sp>
        </mc:Choice>
        <mc:Fallback xmlns="">
          <p:sp>
            <p:nvSpPr>
              <p:cNvPr id="11" name="Speech Bubble: Rectangle with Corners Rounded 19">
                <a:extLst>
                  <a:ext uri="{FF2B5EF4-FFF2-40B4-BE49-F238E27FC236}">
                    <a16:creationId xmlns:a16="http://schemas.microsoft.com/office/drawing/2014/main" id="{04C14720-3E16-3D10-2628-01A049758D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0C8DACB-BE0B-AFED-A11A-B7E541B18B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15" name="Picture 1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7F39FFFE-BC1B-ED5A-42A9-D6C95490AE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Speech Bubble: Rectangle with Corners Rounded 5">
                <a:extLst>
                  <a:ext uri="{FF2B5EF4-FFF2-40B4-BE49-F238E27FC236}">
                    <a16:creationId xmlns:a16="http://schemas.microsoft.com/office/drawing/2014/main" id="{6A7572A6-D949-E65F-6E0D-606BDDBF844A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𝟏𝟖</m:t>
                          </m:r>
                        </m:den>
                      </m:f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6" name="Speech Bubble: Rectangle with Corners Rounded 5">
                <a:extLst>
                  <a:ext uri="{FF2B5EF4-FFF2-40B4-BE49-F238E27FC236}">
                    <a16:creationId xmlns:a16="http://schemas.microsoft.com/office/drawing/2014/main" id="{6A7572A6-D949-E65F-6E0D-606BDDBF84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444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A4A527B-FB1F-00B0-15FE-5095CB8F8D38}"/>
              </a:ext>
            </a:extLst>
          </p:cNvPr>
          <p:cNvSpPr/>
          <p:nvPr/>
        </p:nvSpPr>
        <p:spPr>
          <a:xfrm flipH="1">
            <a:off x="3124200" y="464287"/>
            <a:ext cx="7620000" cy="1905000"/>
          </a:xfrm>
          <a:custGeom>
            <a:avLst/>
            <a:gdLst>
              <a:gd name="connsiteX0" fmla="*/ 0 w 7620000"/>
              <a:gd name="connsiteY0" fmla="*/ 317506 h 1905000"/>
              <a:gd name="connsiteX1" fmla="*/ 317506 w 7620000"/>
              <a:gd name="connsiteY1" fmla="*/ 0 h 1905000"/>
              <a:gd name="connsiteX2" fmla="*/ 4445000 w 7620000"/>
              <a:gd name="connsiteY2" fmla="*/ 0 h 1905000"/>
              <a:gd name="connsiteX3" fmla="*/ 4445000 w 7620000"/>
              <a:gd name="connsiteY3" fmla="*/ 0 h 1905000"/>
              <a:gd name="connsiteX4" fmla="*/ 6350000 w 7620000"/>
              <a:gd name="connsiteY4" fmla="*/ 0 h 1905000"/>
              <a:gd name="connsiteX5" fmla="*/ 7302494 w 7620000"/>
              <a:gd name="connsiteY5" fmla="*/ 0 h 1905000"/>
              <a:gd name="connsiteX6" fmla="*/ 7620000 w 7620000"/>
              <a:gd name="connsiteY6" fmla="*/ 317506 h 1905000"/>
              <a:gd name="connsiteX7" fmla="*/ 7620000 w 7620000"/>
              <a:gd name="connsiteY7" fmla="*/ 1111250 h 1905000"/>
              <a:gd name="connsiteX8" fmla="*/ 7620000 w 7620000"/>
              <a:gd name="connsiteY8" fmla="*/ 1111250 h 1905000"/>
              <a:gd name="connsiteX9" fmla="*/ 7620000 w 7620000"/>
              <a:gd name="connsiteY9" fmla="*/ 1587500 h 1905000"/>
              <a:gd name="connsiteX10" fmla="*/ 7620000 w 7620000"/>
              <a:gd name="connsiteY10" fmla="*/ 1587494 h 1905000"/>
              <a:gd name="connsiteX11" fmla="*/ 7302494 w 7620000"/>
              <a:gd name="connsiteY11" fmla="*/ 1905000 h 1905000"/>
              <a:gd name="connsiteX12" fmla="*/ 6350000 w 7620000"/>
              <a:gd name="connsiteY12" fmla="*/ 1905000 h 1905000"/>
              <a:gd name="connsiteX13" fmla="*/ 6661099 w 7620000"/>
              <a:gd name="connsiteY13" fmla="*/ 2460974 h 1905000"/>
              <a:gd name="connsiteX14" fmla="*/ 4445000 w 7620000"/>
              <a:gd name="connsiteY14" fmla="*/ 1905000 h 1905000"/>
              <a:gd name="connsiteX15" fmla="*/ 317506 w 7620000"/>
              <a:gd name="connsiteY15" fmla="*/ 1905000 h 1905000"/>
              <a:gd name="connsiteX16" fmla="*/ 0 w 7620000"/>
              <a:gd name="connsiteY16" fmla="*/ 1587494 h 1905000"/>
              <a:gd name="connsiteX17" fmla="*/ 0 w 7620000"/>
              <a:gd name="connsiteY17" fmla="*/ 1587500 h 1905000"/>
              <a:gd name="connsiteX18" fmla="*/ 0 w 7620000"/>
              <a:gd name="connsiteY18" fmla="*/ 1111250 h 1905000"/>
              <a:gd name="connsiteX19" fmla="*/ 0 w 7620000"/>
              <a:gd name="connsiteY19" fmla="*/ 1111250 h 1905000"/>
              <a:gd name="connsiteX20" fmla="*/ 0 w 7620000"/>
              <a:gd name="connsiteY20" fmla="*/ 317506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20000" h="1905000" fill="none" extrusionOk="0">
                <a:moveTo>
                  <a:pt x="0" y="317506"/>
                </a:moveTo>
                <a:cubicBezTo>
                  <a:pt x="-8688" y="124128"/>
                  <a:pt x="138009" y="33712"/>
                  <a:pt x="317506" y="0"/>
                </a:cubicBezTo>
                <a:cubicBezTo>
                  <a:pt x="1094166" y="-61564"/>
                  <a:pt x="3238068" y="-155430"/>
                  <a:pt x="4445000" y="0"/>
                </a:cubicBezTo>
                <a:lnTo>
                  <a:pt x="4445000" y="0"/>
                </a:lnTo>
                <a:cubicBezTo>
                  <a:pt x="4786283" y="-55675"/>
                  <a:pt x="5746735" y="95910"/>
                  <a:pt x="6350000" y="0"/>
                </a:cubicBezTo>
                <a:cubicBezTo>
                  <a:pt x="6757518" y="74468"/>
                  <a:pt x="6829393" y="-34825"/>
                  <a:pt x="7302494" y="0"/>
                </a:cubicBezTo>
                <a:cubicBezTo>
                  <a:pt x="7459216" y="-3025"/>
                  <a:pt x="7606403" y="141042"/>
                  <a:pt x="7620000" y="317506"/>
                </a:cubicBezTo>
                <a:cubicBezTo>
                  <a:pt x="7682056" y="631014"/>
                  <a:pt x="7552074" y="974320"/>
                  <a:pt x="7620000" y="1111250"/>
                </a:cubicBezTo>
                <a:lnTo>
                  <a:pt x="7620000" y="1111250"/>
                </a:lnTo>
                <a:cubicBezTo>
                  <a:pt x="7626813" y="1173342"/>
                  <a:pt x="7596562" y="1350739"/>
                  <a:pt x="7620000" y="1587500"/>
                </a:cubicBezTo>
                <a:lnTo>
                  <a:pt x="7620000" y="1587494"/>
                </a:lnTo>
                <a:cubicBezTo>
                  <a:pt x="7626059" y="1768645"/>
                  <a:pt x="7445665" y="1899976"/>
                  <a:pt x="7302494" y="1905000"/>
                </a:cubicBezTo>
                <a:cubicBezTo>
                  <a:pt x="7061100" y="1944952"/>
                  <a:pt x="6531236" y="1933777"/>
                  <a:pt x="6350000" y="1905000"/>
                </a:cubicBezTo>
                <a:cubicBezTo>
                  <a:pt x="6411237" y="1983534"/>
                  <a:pt x="6594018" y="2317427"/>
                  <a:pt x="6661099" y="2460974"/>
                </a:cubicBezTo>
                <a:cubicBezTo>
                  <a:pt x="5602093" y="2209194"/>
                  <a:pt x="5131370" y="1968712"/>
                  <a:pt x="4445000" y="1905000"/>
                </a:cubicBezTo>
                <a:cubicBezTo>
                  <a:pt x="2861018" y="1963459"/>
                  <a:pt x="2242682" y="1742568"/>
                  <a:pt x="317506" y="1905000"/>
                </a:cubicBezTo>
                <a:cubicBezTo>
                  <a:pt x="142568" y="1886850"/>
                  <a:pt x="31644" y="1763814"/>
                  <a:pt x="0" y="1587494"/>
                </a:cubicBezTo>
                <a:lnTo>
                  <a:pt x="0" y="1587500"/>
                </a:lnTo>
                <a:cubicBezTo>
                  <a:pt x="36955" y="1409428"/>
                  <a:pt x="28839" y="1331046"/>
                  <a:pt x="0" y="1111250"/>
                </a:cubicBezTo>
                <a:lnTo>
                  <a:pt x="0" y="1111250"/>
                </a:lnTo>
                <a:cubicBezTo>
                  <a:pt x="-42921" y="937648"/>
                  <a:pt x="70622" y="578074"/>
                  <a:pt x="0" y="317506"/>
                </a:cubicBezTo>
                <a:close/>
              </a:path>
              <a:path w="7620000" h="1905000" stroke="0" extrusionOk="0">
                <a:moveTo>
                  <a:pt x="0" y="317506"/>
                </a:moveTo>
                <a:cubicBezTo>
                  <a:pt x="8177" y="138871"/>
                  <a:pt x="132897" y="454"/>
                  <a:pt x="317506" y="0"/>
                </a:cubicBezTo>
                <a:cubicBezTo>
                  <a:pt x="2175678" y="120733"/>
                  <a:pt x="3035213" y="-81149"/>
                  <a:pt x="4445000" y="0"/>
                </a:cubicBezTo>
                <a:lnTo>
                  <a:pt x="4445000" y="0"/>
                </a:lnTo>
                <a:cubicBezTo>
                  <a:pt x="5020858" y="-111542"/>
                  <a:pt x="5676912" y="18925"/>
                  <a:pt x="6350000" y="0"/>
                </a:cubicBezTo>
                <a:cubicBezTo>
                  <a:pt x="6777006" y="10310"/>
                  <a:pt x="6870916" y="-36115"/>
                  <a:pt x="7302494" y="0"/>
                </a:cubicBezTo>
                <a:cubicBezTo>
                  <a:pt x="7461820" y="8932"/>
                  <a:pt x="7623118" y="141966"/>
                  <a:pt x="7620000" y="317506"/>
                </a:cubicBezTo>
                <a:cubicBezTo>
                  <a:pt x="7591410" y="650509"/>
                  <a:pt x="7582987" y="1001457"/>
                  <a:pt x="7620000" y="1111250"/>
                </a:cubicBezTo>
                <a:lnTo>
                  <a:pt x="7620000" y="1111250"/>
                </a:lnTo>
                <a:cubicBezTo>
                  <a:pt x="7582327" y="1231771"/>
                  <a:pt x="7609093" y="1419665"/>
                  <a:pt x="7620000" y="1587500"/>
                </a:cubicBezTo>
                <a:lnTo>
                  <a:pt x="7620000" y="1587494"/>
                </a:lnTo>
                <a:cubicBezTo>
                  <a:pt x="7622394" y="1758622"/>
                  <a:pt x="7496507" y="1924495"/>
                  <a:pt x="7302494" y="1905000"/>
                </a:cubicBezTo>
                <a:cubicBezTo>
                  <a:pt x="7053292" y="1881997"/>
                  <a:pt x="6659640" y="1852257"/>
                  <a:pt x="6350000" y="1905000"/>
                </a:cubicBezTo>
                <a:cubicBezTo>
                  <a:pt x="6485595" y="2091431"/>
                  <a:pt x="6580756" y="2369226"/>
                  <a:pt x="6661099" y="2460974"/>
                </a:cubicBezTo>
                <a:cubicBezTo>
                  <a:pt x="5524674" y="2303713"/>
                  <a:pt x="5387724" y="2211503"/>
                  <a:pt x="4445000" y="1905000"/>
                </a:cubicBezTo>
                <a:cubicBezTo>
                  <a:pt x="2849395" y="2042847"/>
                  <a:pt x="786349" y="2023114"/>
                  <a:pt x="317506" y="1905000"/>
                </a:cubicBezTo>
                <a:cubicBezTo>
                  <a:pt x="153465" y="1908576"/>
                  <a:pt x="8792" y="1796101"/>
                  <a:pt x="0" y="1587494"/>
                </a:cubicBezTo>
                <a:lnTo>
                  <a:pt x="0" y="1587500"/>
                </a:lnTo>
                <a:cubicBezTo>
                  <a:pt x="7236" y="1374842"/>
                  <a:pt x="36326" y="1229291"/>
                  <a:pt x="0" y="1111250"/>
                </a:cubicBezTo>
                <a:lnTo>
                  <a:pt x="0" y="1111250"/>
                </a:lnTo>
                <a:cubicBezTo>
                  <a:pt x="-35272" y="892607"/>
                  <a:pt x="58865" y="502671"/>
                  <a:pt x="0" y="31750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37416"/>
                      <a:gd name="adj2" fmla="val 7918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sẵn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2050" name="Picture 2" descr="Nobita Nobi Shizuka Minamoto Doraemon Sewashi PNG, Clipart, Doraemon, Nobi  Free PNG Download | Cute cartoon drawings, Happy cartoon, Cute cartoon  pictures">
            <a:extLst>
              <a:ext uri="{FF2B5EF4-FFF2-40B4-BE49-F238E27FC236}">
                <a16:creationId xmlns:a16="http://schemas.microsoft.com/office/drawing/2014/main" id="{0DE61B13-5438-7CAB-C077-8E3831C8F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78" b="94439" l="4808" r="94368">
                        <a14:foregroundMark x1="42170" y1="13208" x2="56181" y2="28203"/>
                        <a14:foregroundMark x1="59341" y1="11619" x2="61951" y2="22046"/>
                        <a14:foregroundMark x1="61951" y1="22046" x2="61951" y2="22046"/>
                        <a14:foregroundMark x1="48626" y1="7646" x2="48626" y2="7646"/>
                        <a14:foregroundMark x1="48626" y1="7646" x2="43544" y2="12910"/>
                        <a14:foregroundMark x1="52747" y1="7448" x2="57280" y2="8540"/>
                        <a14:foregroundMark x1="84890" y1="7448" x2="84890" y2="7448"/>
                        <a14:foregroundMark x1="51648" y1="79047" x2="52473" y2="82324"/>
                        <a14:foregroundMark x1="55495" y1="89573" x2="56319" y2="93049"/>
                        <a14:foregroundMark x1="36264" y1="63754" x2="33242" y2="63754"/>
                        <a14:foregroundMark x1="6593" y1="13605" x2="6593" y2="13605"/>
                        <a14:foregroundMark x1="15797" y1="5164" x2="15797" y2="5164"/>
                        <a14:foregroundMark x1="10440" y1="5164" x2="10440" y2="5164"/>
                        <a14:foregroundMark x1="90934" y1="13803" x2="90934" y2="13803"/>
                        <a14:foregroundMark x1="87088" y1="5164" x2="87088" y2="5164"/>
                        <a14:foregroundMark x1="43132" y1="32671" x2="47115" y2="38630"/>
                        <a14:foregroundMark x1="52885" y1="29196" x2="58516" y2="36544"/>
                        <a14:foregroundMark x1="6181" y1="8640" x2="6181" y2="8640"/>
                        <a14:foregroundMark x1="4945" y1="13505" x2="4945" y2="13505"/>
                        <a14:foregroundMark x1="64286" y1="13803" x2="65522" y2="19662"/>
                        <a14:foregroundMark x1="47527" y1="12413" x2="51923" y2="24926"/>
                        <a14:foregroundMark x1="44780" y1="34459" x2="50137" y2="38332"/>
                        <a14:foregroundMark x1="54396" y1="29295" x2="58242" y2="38133"/>
                        <a14:foregroundMark x1="58242" y1="30387" x2="60714" y2="38729"/>
                        <a14:foregroundMark x1="46429" y1="31976" x2="47527" y2="41410"/>
                        <a14:foregroundMark x1="49451" y1="11023" x2="55907" y2="25919"/>
                        <a14:foregroundMark x1="55907" y1="25919" x2="55907" y2="25919"/>
                        <a14:foregroundMark x1="55357" y1="4071" x2="55357" y2="4071"/>
                        <a14:foregroundMark x1="51236" y1="94538" x2="51236" y2="94538"/>
                        <a14:foregroundMark x1="15385" y1="3277" x2="15385" y2="3277"/>
                        <a14:foregroundMark x1="91346" y1="6356" x2="91346" y2="6356"/>
                        <a14:foregroundMark x1="93956" y1="9633" x2="93956" y2="9633"/>
                        <a14:foregroundMark x1="94368" y1="12214" x2="94368" y2="12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3029744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58EFF01A-484D-CEBE-D393-C681D01183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58600" y="5943600"/>
            <a:ext cx="279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80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606</Words>
  <Application>Microsoft Office PowerPoint</Application>
  <PresentationFormat>Widescreen</PresentationFormat>
  <Paragraphs>59</Paragraphs>
  <Slides>16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等线</vt:lpstr>
      <vt:lpstr>等线 Light</vt:lpstr>
      <vt:lpstr>DFPOP1-W9</vt:lpstr>
      <vt:lpstr>Arial</vt:lpstr>
      <vt:lpstr>Calibri</vt:lpstr>
      <vt:lpstr>Cambria</vt:lpstr>
      <vt:lpstr>Cambria Math</vt:lpstr>
      <vt:lpstr>iCiel Crocante</vt:lpstr>
      <vt:lpstr>Office 主题​​</vt:lpstr>
      <vt:lpstr>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10</cp:revision>
  <dcterms:created xsi:type="dcterms:W3CDTF">2024-02-22T04:46:52Z</dcterms:created>
  <dcterms:modified xsi:type="dcterms:W3CDTF">2024-02-22T05:51:28Z</dcterms:modified>
</cp:coreProperties>
</file>