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8" r:id="rId2"/>
  </p:sldMasterIdLst>
  <p:notesMasterIdLst>
    <p:notesMasterId r:id="rId14"/>
  </p:notesMasterIdLst>
  <p:sldIdLst>
    <p:sldId id="256" r:id="rId3"/>
    <p:sldId id="275" r:id="rId4"/>
    <p:sldId id="294" r:id="rId5"/>
    <p:sldId id="295" r:id="rId6"/>
    <p:sldId id="315" r:id="rId7"/>
    <p:sldId id="316" r:id="rId8"/>
    <p:sldId id="325" r:id="rId9"/>
    <p:sldId id="318" r:id="rId10"/>
    <p:sldId id="324" r:id="rId11"/>
    <p:sldId id="322" r:id="rId12"/>
    <p:sldId id="32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ExtraBold" panose="020B0604020202020204" charset="0"/>
      <p:bold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87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12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80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5353D30-538C-40D2-852C-1DF3ECB6F23D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22/3/2024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53C1F2-5950-4BE8-BF70-7AD9F5758F25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30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0453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7662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8052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5764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5FAD-0DEB-4948-BB09-54AB1BFA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99913-8CE6-4F93-B491-244C54B7A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BACCC-3EC5-4085-B169-C12F0C4A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816A65D-D112-4269-808D-C3AE3219D1F9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22/3/2024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2741-AA72-47F2-BE04-8FB702AA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7B2C-B0C3-48B7-8FD4-A17ED8B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F7A9E0-B317-46C4-AB6D-DF512CC69BD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94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12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60.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 </a:t>
            </a:r>
            <a:r>
              <a:rPr lang="en-US" sz="4000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 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(không nhớ) trong phạm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(trang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61).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8117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43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45"/>
            <a:ext cx="12387238" cy="6967345"/>
          </a:xfrm>
          <a:prstGeom prst="rect">
            <a:avLst/>
          </a:prstGeom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b="1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b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b="1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b="1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b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</a:t>
            </a:r>
            <a:r>
              <a:rPr lang="en-US" sz="4800" b="1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b="1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0756" y="1786662"/>
            <a:ext cx="9815246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đặt tính và thực hiện phép trừ ( không nhớ ) trong phạm vi 1000.</a:t>
            </a:r>
          </a:p>
          <a:p>
            <a:pPr algn="just"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thức,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kĩ năng về phép trừ đã học để giải quyết một số tình huống gắn với thực tế.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" y="222160"/>
            <a:ext cx="11573061" cy="5562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237" y="5842337"/>
            <a:ext cx="690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quan sát bức tranh và nêu tình huống.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100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6" y="447911"/>
            <a:ext cx="11733612" cy="5285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707" y="1797846"/>
            <a:ext cx="8667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969" y="2416963"/>
            <a:ext cx="8667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627" y="2295525"/>
            <a:ext cx="25717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739" y="2928935"/>
            <a:ext cx="1128713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7378" y="2424070"/>
            <a:ext cx="657225" cy="46672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6058" y="1840312"/>
            <a:ext cx="1533525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4139" y="3162299"/>
            <a:ext cx="1533525" cy="51911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056" y="3421854"/>
            <a:ext cx="1797418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76271" y="3681410"/>
            <a:ext cx="2803307" cy="10330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9579" y="2129227"/>
            <a:ext cx="1103041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14629" y="1757320"/>
            <a:ext cx="1316747" cy="1333501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5022" y="3090821"/>
            <a:ext cx="422271" cy="565210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72001" y="3064630"/>
            <a:ext cx="530327" cy="565210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79579" y="3799782"/>
            <a:ext cx="3235746" cy="90848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65873" y="2308008"/>
            <a:ext cx="893120" cy="90848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14594" y="1840312"/>
            <a:ext cx="1255212" cy="141985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38532" y="3216490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458695" y="3173813"/>
            <a:ext cx="696471" cy="46803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65431" y="3761762"/>
            <a:ext cx="306492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77924" y="4768653"/>
            <a:ext cx="4588834" cy="9046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72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972659" y="444476"/>
            <a:ext cx="4387570" cy="992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-1" y="1778887"/>
            <a:ext cx="12075885" cy="3454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* 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1.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kumimoji="0" lang="en-US" altLang="zh-CN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trăm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trăm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dấu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-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dấu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gạch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ngang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2.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96355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2589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" y="809651"/>
            <a:ext cx="12152491" cy="373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2149" y="33577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156880" y="3230177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536371" y="3239078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963922" y="3230176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597" y="33269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 Box 3"/>
          <p:cNvSpPr txBox="1"/>
          <p:nvPr/>
        </p:nvSpPr>
        <p:spPr>
          <a:xfrm>
            <a:off x="5046328" y="3199376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5425819" y="3208277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4853370" y="319937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4678" y="33488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 Box 3"/>
          <p:cNvSpPr txBox="1"/>
          <p:nvPr/>
        </p:nvSpPr>
        <p:spPr>
          <a:xfrm>
            <a:off x="7959409" y="3221275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8338900" y="3230176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7766451" y="3221274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65046" y="33358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 Box 3"/>
          <p:cNvSpPr txBox="1"/>
          <p:nvPr/>
        </p:nvSpPr>
        <p:spPr>
          <a:xfrm>
            <a:off x="10949777" y="3208278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11318012" y="3199375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10756819" y="3208277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93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81067117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226</Words>
  <Application>Microsoft Office PowerPoint</Application>
  <PresentationFormat>Widescreen</PresentationFormat>
  <Paragraphs>38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Montserrat ExtraBold</vt:lpstr>
      <vt:lpstr>Arial</vt:lpstr>
      <vt:lpstr>Times New Roman</vt:lpstr>
      <vt:lpstr>微软雅黑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48</cp:revision>
  <dcterms:created xsi:type="dcterms:W3CDTF">2021-05-10T04:25:00Z</dcterms:created>
  <dcterms:modified xsi:type="dcterms:W3CDTF">2024-03-22T10:08:28Z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