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6" r:id="rId3"/>
    <p:sldId id="275" r:id="rId4"/>
    <p:sldId id="294" r:id="rId5"/>
    <p:sldId id="295" r:id="rId6"/>
    <p:sldId id="309" r:id="rId7"/>
    <p:sldId id="310" r:id="rId8"/>
    <p:sldId id="313" r:id="rId9"/>
    <p:sldId id="307" r:id="rId10"/>
    <p:sldId id="308" r:id="rId11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B0604020202020204" charset="0"/>
      <p:regular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FhULmujEkRXKProgFNuVio5VN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DEAC5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ags" Target="tags/tag1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005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21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51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4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93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3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3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FBFB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3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3"/>
          <p:cNvSpPr txBox="1">
            <a:spLocks noGrp="1"/>
          </p:cNvSpPr>
          <p:nvPr>
            <p:ph type="sldNum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590034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body"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0165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4pPr>
            <a:lvl5pPr marL="2286000" lvl="4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»"/>
              <a:defRPr sz="2700"/>
            </a:lvl5pPr>
            <a:lvl6pPr marL="2743200" lvl="5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6pPr>
            <a:lvl7pPr marL="3200400" lvl="6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7pPr>
            <a:lvl8pPr marL="3657600" lvl="7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8pPr>
            <a:lvl9pPr marL="4114800" lvl="8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8" name="Google Shape;148;p45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6"/>
          <p:cNvSpPr txBox="1"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  <a:defRPr sz="27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7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7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8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body" idx="1"/>
          </p:nvPr>
        </p:nvSpPr>
        <p:spPr>
          <a:xfrm rot="5400000">
            <a:off x="1697040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44980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59062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0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body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5pPr>
            <a:lvl6pPr marL="2743200" lvl="5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6pPr>
            <a:lvl7pPr marL="3200400" lvl="6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7pPr>
            <a:lvl8pPr marL="3657600" lvl="7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8pPr>
            <a:lvl9pPr marL="4114800" lvl="8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005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marL="2286000" lvl="4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marL="2743200" lvl="5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marL="3200400" lvl="6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marL="3657600" lvl="7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marL="4114800" lvl="8" indent="-3683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>
            <a:endParaRPr/>
          </a:p>
        </p:txBody>
      </p:sp>
      <p:sp>
        <p:nvSpPr>
          <p:cNvPr id="130" name="Google Shape;130;p41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2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</p:sldLayoutIdLst>
  <p:transition spd="slow">
    <p:random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  <a:defRPr sz="5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dt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ft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88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89" r:id="rId14"/>
  </p:sldLayoutIdLst>
  <p:transition spd="slow"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"/>
          <p:cNvPicPr preferRelativeResize="0"/>
          <p:nvPr/>
        </p:nvPicPr>
        <p:blipFill rotWithShape="1">
          <a:blip r:embed="rId3">
            <a:alphaModFix/>
          </a:blip>
          <a:srcRect t="5244" b="10434"/>
          <a:stretch/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t="35313" b="20813"/>
          <a:stretch/>
        </p:blipFill>
        <p:spPr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 txBox="1"/>
          <p:nvPr/>
        </p:nvSpPr>
        <p:spPr>
          <a:xfrm>
            <a:off x="529389" y="4196615"/>
            <a:ext cx="10600574" cy="121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Calibri"/>
              <a:buNone/>
            </a:pPr>
            <a:r>
              <a:rPr lang="en-US" sz="7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Xin chào tất cả các con!</a:t>
            </a:r>
            <a:endParaRPr sz="7200" b="1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07446"/>
            <a:ext cx="12192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F3F3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10" name="Google Shape;310;p9"/>
          <p:cNvSpPr txBox="1"/>
          <p:nvPr/>
        </p:nvSpPr>
        <p:spPr>
          <a:xfrm>
            <a:off x="2685001" y="1016377"/>
            <a:ext cx="5791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sz="4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1" name="Google Shape;31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3" y="0"/>
            <a:ext cx="2096378" cy="2268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65542" y="214581"/>
            <a:ext cx="1694696" cy="216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9"/>
          <p:cNvSpPr txBox="1"/>
          <p:nvPr/>
        </p:nvSpPr>
        <p:spPr>
          <a:xfrm>
            <a:off x="267967" y="1869906"/>
            <a:ext cx="1137812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cộng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lang="en-US" sz="4800" u="none" strike="noStrike" cap="none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800" u="none" strike="noStrike" cap="none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59</a:t>
            </a:r>
            <a:r>
              <a:rPr lang="en-US" sz="4800" u="none" strike="noStrike" cap="none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endParaRPr sz="4800" u="none" strike="noStrike" cap="none" dirty="0">
              <a:solidFill>
                <a:srgbClr val="000099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6474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Vận dụng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thực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87904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7" y="234024"/>
            <a:ext cx="11519450" cy="3423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7261" y="2561700"/>
            <a:ext cx="504066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35228" y="2461217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2772" y="169931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83195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6" y="3879726"/>
            <a:ext cx="11518603" cy="2105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7978" y="5144127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0140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4061" y="5124031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2772" y="5116034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9330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064" y="510393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62958" y="5130795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5120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89991" y="5110699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202927" y="5095938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925089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39485" y="5075842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6670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347727"/>
            <a:ext cx="11204123" cy="3418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67647" y="2561700"/>
            <a:ext cx="423679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32772" y="1265462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36536" y="2491361"/>
            <a:ext cx="190917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2772" y="1719408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53717" y="2185457"/>
            <a:ext cx="4421275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63579" y="2546312"/>
            <a:ext cx="252033" cy="492999"/>
          </a:xfrm>
          <a:prstGeom prst="rect">
            <a:avLst/>
          </a:prstGeom>
          <a:solidFill>
            <a:srgbClr val="FDEA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95240" y="2707716"/>
            <a:ext cx="4421275" cy="78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07" y="4012974"/>
            <a:ext cx="11290614" cy="22672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79527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01689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5610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3209" y="545562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5371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69292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6736" y="545746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78898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819" y="543737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17862" y="5436576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640024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63945" y="5435530"/>
            <a:ext cx="274320" cy="4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240010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2"/>
          <a:stretch/>
        </p:blipFill>
        <p:spPr>
          <a:xfrm>
            <a:off x="0" y="0"/>
            <a:ext cx="11839575" cy="2040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7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1000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48637" y="1123950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0582275" y="1123950"/>
            <a:ext cx="12096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13687" y="1576337"/>
            <a:ext cx="20907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42625" y="1576335"/>
            <a:ext cx="5446192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0369" y="2055813"/>
            <a:ext cx="264809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730369" y="2289058"/>
            <a:ext cx="3833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2A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err="1" smtClean="0"/>
              <a:t>Lớp</a:t>
            </a:r>
            <a:r>
              <a:rPr lang="en-US" sz="2800" dirty="0" smtClean="0"/>
              <a:t> 2B : …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 smtClean="0"/>
          </a:p>
          <a:p>
            <a:r>
              <a:rPr lang="en-US" sz="2800" dirty="0" smtClean="0"/>
              <a:t>Hai </a:t>
            </a:r>
            <a:r>
              <a:rPr lang="en-US" sz="2800" dirty="0" err="1" smtClean="0"/>
              <a:t>lớp</a:t>
            </a:r>
            <a:r>
              <a:rPr lang="en-US" sz="2800" dirty="0" smtClean="0"/>
              <a:t> :  ? 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054418" y="4104940"/>
            <a:ext cx="9089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99"/>
                </a:solidFill>
              </a:rPr>
              <a:t>Bài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giải</a:t>
            </a:r>
            <a:endParaRPr lang="en-US" sz="3200" dirty="0" smtClean="0">
              <a:solidFill>
                <a:srgbClr val="000099"/>
              </a:solidFill>
            </a:endParaRPr>
          </a:p>
          <a:p>
            <a:r>
              <a:rPr lang="en-US" sz="3200" dirty="0" smtClean="0">
                <a:solidFill>
                  <a:srgbClr val="000099"/>
                </a:solidFill>
              </a:rPr>
              <a:t>         </a:t>
            </a:r>
            <a:r>
              <a:rPr lang="en-US" sz="3200" dirty="0" err="1" smtClean="0">
                <a:solidFill>
                  <a:srgbClr val="000099"/>
                </a:solidFill>
              </a:rPr>
              <a:t>Cả</a:t>
            </a:r>
            <a:r>
              <a:rPr lang="en-US" sz="3200" dirty="0" smtClean="0">
                <a:solidFill>
                  <a:srgbClr val="000099"/>
                </a:solidFill>
              </a:rPr>
              <a:t> .……………………………</a:t>
            </a:r>
            <a:r>
              <a:rPr lang="en-US" sz="3200" dirty="0" err="1" smtClean="0">
                <a:solidFill>
                  <a:srgbClr val="000099"/>
                </a:solidFill>
              </a:rPr>
              <a:t>là</a:t>
            </a:r>
            <a:r>
              <a:rPr lang="en-US" sz="3200" dirty="0" smtClean="0">
                <a:solidFill>
                  <a:srgbClr val="000099"/>
                </a:solidFill>
              </a:rPr>
              <a:t>: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…… = …… (……)</a:t>
            </a:r>
          </a:p>
          <a:p>
            <a:r>
              <a:rPr lang="en-US" sz="3200" dirty="0" smtClean="0">
                <a:solidFill>
                  <a:srgbClr val="000099"/>
                </a:solidFill>
              </a:rPr>
              <a:t>                          </a:t>
            </a:r>
            <a:r>
              <a:rPr lang="en-US" sz="3200" dirty="0" err="1" smtClean="0">
                <a:solidFill>
                  <a:srgbClr val="000099"/>
                </a:solidFill>
              </a:rPr>
              <a:t>Đáp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số</a:t>
            </a:r>
            <a:r>
              <a:rPr lang="en-US" sz="3200" dirty="0" smtClean="0">
                <a:solidFill>
                  <a:srgbClr val="000099"/>
                </a:solidFill>
              </a:rPr>
              <a:t>: …. 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979863"/>
            <a:ext cx="11260809" cy="345478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lvl="0" algn="just">
              <a:lnSpc>
                <a:spcPct val="150000"/>
              </a:lnSpc>
              <a:buClrTx/>
              <a:defRPr/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Làm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ô li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3,4,5,6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59.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Phép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trừ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nhớ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trong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phạm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vi 1000</a:t>
            </a:r>
          </a:p>
          <a:p>
            <a:pPr lvl="0">
              <a:buClr>
                <a:srgbClr val="FF0000"/>
              </a:buClr>
              <a:buSzPts val="4800"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60.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3781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0743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82195363"/>
</p:tagLst>
</file>

<file path=ppt/theme/theme1.xml><?xml version="1.0" encoding="utf-8"?>
<a:theme xmlns:a="http://schemas.openxmlformats.org/drawingml/2006/main" name="1_Office Theme">
  <a:themeElements>
    <a:clrScheme name="自定义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206</Words>
  <Application>Microsoft Office PowerPoint</Application>
  <PresentationFormat>Widescreen</PresentationFormat>
  <Paragraphs>52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微软雅黑</vt:lpstr>
      <vt:lpstr>Calibri</vt:lpstr>
      <vt:lpstr>Arial</vt:lpstr>
      <vt:lpstr>Questrial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46</cp:revision>
  <dcterms:created xsi:type="dcterms:W3CDTF">2021-05-10T04:25:00Z</dcterms:created>
  <dcterms:modified xsi:type="dcterms:W3CDTF">2024-03-22T10:08:05Z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