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9" r:id="rId6"/>
    <p:sldId id="273" r:id="rId7"/>
    <p:sldId id="271" r:id="rId8"/>
    <p:sldId id="272" r:id="rId9"/>
    <p:sldId id="274" r:id="rId10"/>
    <p:sldId id="267" r:id="rId11"/>
    <p:sldId id="268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402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0" timeString="2022-03-29T01:43:24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18852 8930 0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AB3EF-6989-4DAF-9BAA-C14D47CE275A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EA834-06E8-4F20-8B87-8DB42968D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679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402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03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1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81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799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8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2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4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83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2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53D30-538C-40D2-852C-1DF3ECB6F23D}" type="datetimeFigureOut">
              <a:rPr lang="en-US" smtClean="0"/>
              <a:t>22/3/2024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3C1F2-5950-4BE8-BF70-7AD9F5758F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77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3.png"/><Relationship Id="rId5" Type="http://schemas.openxmlformats.org/officeDocument/2006/relationships/image" Target="../media/image5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3"/>
            <a:ext cx="12192001" cy="6863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782" y="3275467"/>
            <a:ext cx="7204321" cy="162382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03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371320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856988" y="1035712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941587" y="2016494"/>
            <a:ext cx="11063755" cy="2839229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3, 4, 5 Vở 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BTT in </a:t>
            </a:r>
            <a:r>
              <a:rPr lang="en-US" altLang="zh-CN" sz="400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0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57.</a:t>
            </a:r>
            <a:endParaRPr lang="en-US" altLang="zh-CN" sz="4000" dirty="0" smtClean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trước</a:t>
            </a:r>
            <a:r>
              <a:rPr kumimoji="0" lang="en-US" altLang="zh-CN" sz="40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000" b="0" i="0" u="none" strike="noStrike" kern="1200" cap="none" spc="0" normalizeH="0" baseline="0" noProof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000" i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Phép cộng (không nhớ) trong phạm vi 1000 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 </a:t>
            </a:r>
            <a:r>
              <a:rPr lang="en-US" altLang="zh-CN" sz="4000" noProof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58</a:t>
            </a:r>
            <a:r>
              <a:rPr kumimoji="0" lang="en-US" altLang="zh-CN" sz="4000" b="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.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94561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54" y="-1"/>
            <a:ext cx="11898645" cy="703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7218" y="1705582"/>
            <a:ext cx="94996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  <a:endParaRPr lang="en-US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9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8952" cy="685628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49891" y="1772326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188969" y="2295110"/>
            <a:ext cx="5791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33" y="3399017"/>
            <a:ext cx="114048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 (57)</a:t>
            </a:r>
            <a:r>
              <a:rPr lang="en-US" sz="6000" spc="100" noProof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6000" spc="100" noProof="0" dirty="0" smtClean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spc="100" noProof="0" dirty="0" smtClean="0">
                <a:ln w="22225">
                  <a:solidFill>
                    <a:srgbClr val="FF0000"/>
                  </a:solidFill>
                  <a:prstDash val="solid"/>
                </a:ln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60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5017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2743061" y="90019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5604" y="1758720"/>
            <a:ext cx="10398158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1000.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44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7231"/>
            <a:ext cx="11982733" cy="34490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077" y="1955527"/>
            <a:ext cx="44755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786720" y="321480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7360" y="32054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0098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49" y="1689055"/>
            <a:ext cx="11147281" cy="27972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1112" y="233382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43912" y="233382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112" y="351492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3343" y="345797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52675" y="233382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35574" y="3506901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7928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100012"/>
            <a:ext cx="3467100" cy="8858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1076325"/>
            <a:ext cx="178117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0887" y="1076325"/>
            <a:ext cx="1800225" cy="2085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787" y="985837"/>
            <a:ext cx="1876425" cy="2314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250" y="1100137"/>
            <a:ext cx="1828800" cy="2200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25" y="3852862"/>
            <a:ext cx="3810000" cy="4476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925" y="3300412"/>
            <a:ext cx="1389347" cy="1609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8396" y="3810076"/>
            <a:ext cx="3648075" cy="5905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471" y="3300412"/>
            <a:ext cx="1387592" cy="16621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020" y="4910792"/>
            <a:ext cx="9867900" cy="7048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055" y="5599508"/>
            <a:ext cx="1045845" cy="12527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5681" y="5499419"/>
            <a:ext cx="1140781" cy="132185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7530" y="5420456"/>
            <a:ext cx="1189068" cy="14667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8013" y="5521315"/>
            <a:ext cx="1158889" cy="13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551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5" y="202500"/>
            <a:ext cx="11778726" cy="4953160"/>
          </a:xfrm>
        </p:spPr>
      </p:pic>
      <p:sp>
        <p:nvSpPr>
          <p:cNvPr id="3" name="TextBox 2"/>
          <p:cNvSpPr txBox="1"/>
          <p:nvPr/>
        </p:nvSpPr>
        <p:spPr>
          <a:xfrm>
            <a:off x="979630" y="5124023"/>
            <a:ext cx="105897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4460" y="5923128"/>
            <a:ext cx="8434316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….    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91574" y="5923128"/>
            <a:ext cx="84695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725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0" y="395221"/>
            <a:ext cx="11791916" cy="4342149"/>
          </a:xfrm>
        </p:spPr>
      </p:pic>
      <p:sp>
        <p:nvSpPr>
          <p:cNvPr id="7" name="TextBox 6"/>
          <p:cNvSpPr txBox="1"/>
          <p:nvPr/>
        </p:nvSpPr>
        <p:spPr>
          <a:xfrm>
            <a:off x="916021" y="4641166"/>
            <a:ext cx="218002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175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6364" y="4641166"/>
            <a:ext cx="2553904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xếp hình </a:t>
            </a:r>
          </a:p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320 mảnh ghép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4111" y="4689268"/>
            <a:ext cx="3334567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510</a:t>
            </a:r>
          </a:p>
        </p:txBody>
      </p:sp>
    </p:spTree>
    <p:extLst>
      <p:ext uri="{BB962C8B-B14F-4D97-AF65-F5344CB8AC3E}">
        <p14:creationId xmlns:p14="http://schemas.microsoft.com/office/powerpoint/2010/main" val="30456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184</Words>
  <Application>Microsoft Office PowerPoint</Application>
  <PresentationFormat>Widescreen</PresentationFormat>
  <Paragraphs>33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inpin heiti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13</cp:revision>
  <dcterms:created xsi:type="dcterms:W3CDTF">2022-03-22T04:08:05Z</dcterms:created>
  <dcterms:modified xsi:type="dcterms:W3CDTF">2024-03-22T10:03:01Z</dcterms:modified>
</cp:coreProperties>
</file>