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4" r:id="rId6"/>
    <p:sldId id="265" r:id="rId7"/>
    <p:sldId id="268" r:id="rId8"/>
    <p:sldId id="266" r:id="rId9"/>
    <p:sldId id="267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BBAD-F488-483A-9250-DD92E709D8C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BC92-6442-45CF-BC73-0CA28019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33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9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7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46BA-F720-4963-950A-41AFF128337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55.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56.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7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536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8" y="520662"/>
            <a:ext cx="11028610" cy="2622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1611" y="2124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2694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6669" y="2124074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7" y="3735243"/>
            <a:ext cx="11028610" cy="1855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1611" y="439981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2694" y="439981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6669" y="439981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7578" y="3127196"/>
            <a:ext cx="3682418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1477" y="3143250"/>
            <a:ext cx="3664786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" y="1452681"/>
            <a:ext cx="11736242" cy="3946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2104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069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5884" y="210171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435" y="4193507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3069" y="4193507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5884" y="420002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1" y="0"/>
            <a:ext cx="9390755" cy="5678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771" y="5678335"/>
            <a:ext cx="10416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28629" y="591019"/>
            <a:ext cx="827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8887" y="1010508"/>
            <a:ext cx="1309036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52" y="6136733"/>
            <a:ext cx="9302547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1"/>
          <a:stretch/>
        </p:blipFill>
        <p:spPr>
          <a:xfrm>
            <a:off x="831275" y="402519"/>
            <a:ext cx="9390755" cy="12049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278754" y="981778"/>
            <a:ext cx="827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84421" y="1414915"/>
            <a:ext cx="1309036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37" y="1742624"/>
            <a:ext cx="1704975" cy="420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1499" y="2089825"/>
            <a:ext cx="1652708" cy="385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308" y="2249999"/>
            <a:ext cx="1771650" cy="3609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440" y="1837674"/>
            <a:ext cx="17430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65872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1432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168</Words>
  <Application>Microsoft Office PowerPoint</Application>
  <PresentationFormat>Widescreen</PresentationFormat>
  <Paragraphs>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2022-03-17T12:58:20Z</dcterms:created>
  <dcterms:modified xsi:type="dcterms:W3CDTF">2024-03-22T09:58:34Z</dcterms:modified>
</cp:coreProperties>
</file>