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5" r:id="rId5"/>
    <p:sldId id="275" r:id="rId6"/>
    <p:sldId id="285" r:id="rId7"/>
    <p:sldId id="276" r:id="rId8"/>
    <p:sldId id="277" r:id="rId9"/>
    <p:sldId id="284" r:id="rId10"/>
    <p:sldId id="281" r:id="rId11"/>
    <p:sldId id="282" r:id="rId12"/>
    <p:sldId id="283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9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702044"/>
            <a:ext cx="11657394" cy="43897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64" y="534202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164" y="5890661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so sánh các số: 994, 571, 383, 997 để tìm số lớn nhất.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" y="715692"/>
            <a:ext cx="11657394" cy="4389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10331354" y="4490116"/>
            <a:ext cx="491323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99"/>
            <a:ext cx="11875698" cy="428721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7287905" y="4435524"/>
            <a:ext cx="504965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2"/>
            <a:ext cx="11887200" cy="62578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6818" y="69301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2661313" y="3094997"/>
            <a:ext cx="504970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54.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55.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" y="123777"/>
            <a:ext cx="11551350" cy="3162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850" y="17049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0325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601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249553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325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601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4076" y="208595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28775"/>
            <a:ext cx="1009650" cy="154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22" y="3230324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022" y="3804433"/>
            <a:ext cx="683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2" y="4405252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22" y="4920675"/>
            <a:ext cx="104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2" y="5580180"/>
            <a:ext cx="8010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6" y="202383"/>
            <a:ext cx="11480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4" y="3335737"/>
            <a:ext cx="1203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&gt; 96.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02634" y="3535766"/>
            <a:ext cx="279132" cy="10395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0"/>
          <a:stretch/>
        </p:blipFill>
        <p:spPr>
          <a:xfrm>
            <a:off x="205765" y="805771"/>
            <a:ext cx="11634281" cy="2663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97" y="220996"/>
            <a:ext cx="890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c.</a:t>
            </a:r>
            <a:endParaRPr lang="en-US" sz="3200" dirty="0">
              <a:solidFill>
                <a:srgbClr val="371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4"/>
          <a:stretch/>
        </p:blipFill>
        <p:spPr>
          <a:xfrm>
            <a:off x="0" y="3656773"/>
            <a:ext cx="11634281" cy="2551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336" y="182011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445" y="1820116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445" y="256472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336" y="25791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801" y="257837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0365780" y="2139799"/>
            <a:ext cx="369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411" y="460604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3520" y="460604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520" y="5350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411" y="53650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9876" y="536429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9876" y="462052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6428" y="491597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1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491319"/>
            <a:ext cx="11982735" cy="357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224" y="4716976"/>
            <a:ext cx="80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"/>
            <a:ext cx="12192000" cy="6923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845" y="2555580"/>
            <a:ext cx="5955733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MAY MẮN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6" t="13224" r="279" b="50104"/>
          <a:stretch/>
        </p:blipFill>
        <p:spPr>
          <a:xfrm>
            <a:off x="9105499" y="680186"/>
            <a:ext cx="1963554" cy="2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67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334</Words>
  <Application>Microsoft Office PowerPoint</Application>
  <PresentationFormat>Widescreen</PresentationFormat>
  <Paragraphs>55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45</cp:revision>
  <dcterms:created xsi:type="dcterms:W3CDTF">2022-03-05T09:08:38Z</dcterms:created>
  <dcterms:modified xsi:type="dcterms:W3CDTF">2024-03-22T09:58:14Z</dcterms:modified>
</cp:coreProperties>
</file>