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2" r:id="rId5"/>
    <p:sldId id="266" r:id="rId6"/>
    <p:sldId id="267" r:id="rId7"/>
    <p:sldId id="263" r:id="rId8"/>
    <p:sldId id="268" r:id="rId9"/>
    <p:sldId id="269" r:id="rId10"/>
    <p:sldId id="270" r:id="rId11"/>
    <p:sldId id="271" r:id="rId12"/>
    <p:sldId id="272" r:id="rId13"/>
    <p:sldId id="264" r:id="rId14"/>
    <p:sldId id="265" r:id="rId15"/>
    <p:sldId id="274" r:id="rId16"/>
    <p:sldId id="27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0" y="0"/>
            <a:ext cx="11106329" cy="34290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" y="3429004"/>
            <a:ext cx="10763424" cy="34289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899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51057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3208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95359" y="2454442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73399" y="2303447"/>
            <a:ext cx="1973180" cy="96613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2004" y="373220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957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0658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2882" y="37322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2583" y="3501200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tám mươi hai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820" y="493021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1773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1474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3698" y="49302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73399" y="4699203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trăm linh năm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820" y="604919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1773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1474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3698" y="604919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73399" y="5818186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trăm sáu mươi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4" y="691422"/>
            <a:ext cx="11652452" cy="38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05516" y="1771046"/>
            <a:ext cx="5069928" cy="9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7286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1, 2, 3, 4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50,51.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ba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52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3716000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3716000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3716000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13716000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771046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1"/>
            <a:ext cx="12180685" cy="6863801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74669" y="143786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33" y="254176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" y="165215"/>
            <a:ext cx="11811182" cy="5514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826" y="3917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464" y="4369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3479" y="483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463901">
            <a:off x="3960418" y="5355415"/>
            <a:ext cx="10647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trăm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423" y="4583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640" y="4445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857" y="4358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1106" y="4204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 rot="20463901">
            <a:off x="5708523" y="4646431"/>
            <a:ext cx="10310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463901">
            <a:off x="7450907" y="3772659"/>
            <a:ext cx="12442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đơn vị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1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" y="0"/>
            <a:ext cx="11890130" cy="435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6534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323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4112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33333" y="741145"/>
            <a:ext cx="3882229" cy="1020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7770" y="2834639"/>
            <a:ext cx="718763" cy="399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4006" y="3234088"/>
            <a:ext cx="4354129" cy="45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" y="911163"/>
            <a:ext cx="11944680" cy="4089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9326" y="32196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827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448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459" y="427023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2480" y="5194365"/>
            <a:ext cx="51235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9983" y="4270238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0168" y="5779140"/>
            <a:ext cx="37481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 r="4511" b="1"/>
          <a:stretch/>
        </p:blipFill>
        <p:spPr>
          <a:xfrm>
            <a:off x="0" y="1457325"/>
            <a:ext cx="11939992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9224" y="250953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5828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2432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6761" y="381321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637" y="3813216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139357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210</Words>
  <Application>Microsoft Office PowerPoint</Application>
  <PresentationFormat>Widescreen</PresentationFormat>
  <Paragraphs>58</Paragraphs>
  <Slides>16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</cp:revision>
  <dcterms:created xsi:type="dcterms:W3CDTF">2022-03-07T10:06:20Z</dcterms:created>
  <dcterms:modified xsi:type="dcterms:W3CDTF">2024-03-18T03:27:50Z</dcterms:modified>
</cp:coreProperties>
</file>