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266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74" r:id="rId14"/>
    <p:sldId id="272" r:id="rId15"/>
    <p:sldId id="273" r:id="rId16"/>
    <p:sldId id="277" r:id="rId17"/>
    <p:sldId id="275" r:id="rId18"/>
    <p:sldId id="269" r:id="rId19"/>
    <p:sldId id="27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2BC07-8AE5-49FE-A796-1E6BE6C3EA87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E3D5D-5121-4D38-A35D-79989E6B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1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9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20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16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34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4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0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0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01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7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7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74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4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8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C2B5-F9A5-4F31-B973-CC6057AF1E06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hyperlink" Target="https://www.facebook.com/nkpowerskill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7.png"/><Relationship Id="rId18" Type="http://schemas.openxmlformats.org/officeDocument/2006/relationships/image" Target="../media/image30.gif"/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12" Type="http://schemas.openxmlformats.org/officeDocument/2006/relationships/slide" Target="slide9.xml"/><Relationship Id="rId17" Type="http://schemas.openxmlformats.org/officeDocument/2006/relationships/image" Target="../media/image29.jpe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28.png"/><Relationship Id="rId10" Type="http://schemas.openxmlformats.org/officeDocument/2006/relationships/slide" Target="slide10.xml"/><Relationship Id="rId19" Type="http://schemas.openxmlformats.org/officeDocument/2006/relationships/slide" Target="slide11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3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6257" y="3570742"/>
            <a:ext cx="7204321" cy="1623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7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4" y="-194252"/>
            <a:ext cx="11661294" cy="5039934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111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109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101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083373" y="1408086"/>
            <a:ext cx="617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0423" y="2933760"/>
            <a:ext cx="4953320" cy="401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6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" y="705917"/>
            <a:ext cx="12111943" cy="51340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9919" y="1036351"/>
            <a:ext cx="2093128" cy="154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7700" y="2424863"/>
            <a:ext cx="3404738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0528" y="2912853"/>
            <a:ext cx="3271910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94419" y="1036351"/>
            <a:ext cx="5392831" cy="138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90594" y="2424863"/>
            <a:ext cx="4101205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72425" y="2912853"/>
            <a:ext cx="1790080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4895" y="3400843"/>
            <a:ext cx="3001305" cy="138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4895" y="4789355"/>
            <a:ext cx="3167543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00001" y="5301775"/>
            <a:ext cx="1790080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01362" y="3372268"/>
            <a:ext cx="5747663" cy="138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97537" y="4760780"/>
            <a:ext cx="4371052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79368" y="5248770"/>
            <a:ext cx="1907862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63047" y="34434"/>
            <a:ext cx="450937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725" cy="6905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6311" y="-123825"/>
            <a:ext cx="10325100" cy="289560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44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Hãy cùng đọc số</a:t>
            </a:r>
            <a:endParaRPr lang="en-US" sz="44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500062" y="2800350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7567" y="3704112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404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414829" y="5227857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286674" y="2396295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710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194179" y="3635790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605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9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" y="241244"/>
            <a:ext cx="11770904" cy="3625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5455" y="3141829"/>
            <a:ext cx="800219" cy="6400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3065" y="3197134"/>
            <a:ext cx="8002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540" y="5116750"/>
            <a:ext cx="4913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 các số vừa viết.</a:t>
            </a:r>
            <a:endParaRPr 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1" y="1358142"/>
            <a:ext cx="11947202" cy="39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062164"/>
            <a:ext cx="11468100" cy="1285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595312"/>
            <a:ext cx="11944350" cy="1800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5386387"/>
            <a:ext cx="11649075" cy="119062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999247" y="2305050"/>
            <a:ext cx="2887078" cy="11144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05512" y="2313595"/>
            <a:ext cx="2824163" cy="11202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305175" y="2313595"/>
            <a:ext cx="6677025" cy="1105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0572" y="4138366"/>
            <a:ext cx="828675" cy="1433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005512" y="4150334"/>
            <a:ext cx="5053013" cy="1433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29450" y="4164744"/>
            <a:ext cx="3002756" cy="14735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05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6960" y="2548845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877794" y="2171536"/>
            <a:ext cx="11260809" cy="191589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1, 2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BT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in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49.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Các</a:t>
            </a:r>
            <a:r>
              <a:rPr kumimoji="0" lang="en-US" altLang="zh-CN" sz="4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kumimoji="0" lang="en-US" altLang="zh-CN" sz="4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có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ba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chữ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(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tiếp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theo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)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50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383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4" y="-1"/>
            <a:ext cx="11898645" cy="7031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7218" y="1705582"/>
            <a:ext cx="9499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của chúng ta đến đây là kết thúc.</a:t>
            </a:r>
          </a:p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khỏe, học tập tốt!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6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" y="0"/>
            <a:ext cx="12180685" cy="6863801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49891" y="1772326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402216" y="1989813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182" y="2781590"/>
            <a:ext cx="11404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i="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có ba chữ số (</a:t>
            </a:r>
            <a:r>
              <a:rPr lang="en-US" sz="4800" spc="10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kumimoji="0" lang="en-US" sz="4800" i="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8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60850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2312618" cy="573950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441987" y="1127671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038" y="2095118"/>
            <a:ext cx="107776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41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33088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5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4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16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8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 descr="Káº¿t quáº£ hÃ¬nh áº£nh cho win text gif">
            <a:hlinkClick r:id="rId19" action="ppaction://hlinksldjump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00" y="80356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4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Một trăm linh bẩy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Một trăm không bẩy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176807" y="1018431"/>
            <a:ext cx="5987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0192" y="2303587"/>
            <a:ext cx="4937611" cy="40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0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4" y="-194252"/>
            <a:ext cx="11595666" cy="4593085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1004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2806350" y="894617"/>
            <a:ext cx="709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0589" y="2661675"/>
            <a:ext cx="4799457" cy="389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105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106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393814" y="956060"/>
            <a:ext cx="6606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9087" y="2143124"/>
            <a:ext cx="5406529" cy="43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565258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254</Words>
  <Application>Microsoft Office PowerPoint</Application>
  <PresentationFormat>Widescreen</PresentationFormat>
  <Paragraphs>52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18</cp:revision>
  <dcterms:created xsi:type="dcterms:W3CDTF">2022-03-05T12:59:24Z</dcterms:created>
  <dcterms:modified xsi:type="dcterms:W3CDTF">2024-03-22T09:57:16Z</dcterms:modified>
</cp:coreProperties>
</file>