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0" r:id="rId4"/>
    <p:sldId id="262" r:id="rId5"/>
    <p:sldId id="265" r:id="rId6"/>
    <p:sldId id="266" r:id="rId7"/>
    <p:sldId id="267" r:id="rId8"/>
    <p:sldId id="271" r:id="rId9"/>
    <p:sldId id="269" r:id="rId10"/>
    <p:sldId id="270" r:id="rId11"/>
    <p:sldId id="263" r:id="rId12"/>
    <p:sldId id="264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E7031-38EA-4F83-B5D1-7C19FFE67FA4}" type="datetimeFigureOut">
              <a:rPr lang="en-US" smtClean="0"/>
              <a:t>13/3/2024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EC375-E344-4C7F-B8CB-9BD8B6AA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3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943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265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853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42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5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9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43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4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1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41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9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13/3/2024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6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13/3/2024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7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13/3/2024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37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13/3/2024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5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3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0C88E-D6DD-4302-A02E-5881C94BF961}" type="datetimeFigureOut">
              <a:rPr lang="en-US" smtClean="0"/>
              <a:t>13/3/2024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7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08581" cy="6879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04259" y="3338730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52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4" y="699682"/>
            <a:ext cx="11733346" cy="2996419"/>
          </a:xfrm>
        </p:spPr>
      </p:pic>
      <p:sp>
        <p:nvSpPr>
          <p:cNvPr id="5" name="Oval 4"/>
          <p:cNvSpPr/>
          <p:nvPr/>
        </p:nvSpPr>
        <p:spPr>
          <a:xfrm>
            <a:off x="3078503" y="2350289"/>
            <a:ext cx="606392" cy="5678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6009615" y="2506783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77792" y="2171537"/>
            <a:ext cx="11118589" cy="191589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4,5,6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47,48.</a:t>
            </a:r>
            <a:endParaRPr lang="en-US" altLang="zh-CN" sz="40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trong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phạm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vi 1000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48.</a:t>
            </a:r>
          </a:p>
        </p:txBody>
      </p:sp>
    </p:spTree>
    <p:extLst>
      <p:ext uri="{BB962C8B-B14F-4D97-AF65-F5344CB8AC3E}">
        <p14:creationId xmlns:p14="http://schemas.microsoft.com/office/powerpoint/2010/main" val="112122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6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" y="0"/>
            <a:ext cx="12179358" cy="6872199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06979" y="1822580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182" y="2781590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số trong phạm vi 1000 (</a:t>
            </a:r>
            <a:r>
              <a:rPr lang="en-US" sz="4800" spc="10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68784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98057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06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52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0"/>
            <a:ext cx="11439525" cy="69443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1550" y="962024"/>
            <a:ext cx="1685925" cy="2714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0319" y="1063782"/>
            <a:ext cx="1735231" cy="1546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48137" y="2702074"/>
            <a:ext cx="2700338" cy="971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94609" y="1030443"/>
            <a:ext cx="2051231" cy="1533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30967" y="2865515"/>
            <a:ext cx="3327583" cy="1020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39742" y="4083447"/>
            <a:ext cx="4508683" cy="1593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1314" y="5786915"/>
            <a:ext cx="3375136" cy="823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48475" y="4045523"/>
            <a:ext cx="4508683" cy="1593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20047" y="5748991"/>
            <a:ext cx="3375136" cy="823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2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17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2" y="632298"/>
            <a:ext cx="11837508" cy="42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5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2" y="632298"/>
            <a:ext cx="11837508" cy="429962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691915" y="2135204"/>
            <a:ext cx="451585" cy="19414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691915" y="2238375"/>
            <a:ext cx="556360" cy="8675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691915" y="3326982"/>
            <a:ext cx="556360" cy="8675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705725" y="2135782"/>
            <a:ext cx="371475" cy="20587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600950" y="3165171"/>
            <a:ext cx="476250" cy="1618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00950" y="2265002"/>
            <a:ext cx="476250" cy="18116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22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24" y="0"/>
            <a:ext cx="12213723" cy="6857012"/>
          </a:xfrm>
          <a:prstGeom prst="rect">
            <a:avLst/>
          </a:prstGeom>
        </p:spPr>
      </p:pic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60" y="1144776"/>
            <a:ext cx="11799770" cy="2171671"/>
          </a:xfrm>
        </p:spPr>
      </p:pic>
      <p:sp>
        <p:nvSpPr>
          <p:cNvPr id="6" name="TextBox 5"/>
          <p:cNvSpPr txBox="1"/>
          <p:nvPr/>
        </p:nvSpPr>
        <p:spPr>
          <a:xfrm>
            <a:off x="5511254" y="2543076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53439" y="252382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9571" y="2543076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2748" y="252382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6505" y="2523821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74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3508243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120</Words>
  <Application>Microsoft Office PowerPoint</Application>
  <PresentationFormat>Widescreen</PresentationFormat>
  <Paragraphs>25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微软雅黑</vt:lpstr>
      <vt:lpstr>Arial</vt:lpstr>
      <vt:lpstr>Calibri</vt:lpstr>
      <vt:lpstr>Calibri Light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14</cp:revision>
  <dcterms:created xsi:type="dcterms:W3CDTF">2022-03-05T12:19:55Z</dcterms:created>
  <dcterms:modified xsi:type="dcterms:W3CDTF">2024-03-13T03:43:45Z</dcterms:modified>
</cp:coreProperties>
</file>