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4" r:id="rId5"/>
    <p:sldId id="261" r:id="rId6"/>
    <p:sldId id="273" r:id="rId7"/>
    <p:sldId id="266" r:id="rId8"/>
    <p:sldId id="265" r:id="rId9"/>
    <p:sldId id="268" r:id="rId10"/>
    <p:sldId id="271" r:id="rId11"/>
    <p:sldId id="272" r:id="rId12"/>
    <p:sldId id="269" r:id="rId13"/>
    <p:sldId id="270" r:id="rId14"/>
    <p:sldId id="262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1" y="-17646"/>
            <a:ext cx="8347640" cy="11045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14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2023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…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tám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endParaRPr lang="en-US" sz="36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		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		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      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nghìn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244</Words>
  <Application>Microsoft Office PowerPoint</Application>
  <PresentationFormat>Widescreen</PresentationFormat>
  <Paragraphs>54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24</cp:revision>
  <dcterms:created xsi:type="dcterms:W3CDTF">2022-03-05T09:08:38Z</dcterms:created>
  <dcterms:modified xsi:type="dcterms:W3CDTF">2024-03-12T02:10:25Z</dcterms:modified>
</cp:coreProperties>
</file>