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52" r:id="rId3"/>
    <p:sldMasterId id="2147483765" r:id="rId4"/>
  </p:sldMasterIdLst>
  <p:notesMasterIdLst>
    <p:notesMasterId r:id="rId17"/>
  </p:notesMasterIdLst>
  <p:sldIdLst>
    <p:sldId id="442" r:id="rId5"/>
    <p:sldId id="400" r:id="rId6"/>
    <p:sldId id="444" r:id="rId7"/>
    <p:sldId id="352" r:id="rId8"/>
    <p:sldId id="436" r:id="rId9"/>
    <p:sldId id="438" r:id="rId10"/>
    <p:sldId id="423" r:id="rId11"/>
    <p:sldId id="439" r:id="rId12"/>
    <p:sldId id="445" r:id="rId13"/>
    <p:sldId id="446" r:id="rId14"/>
    <p:sldId id="448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32"/>
    <a:srgbClr val="FFC9D8"/>
    <a:srgbClr val="FF89AB"/>
    <a:srgbClr val="FF094F"/>
    <a:srgbClr val="FF8FAF"/>
    <a:srgbClr val="CCFF33"/>
    <a:srgbClr val="FF6600"/>
    <a:srgbClr val="F8EC56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52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0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96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0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36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2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60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40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18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1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6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843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3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777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38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4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37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1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2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87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2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47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93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32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4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6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089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7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459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13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49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23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65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76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229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647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571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6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877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6040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97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217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8033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100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693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815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8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51" y="6788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91800" y="100600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8" y="76185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3" y="53993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6" y="5766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3" y="546803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460936" y="648285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6" y="6102811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82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5" y="219240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9" y="255950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7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360769" y="30566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1539620" y="254697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1" y="29140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5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576485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9" y="2417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9" y="21923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6" y="-103444"/>
            <a:ext cx="345821" cy="30205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4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241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4747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3" y="594030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4" y="464060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1" y="2682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8" y="57720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249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3" y="84525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6" y="1212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4" y="5797993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899" y="54275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6" y="24216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9813620" y="61336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6" y="130801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3" y="6258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9" y="26502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7357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710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7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6" y="15946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9" y="2341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3" y="31226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3" y="6007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5" y="10122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013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553" y="4443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7819" y="-12259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11695169" y="58674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11199869" y="636623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92735" y="6580554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617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>
            <a:off x="9255853" y="-477641"/>
            <a:ext cx="4774800" cy="4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-1294913" y="3414159"/>
            <a:ext cx="4774800" cy="4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25"/>
          <p:cNvSpPr txBox="1">
            <a:spLocks noGrp="1"/>
          </p:cNvSpPr>
          <p:nvPr>
            <p:ph type="ctrTitle"/>
          </p:nvPr>
        </p:nvSpPr>
        <p:spPr>
          <a:xfrm flipH="1">
            <a:off x="1024033" y="1524568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 flipH="1">
            <a:off x="2797633" y="2096567"/>
            <a:ext cx="24780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ctrTitle" idx="2"/>
          </p:nvPr>
        </p:nvSpPr>
        <p:spPr>
          <a:xfrm flipH="1">
            <a:off x="6942100" y="4530517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3"/>
          </p:nvPr>
        </p:nvSpPr>
        <p:spPr>
          <a:xfrm flipH="1">
            <a:off x="6942100" y="5102533"/>
            <a:ext cx="25896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ctrTitle" idx="4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16801" y="92042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25"/>
          <p:cNvSpPr/>
          <p:nvPr/>
        </p:nvSpPr>
        <p:spPr>
          <a:xfrm rot="7641468">
            <a:off x="10972785" y="51805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11534185" y="556062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5"/>
          <p:cNvSpPr/>
          <p:nvPr/>
        </p:nvSpPr>
        <p:spPr>
          <a:xfrm>
            <a:off x="10982369" y="592771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5"/>
          <p:cNvSpPr/>
          <p:nvPr/>
        </p:nvSpPr>
        <p:spPr>
          <a:xfrm>
            <a:off x="-254548" y="14274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5"/>
          <p:cNvSpPr/>
          <p:nvPr/>
        </p:nvSpPr>
        <p:spPr>
          <a:xfrm>
            <a:off x="-806366" y="179455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928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628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8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9" r:id="rId8"/>
    <p:sldLayoutId id="2147483738" r:id="rId9"/>
    <p:sldLayoutId id="2147483733" r:id="rId10"/>
    <p:sldLayoutId id="2147483732" r:id="rId11"/>
    <p:sldLayoutId id="2147483731" r:id="rId12"/>
    <p:sldLayoutId id="2147483720" r:id="rId13"/>
    <p:sldLayoutId id="2147483719" r:id="rId14"/>
    <p:sldLayoutId id="2147483718" r:id="rId15"/>
    <p:sldLayoutId id="2147483710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737" r:id="rId22"/>
    <p:sldLayoutId id="2147483736" r:id="rId23"/>
    <p:sldLayoutId id="2147483735" r:id="rId24"/>
    <p:sldLayoutId id="2147483734" r:id="rId25"/>
    <p:sldLayoutId id="2147483730" r:id="rId26"/>
    <p:sldLayoutId id="2147483729" r:id="rId27"/>
    <p:sldLayoutId id="2147483728" r:id="rId28"/>
    <p:sldLayoutId id="2147483727" r:id="rId29"/>
    <p:sldLayoutId id="2147483726" r:id="rId30"/>
    <p:sldLayoutId id="2147483725" r:id="rId31"/>
    <p:sldLayoutId id="2147483724" r:id="rId32"/>
    <p:sldLayoutId id="2147483723" r:id="rId33"/>
    <p:sldLayoutId id="2147483722" r:id="rId34"/>
    <p:sldLayoutId id="2147483717" r:id="rId35"/>
    <p:sldLayoutId id="2147483716" r:id="rId36"/>
    <p:sldLayoutId id="2147483715" r:id="rId37"/>
    <p:sldLayoutId id="2147483714" r:id="rId38"/>
    <p:sldLayoutId id="2147483713" r:id="rId39"/>
    <p:sldLayoutId id="2147483712" r:id="rId40"/>
    <p:sldLayoutId id="2147483709" r:id="rId41"/>
    <p:sldLayoutId id="2147483708" r:id="rId42"/>
    <p:sldLayoutId id="2147483707" r:id="rId43"/>
    <p:sldLayoutId id="2147483664" r:id="rId44"/>
    <p:sldLayoutId id="2147483663" r:id="rId45"/>
    <p:sldLayoutId id="2147483662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1" r:id="rId2"/>
    <p:sldLayoutId id="2147483711" r:id="rId3"/>
    <p:sldLayoutId id="214748370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7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5886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6748" y="59075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6865" y="46614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BIẾT ĐI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75544" y="1796866"/>
            <a:ext cx="798789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LUYỆN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VIẾT ĐOẠN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30629" y="-67990"/>
            <a:ext cx="1591815" cy="1379673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3056226" y="138302"/>
            <a:ext cx="515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E6476-ECDD-4862-B24A-6E8A501887D1}"/>
              </a:ext>
            </a:extLst>
          </p:cNvPr>
          <p:cNvSpPr txBox="1"/>
          <p:nvPr/>
        </p:nvSpPr>
        <p:spPr>
          <a:xfrm>
            <a:off x="493487" y="1122862"/>
            <a:ext cx="11219542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rong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  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phẳng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lì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…………………..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ỗi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hay…….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………………………….. 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72344" y="0"/>
            <a:ext cx="8036012" cy="143328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dò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F6508-5EBC-4793-BA21-15C036806941}"/>
              </a:ext>
            </a:extLst>
          </p:cNvPr>
          <p:cNvSpPr txBox="1"/>
          <p:nvPr/>
        </p:nvSpPr>
        <p:spPr>
          <a:xfrm>
            <a:off x="1393373" y="1244600"/>
            <a:ext cx="9652000" cy="1966078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marR="0" lvl="0" indent="-369582" algn="l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(84)</a:t>
            </a: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8D1A-51A1-485F-B30A-6AB1581AEE73}"/>
              </a:ext>
            </a:extLst>
          </p:cNvPr>
          <p:cNvSpPr txBox="1"/>
          <p:nvPr/>
        </p:nvSpPr>
        <p:spPr>
          <a:xfrm>
            <a:off x="1175013" y="2223165"/>
            <a:ext cx="10186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977280" y="1038448"/>
            <a:ext cx="6065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512823" y="5029200"/>
            <a:ext cx="9134398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425" y="2042564"/>
            <a:ext cx="11037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669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40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1498000" y="386639"/>
            <a:ext cx="903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418FF7-8EA6-427B-89C9-9313D7E30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454"/>
          <a:stretch/>
        </p:blipFill>
        <p:spPr>
          <a:xfrm>
            <a:off x="4766716" y="1289794"/>
            <a:ext cx="6917284" cy="5568205"/>
          </a:xfrm>
          <a:prstGeom prst="rect">
            <a:avLst/>
          </a:prstGeom>
        </p:spPr>
      </p:pic>
      <p:pic>
        <p:nvPicPr>
          <p:cNvPr id="8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9657" y="129813"/>
            <a:ext cx="1338343" cy="1159981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9767B2F1-CD5A-4E88-9EE3-B031BE18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46" y="1561840"/>
            <a:ext cx="6289907" cy="6455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090F9-6494-465A-8746-56E1D89B3B6F}"/>
              </a:ext>
            </a:extLst>
          </p:cNvPr>
          <p:cNvSpPr txBox="1"/>
          <p:nvPr/>
        </p:nvSpPr>
        <p:spPr>
          <a:xfrm>
            <a:off x="1700462" y="1054008"/>
            <a:ext cx="1084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7A8FBE-5B8B-49F4-9314-9863AAF3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94" y="2403305"/>
            <a:ext cx="4777300" cy="47773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6FB15B-A036-4189-8F86-7E6F32FC0E10}"/>
              </a:ext>
            </a:extLst>
          </p:cNvPr>
          <p:cNvSpPr/>
          <p:nvPr/>
        </p:nvSpPr>
        <p:spPr>
          <a:xfrm>
            <a:off x="6569612" y="1829445"/>
            <a:ext cx="2799471" cy="1448327"/>
          </a:xfrm>
          <a:prstGeom prst="wedgeRoundRectCallout">
            <a:avLst>
              <a:gd name="adj1" fmla="val -42658"/>
              <a:gd name="adj2" fmla="val 601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ABF6A7-55B8-46D5-91C8-CC2B3EAB0602}"/>
              </a:ext>
            </a:extLst>
          </p:cNvPr>
          <p:cNvSpPr/>
          <p:nvPr/>
        </p:nvSpPr>
        <p:spPr>
          <a:xfrm>
            <a:off x="7492294" y="206771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1498000" y="386639"/>
            <a:ext cx="903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9657" y="129813"/>
            <a:ext cx="1338343" cy="1159981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317AD51-8EE9-414C-B85A-15C4C983E65C}"/>
              </a:ext>
            </a:extLst>
          </p:cNvPr>
          <p:cNvGrpSpPr/>
          <p:nvPr/>
        </p:nvGrpSpPr>
        <p:grpSpPr>
          <a:xfrm flipH="1">
            <a:off x="6302765" y="2617463"/>
            <a:ext cx="4671801" cy="1475693"/>
            <a:chOff x="1331674" y="2646236"/>
            <a:chExt cx="2971845" cy="725188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A58F070-4126-4667-A0BB-C092339FE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1674" y="2646236"/>
              <a:ext cx="0" cy="725188"/>
            </a:xfrm>
            <a:prstGeom prst="straightConnector1">
              <a:avLst/>
            </a:prstGeom>
            <a:ln w="38100">
              <a:solidFill>
                <a:srgbClr val="B000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9E95D9-18FC-4CDE-9E16-C063B5BFBD7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74" y="2651189"/>
              <a:ext cx="2971845" cy="4759"/>
            </a:xfrm>
            <a:prstGeom prst="line">
              <a:avLst/>
            </a:prstGeom>
            <a:ln w="38100">
              <a:solidFill>
                <a:srgbClr val="B00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31B692-41C0-46D9-A91F-DA48CAD896FA}"/>
              </a:ext>
            </a:extLst>
          </p:cNvPr>
          <p:cNvCxnSpPr>
            <a:cxnSpLocks/>
          </p:cNvCxnSpPr>
          <p:nvPr/>
        </p:nvCxnSpPr>
        <p:spPr>
          <a:xfrm>
            <a:off x="6620474" y="3129283"/>
            <a:ext cx="982313" cy="950154"/>
          </a:xfrm>
          <a:prstGeom prst="straightConnector1">
            <a:avLst/>
          </a:prstGeom>
          <a:ln w="38100">
            <a:solidFill>
              <a:srgbClr val="B00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3F1465-74C9-4493-AAAD-423E92009D01}"/>
              </a:ext>
            </a:extLst>
          </p:cNvPr>
          <p:cNvCxnSpPr>
            <a:cxnSpLocks/>
          </p:cNvCxnSpPr>
          <p:nvPr/>
        </p:nvCxnSpPr>
        <p:spPr>
          <a:xfrm flipH="1">
            <a:off x="4763454" y="3153428"/>
            <a:ext cx="876523" cy="956074"/>
          </a:xfrm>
          <a:prstGeom prst="straightConnector1">
            <a:avLst/>
          </a:prstGeom>
          <a:ln w="38100">
            <a:solidFill>
              <a:srgbClr val="B00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548276" y="325713"/>
            <a:ext cx="1061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F10198-56B5-4DF4-9183-65525AE1C7E6}"/>
              </a:ext>
            </a:extLst>
          </p:cNvPr>
          <p:cNvGrpSpPr/>
          <p:nvPr/>
        </p:nvGrpSpPr>
        <p:grpSpPr>
          <a:xfrm>
            <a:off x="4290645" y="1747971"/>
            <a:ext cx="4009293" cy="1487659"/>
            <a:chOff x="4290645" y="1747971"/>
            <a:chExt cx="4009293" cy="14876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1E52F03-097A-4736-97D0-93C4725B990F}"/>
                </a:ext>
              </a:extLst>
            </p:cNvPr>
            <p:cNvSpPr/>
            <p:nvPr/>
          </p:nvSpPr>
          <p:spPr>
            <a:xfrm>
              <a:off x="4290645" y="1747971"/>
              <a:ext cx="4009293" cy="1487659"/>
            </a:xfrm>
            <a:prstGeom prst="ellipse">
              <a:avLst/>
            </a:prstGeom>
            <a:solidFill>
              <a:srgbClr val="FF094F"/>
            </a:solidFill>
            <a:ln>
              <a:solidFill>
                <a:srgbClr val="FF8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10BB6B-4138-4127-9F69-89EE9A613E88}"/>
                </a:ext>
              </a:extLst>
            </p:cNvPr>
            <p:cNvSpPr txBox="1"/>
            <p:nvPr/>
          </p:nvSpPr>
          <p:spPr>
            <a:xfrm>
              <a:off x="4509333" y="2012628"/>
              <a:ext cx="33340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7F551D-6F39-4991-AC61-5F22789A2880}"/>
              </a:ext>
            </a:extLst>
          </p:cNvPr>
          <p:cNvGrpSpPr/>
          <p:nvPr/>
        </p:nvGrpSpPr>
        <p:grpSpPr>
          <a:xfrm>
            <a:off x="990832" y="2665407"/>
            <a:ext cx="3380822" cy="1427746"/>
            <a:chOff x="1331674" y="2646236"/>
            <a:chExt cx="2971845" cy="70162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046D8B-38F8-4016-BB48-D6CC3E6CA4DD}"/>
                </a:ext>
              </a:extLst>
            </p:cNvPr>
            <p:cNvCxnSpPr/>
            <p:nvPr/>
          </p:nvCxnSpPr>
          <p:spPr>
            <a:xfrm>
              <a:off x="1331674" y="2646236"/>
              <a:ext cx="0" cy="701626"/>
            </a:xfrm>
            <a:prstGeom prst="straightConnector1">
              <a:avLst/>
            </a:prstGeom>
            <a:ln w="38100">
              <a:solidFill>
                <a:srgbClr val="B000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6D99F2-8A65-415F-8D45-6AEB22C76250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74" y="2651189"/>
              <a:ext cx="2971845" cy="4759"/>
            </a:xfrm>
            <a:prstGeom prst="line">
              <a:avLst/>
            </a:prstGeom>
            <a:ln w="38100">
              <a:solidFill>
                <a:srgbClr val="B00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1B0085-66ED-4151-BC88-9B12BA6D6739}"/>
              </a:ext>
            </a:extLst>
          </p:cNvPr>
          <p:cNvGrpSpPr/>
          <p:nvPr/>
        </p:nvGrpSpPr>
        <p:grpSpPr>
          <a:xfrm>
            <a:off x="149950" y="4109502"/>
            <a:ext cx="1575582" cy="743811"/>
            <a:chOff x="-4437" y="4112916"/>
            <a:chExt cx="1575582" cy="74381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61B4C19-6F6A-4A55-8B29-F1840CCC8032}"/>
                </a:ext>
              </a:extLst>
            </p:cNvPr>
            <p:cNvSpPr/>
            <p:nvPr/>
          </p:nvSpPr>
          <p:spPr>
            <a:xfrm>
              <a:off x="164056" y="4112916"/>
              <a:ext cx="1229454" cy="743811"/>
            </a:xfrm>
            <a:prstGeom prst="roundRect">
              <a:avLst/>
            </a:prstGeom>
            <a:solidFill>
              <a:srgbClr val="FFC9D8"/>
            </a:solidFill>
            <a:ln>
              <a:solidFill>
                <a:srgbClr val="FFC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BF4CD2-C897-49B1-A797-B8D472D26FEC}"/>
                </a:ext>
              </a:extLst>
            </p:cNvPr>
            <p:cNvSpPr txBox="1"/>
            <p:nvPr/>
          </p:nvSpPr>
          <p:spPr>
            <a:xfrm>
              <a:off x="-4437" y="4172829"/>
              <a:ext cx="15755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(1)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3A7B93-EC90-42D6-8140-07F75DEDBC62}"/>
              </a:ext>
            </a:extLst>
          </p:cNvPr>
          <p:cNvGrpSpPr/>
          <p:nvPr/>
        </p:nvGrpSpPr>
        <p:grpSpPr>
          <a:xfrm>
            <a:off x="1757515" y="4109502"/>
            <a:ext cx="4333668" cy="743811"/>
            <a:chOff x="1497360" y="4107428"/>
            <a:chExt cx="4437199" cy="74381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0153998-1CDA-4BD2-AF44-4ED5425CC91B}"/>
                </a:ext>
              </a:extLst>
            </p:cNvPr>
            <p:cNvSpPr/>
            <p:nvPr/>
          </p:nvSpPr>
          <p:spPr>
            <a:xfrm>
              <a:off x="1558208" y="4107428"/>
              <a:ext cx="4376351" cy="743811"/>
            </a:xfrm>
            <a:prstGeom prst="roundRect">
              <a:avLst/>
            </a:prstGeom>
            <a:solidFill>
              <a:srgbClr val="FFC9D8"/>
            </a:solidFill>
            <a:ln>
              <a:solidFill>
                <a:srgbClr val="FFC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B637FA-D4C8-4392-95FA-E4C728C9FBB7}"/>
                </a:ext>
              </a:extLst>
            </p:cNvPr>
            <p:cNvSpPr txBox="1"/>
            <p:nvPr/>
          </p:nvSpPr>
          <p:spPr>
            <a:xfrm>
              <a:off x="1497360" y="4202334"/>
              <a:ext cx="42805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(2)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sắc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76D0CF-7917-4A65-8C7E-A0A41F5AA2BC}"/>
              </a:ext>
            </a:extLst>
          </p:cNvPr>
          <p:cNvGrpSpPr/>
          <p:nvPr/>
        </p:nvGrpSpPr>
        <p:grpSpPr>
          <a:xfrm>
            <a:off x="6277554" y="4093189"/>
            <a:ext cx="2506798" cy="743811"/>
            <a:chOff x="6112679" y="4095890"/>
            <a:chExt cx="2739916" cy="74381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5D5E60-CD64-48AF-921A-AC3967D4CC0B}"/>
                </a:ext>
              </a:extLst>
            </p:cNvPr>
            <p:cNvSpPr/>
            <p:nvPr/>
          </p:nvSpPr>
          <p:spPr>
            <a:xfrm>
              <a:off x="6112679" y="4095890"/>
              <a:ext cx="2739916" cy="743811"/>
            </a:xfrm>
            <a:prstGeom prst="roundRect">
              <a:avLst/>
            </a:prstGeom>
            <a:solidFill>
              <a:srgbClr val="FFC9D8"/>
            </a:solidFill>
            <a:ln>
              <a:solidFill>
                <a:srgbClr val="FFC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1F010B-3C5E-40CB-A0FE-3BA788F44F91}"/>
                </a:ext>
              </a:extLst>
            </p:cNvPr>
            <p:cNvSpPr txBox="1"/>
            <p:nvPr/>
          </p:nvSpPr>
          <p:spPr>
            <a:xfrm>
              <a:off x="6112679" y="4190796"/>
              <a:ext cx="26920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(3)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A0D9B3-161B-4AE6-B87B-5889D9591F3F}"/>
              </a:ext>
            </a:extLst>
          </p:cNvPr>
          <p:cNvGrpSpPr/>
          <p:nvPr/>
        </p:nvGrpSpPr>
        <p:grpSpPr>
          <a:xfrm>
            <a:off x="8772499" y="4074508"/>
            <a:ext cx="3272117" cy="743811"/>
            <a:chOff x="8772499" y="4074508"/>
            <a:chExt cx="3272117" cy="74381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A86570B-1D1F-4CF3-B3C4-E182E7213D9E}"/>
                </a:ext>
              </a:extLst>
            </p:cNvPr>
            <p:cNvSpPr/>
            <p:nvPr/>
          </p:nvSpPr>
          <p:spPr>
            <a:xfrm>
              <a:off x="8944386" y="4074508"/>
              <a:ext cx="2990465" cy="743811"/>
            </a:xfrm>
            <a:prstGeom prst="roundRect">
              <a:avLst/>
            </a:prstGeom>
            <a:solidFill>
              <a:srgbClr val="FFC9D8"/>
            </a:solidFill>
            <a:ln>
              <a:solidFill>
                <a:srgbClr val="FFC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F8DD7C-6C52-4801-98C3-3655504BDFEF}"/>
                </a:ext>
              </a:extLst>
            </p:cNvPr>
            <p:cNvSpPr txBox="1"/>
            <p:nvPr/>
          </p:nvSpPr>
          <p:spPr>
            <a:xfrm>
              <a:off x="8772499" y="4154072"/>
              <a:ext cx="32721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(4)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bảo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quản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4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B07C20-6DEC-4E1D-AD18-F9FE58C1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7" y="440908"/>
            <a:ext cx="6478663" cy="699695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60A9A88-F913-4E28-BED5-E53A4C1683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2" y="272716"/>
            <a:ext cx="6942973" cy="71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12404"/>
          <a:stretch/>
        </p:blipFill>
        <p:spPr>
          <a:xfrm>
            <a:off x="0" y="0"/>
            <a:ext cx="596537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7" y="0"/>
            <a:ext cx="589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83613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239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等线</vt:lpstr>
      <vt:lpstr>Fira Sans Extra Condensed Medium</vt:lpstr>
      <vt:lpstr>iCiel Cucho Bold</vt:lpstr>
      <vt:lpstr>Nunito</vt:lpstr>
      <vt:lpstr>Nunito Sans</vt:lpstr>
      <vt:lpstr>Quicksand</vt:lpstr>
      <vt:lpstr>Quicksand Light</vt:lpstr>
      <vt:lpstr>Times New Roman</vt:lpstr>
      <vt:lpstr>Office Theme</vt:lpstr>
      <vt:lpstr>1_Office Theme</vt:lpstr>
      <vt:lpstr>5_Office Theme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68</cp:revision>
  <dcterms:created xsi:type="dcterms:W3CDTF">2021-06-21T11:19:20Z</dcterms:created>
  <dcterms:modified xsi:type="dcterms:W3CDTF">2024-03-22T10:12:17Z</dcterms:modified>
</cp:coreProperties>
</file>