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53" r:id="rId3"/>
    <p:sldMasterId id="2147483765" r:id="rId4"/>
    <p:sldMasterId id="2147483780" r:id="rId5"/>
    <p:sldMasterId id="2147483837" r:id="rId6"/>
    <p:sldMasterId id="2147483852" r:id="rId7"/>
    <p:sldMasterId id="2147483887" r:id="rId8"/>
  </p:sldMasterIdLst>
  <p:notesMasterIdLst>
    <p:notesMasterId r:id="rId22"/>
  </p:notesMasterIdLst>
  <p:sldIdLst>
    <p:sldId id="2665" r:id="rId9"/>
    <p:sldId id="2650" r:id="rId10"/>
    <p:sldId id="2658" r:id="rId11"/>
    <p:sldId id="2666" r:id="rId12"/>
    <p:sldId id="2667" r:id="rId13"/>
    <p:sldId id="2668" r:id="rId14"/>
    <p:sldId id="272" r:id="rId15"/>
    <p:sldId id="269" r:id="rId16"/>
    <p:sldId id="2660" r:id="rId17"/>
    <p:sldId id="2661" r:id="rId18"/>
    <p:sldId id="341" r:id="rId19"/>
    <p:sldId id="530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9" d="100"/>
          <a:sy n="69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26/03/2023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0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07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7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0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98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03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5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5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67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19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44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28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85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74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86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2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4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5545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24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10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48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79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25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32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6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1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1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1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4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4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3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=""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=""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=""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CF61FBA3-6DF6-45C7-8558-4CF7643A6F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539" y="451586"/>
            <a:ext cx="1200550" cy="12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40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66782" y="1422342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17</a:t>
            </a:r>
            <a:endParaRPr kumimoji="0" lang="en-US" sz="40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李旭科书法" panose="02000603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李旭科书法" panose="020006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28191" y="208722"/>
            <a:ext cx="1928191" cy="17989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93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=""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185989" y="165646"/>
            <a:ext cx="9658350" cy="1070397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=""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=""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825604" y="363382"/>
            <a:ext cx="8901492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=""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73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732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=""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0470" y="2938683"/>
            <a:ext cx="1243203" cy="10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=""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876" y="2938684"/>
            <a:ext cx="1265403" cy="12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=""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008" y="2904407"/>
            <a:ext cx="1361847" cy="12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=""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215" y="2957454"/>
            <a:ext cx="1258919" cy="12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=""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307" y="413137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=""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356" y="3986171"/>
            <a:ext cx="1348577" cy="1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=""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5194" y="4054795"/>
            <a:ext cx="1265404" cy="12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=""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801" y="411533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CDDD10-7335-1703-2709-36A99D23F75C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=""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=""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=""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=""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964" y="2305050"/>
            <a:ext cx="49241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=""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776" y="233920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=""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4749" y="3448512"/>
            <a:ext cx="393791" cy="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=""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133" y="339835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F6C76FC-FAB6-5464-5733-02EC29CB5E99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9846" y="270254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tr/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91" y="1219212"/>
            <a:ext cx="51677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/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 em trên chóp núi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 bồng bềnh trong mây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 rơi như mưa dội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 mới thấy mặt trời.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636" y="4211801"/>
            <a:ext cx="4308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pơ-mu đầu dốc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như người lính canh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 tuần tra biên giới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 đỉnh đèo hí vang.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4595" y="498764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 em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655" y="1593252"/>
            <a:ext cx="5195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 xuống sâu thung lũng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như rót mật vàng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 trắng tung dải lụa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 xanh hai sườn non…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(Nguyễn Thái Vận)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6836" y="5195455"/>
            <a:ext cx="508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 ?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1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91" y="1219212"/>
            <a:ext cx="51677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>
              <a:solidFill>
                <a:prstClr val="black"/>
              </a:solidFill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em trên chóp núi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 bồng bềnh trong mây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rơi như mưa dội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 mới thấy mặt trời.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636" y="4211801"/>
            <a:ext cx="4308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pơ-mu đầu dốc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như người lính canh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 tuần tra biên giới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đỉnh đèo hí vang.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4595" y="498764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em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655" y="1593252"/>
            <a:ext cx="5195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xuống sâu thung lũng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như rót mật vàng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 trắng tung dải lụa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xanh hai sườn non…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(Nguyễn Thái Vận)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6836" y="5195455"/>
            <a:ext cx="508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có những chữ cái nào được viết hoa ?</a:t>
            </a:r>
            <a:endParaRPr 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4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91" y="1219212"/>
            <a:ext cx="51677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mtClean="0">
              <a:solidFill>
                <a:prstClr val="black"/>
              </a:solidFill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em trên chóp núi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 bồng bềnh trong mây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rơi như mưa dội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 mới thấy mặt trời.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7636" y="4211801"/>
            <a:ext cx="4308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pơ-mu đầu dốc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như người lính canh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 tuần tra biên giới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đỉnh đèo hí vang.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4595" y="498764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em</a:t>
            </a:r>
            <a:endParaRPr 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655" y="1593252"/>
            <a:ext cx="5195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xuống sâu thung lũng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như rót mật vàng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 trắng tung dải lụa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xanh hai sườn non…</a:t>
            </a:r>
          </a:p>
          <a:p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(Nguyễn Thái Vận)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6836" y="5195455"/>
            <a:ext cx="508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có những từ nào khó viết ?</a:t>
            </a:r>
            <a:endParaRPr lang="en-US" sz="24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2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5656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021795" y="2432628"/>
            <a:ext cx="61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7C8DF7C-E113-B03E-6B1E-28D34DF7B4A7}"/>
              </a:ext>
            </a:extLst>
          </p:cNvPr>
          <p:cNvSpPr/>
          <p:nvPr/>
        </p:nvSpPr>
        <p:spPr>
          <a:xfrm>
            <a:off x="3689614" y="2034123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95662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=""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=""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=""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=""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=""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61B699-2B27-F16D-54BB-1EE8B6F87E98}"/>
              </a:ext>
            </a:extLst>
          </p:cNvPr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=""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=""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=""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=""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=""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=""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=""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=""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=""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=""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436</Words>
  <Application>Microsoft Office PowerPoint</Application>
  <PresentationFormat>Widescreen</PresentationFormat>
  <Paragraphs>85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Gloria Hallelujah</vt:lpstr>
      <vt:lpstr>HP001 4 hàng</vt:lpstr>
      <vt:lpstr>Lato Hairline</vt:lpstr>
      <vt:lpstr>Lato Light</vt:lpstr>
      <vt:lpstr>Lato Regular</vt:lpstr>
      <vt:lpstr>Times New Roman</vt:lpstr>
      <vt:lpstr>仓耳玄三M W05</vt:lpstr>
      <vt:lpstr>字魂59号-创粗黑</vt:lpstr>
      <vt:lpstr>字魂70号-灵悦黑体</vt:lpstr>
      <vt:lpstr>李旭科书法</vt:lpstr>
      <vt:lpstr>等线</vt:lpstr>
      <vt:lpstr>等线 Light</vt:lpstr>
      <vt:lpstr>1_Office Theme</vt:lpstr>
      <vt:lpstr>千图网海量PPT模板www.58pic.com​​</vt:lpstr>
      <vt:lpstr>2_Office Theme</vt:lpstr>
      <vt:lpstr>1_Office 主题​​</vt:lpstr>
      <vt:lpstr>3_Office Theme</vt:lpstr>
      <vt:lpstr>2_Office 主题​​</vt:lpstr>
      <vt:lpstr>Custom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90</cp:revision>
  <dcterms:created xsi:type="dcterms:W3CDTF">2022-08-30T23:57:02Z</dcterms:created>
  <dcterms:modified xsi:type="dcterms:W3CDTF">2023-03-26T07:04:57Z</dcterms:modified>
</cp:coreProperties>
</file>