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60" r:id="rId4"/>
    <p:sldId id="261"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F809A-CBC9-4A81-9715-F10D4F491EE6}" type="datetimeFigureOut">
              <a:rPr lang="en-US" smtClean="0"/>
              <a:t>21/3/2024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3E66A6-F9F9-47E9-A04C-5A0528F9751E}" type="slidenum">
              <a:rPr lang="en-US" smtClean="0"/>
              <a:t>‹#›</a:t>
            </a:fld>
            <a:endParaRPr lang="en-US"/>
          </a:p>
        </p:txBody>
      </p:sp>
    </p:spTree>
    <p:extLst>
      <p:ext uri="{BB962C8B-B14F-4D97-AF65-F5344CB8AC3E}">
        <p14:creationId xmlns:p14="http://schemas.microsoft.com/office/powerpoint/2010/main" val="74214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25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68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151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9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45C204-1C9F-46E9-B6C1-0D653110ACE8}"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3786014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5C204-1C9F-46E9-B6C1-0D653110ACE8}"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275653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5C204-1C9F-46E9-B6C1-0D653110ACE8}"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374338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251459" y="411479"/>
            <a:ext cx="864108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4227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1902" y="5191634"/>
            <a:ext cx="9199029"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1799" y="5567709"/>
            <a:ext cx="919925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720000" y="1591617"/>
            <a:ext cx="45204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720000" y="4008733"/>
            <a:ext cx="45204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85041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720000" y="2470600"/>
            <a:ext cx="37578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894713" y="1237151"/>
            <a:ext cx="8625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720000" y="4379433"/>
            <a:ext cx="37578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5093276" y="5551689"/>
            <a:ext cx="4113640"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2408685" y="4944492"/>
            <a:ext cx="3544138"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34399" y="3893733"/>
            <a:ext cx="7499003"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178383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995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251194" y="-1846588"/>
            <a:ext cx="9074889"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5873161" y="2023235"/>
            <a:ext cx="3516719" cy="5043005"/>
          </a:xfrm>
          <a:prstGeom prst="rect">
            <a:avLst/>
          </a:prstGeom>
        </p:spPr>
      </p:pic>
    </p:spTree>
    <p:extLst>
      <p:ext uri="{BB962C8B-B14F-4D97-AF65-F5344CB8AC3E}">
        <p14:creationId xmlns:p14="http://schemas.microsoft.com/office/powerpoint/2010/main" val="1073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5C204-1C9F-46E9-B6C1-0D653110ACE8}"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86922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45C204-1C9F-46E9-B6C1-0D653110ACE8}"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337954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45C204-1C9F-46E9-B6C1-0D653110ACE8}"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381366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45C204-1C9F-46E9-B6C1-0D653110ACE8}" type="datetimeFigureOut">
              <a:rPr lang="en-US" smtClean="0"/>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306730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45C204-1C9F-46E9-B6C1-0D653110ACE8}" type="datetimeFigureOut">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407120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5C204-1C9F-46E9-B6C1-0D653110ACE8}" type="datetimeFigureOut">
              <a:rPr lang="en-US" smtClean="0"/>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16561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45C204-1C9F-46E9-B6C1-0D653110ACE8}"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87134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45C204-1C9F-46E9-B6C1-0D653110ACE8}"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F3C4F-5D1C-497E-BFD0-C2B09E7CD90E}" type="slidenum">
              <a:rPr lang="en-US" smtClean="0"/>
              <a:t>‹#›</a:t>
            </a:fld>
            <a:endParaRPr lang="en-US"/>
          </a:p>
        </p:txBody>
      </p:sp>
    </p:spTree>
    <p:extLst>
      <p:ext uri="{BB962C8B-B14F-4D97-AF65-F5344CB8AC3E}">
        <p14:creationId xmlns:p14="http://schemas.microsoft.com/office/powerpoint/2010/main" val="23393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5C204-1C9F-46E9-B6C1-0D653110ACE8}" type="datetimeFigureOut">
              <a:rPr lang="en-US" smtClean="0"/>
              <a:t>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F3C4F-5D1C-497E-BFD0-C2B09E7CD90E}" type="slidenum">
              <a:rPr lang="en-US" smtClean="0"/>
              <a:t>‹#›</a:t>
            </a:fld>
            <a:endParaRPr lang="en-US"/>
          </a:p>
        </p:txBody>
      </p:sp>
    </p:spTree>
    <p:extLst>
      <p:ext uri="{BB962C8B-B14F-4D97-AF65-F5344CB8AC3E}">
        <p14:creationId xmlns:p14="http://schemas.microsoft.com/office/powerpoint/2010/main" val="1527666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4.png"/><Relationship Id="rId18" Type="http://schemas.openxmlformats.org/officeDocument/2006/relationships/slide" Target="slide12.xml"/><Relationship Id="rId3" Type="http://schemas.openxmlformats.org/officeDocument/2006/relationships/image" Target="../media/image28.png"/><Relationship Id="rId21" Type="http://schemas.openxmlformats.org/officeDocument/2006/relationships/slide" Target="slide19.xml"/><Relationship Id="rId7" Type="http://schemas.openxmlformats.org/officeDocument/2006/relationships/image" Target="../media/image32.png"/><Relationship Id="rId12" Type="http://schemas.openxmlformats.org/officeDocument/2006/relationships/slide" Target="slide14.xml"/><Relationship Id="rId17" Type="http://schemas.openxmlformats.org/officeDocument/2006/relationships/slide" Target="slide18.xml"/><Relationship Id="rId2" Type="http://schemas.openxmlformats.org/officeDocument/2006/relationships/notesSlide" Target="../notesSlides/notesSlide6.xml"/><Relationship Id="rId16" Type="http://schemas.openxmlformats.org/officeDocument/2006/relationships/slide" Target="slide17.xml"/><Relationship Id="rId20" Type="http://schemas.microsoft.com/office/2007/relationships/hdphoto" Target="../media/hdphoto3.wdp"/><Relationship Id="rId1" Type="http://schemas.openxmlformats.org/officeDocument/2006/relationships/slideLayout" Target="../slideLayouts/slideLayout13.xml"/><Relationship Id="rId6" Type="http://schemas.openxmlformats.org/officeDocument/2006/relationships/image" Target="../media/image31.jpeg"/><Relationship Id="rId11" Type="http://schemas.microsoft.com/office/2007/relationships/hdphoto" Target="../media/hdphoto2.wdp"/><Relationship Id="rId5" Type="http://schemas.openxmlformats.org/officeDocument/2006/relationships/image" Target="../media/image30.png"/><Relationship Id="rId15" Type="http://schemas.openxmlformats.org/officeDocument/2006/relationships/slide" Target="slide16.xml"/><Relationship Id="rId10" Type="http://schemas.openxmlformats.org/officeDocument/2006/relationships/image" Target="../media/image33.png"/><Relationship Id="rId19"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slide" Target="slide13.xml"/><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1.png"/><Relationship Id="rId7" Type="http://schemas.openxmlformats.org/officeDocument/2006/relationships/slide" Target="slide11.xml"/><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7.gif"/><Relationship Id="rId11" Type="http://schemas.openxmlformats.org/officeDocument/2006/relationships/image" Target="../media/image41.gif"/><Relationship Id="rId24" Type="http://schemas.openxmlformats.org/officeDocument/2006/relationships/image" Target="../media/image54.png"/><Relationship Id="rId5" Type="http://schemas.openxmlformats.org/officeDocument/2006/relationships/image" Target="../media/image36.jpe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gif"/><Relationship Id="rId19"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slide" Target="slide11.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1.xml"/><Relationship Id="rId5" Type="http://schemas.openxmlformats.org/officeDocument/2006/relationships/image" Target="../media/image17.emf"/><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4.wdp"/><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272761" y="1520732"/>
            <a:ext cx="6600918"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1703311" y="983848"/>
            <a:ext cx="5737377"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3791498B-3243-4C43-809E-7AC14CE49170}"/>
              </a:ext>
            </a:extLst>
          </p:cNvPr>
          <p:cNvPicPr>
            <a:picLocks noChangeAspect="1"/>
          </p:cNvPicPr>
          <p:nvPr/>
        </p:nvPicPr>
        <p:blipFill>
          <a:blip r:embed="rId4"/>
          <a:stretch>
            <a:fillRect/>
          </a:stretch>
        </p:blipFill>
        <p:spPr>
          <a:xfrm>
            <a:off x="2947934" y="2249768"/>
            <a:ext cx="3433870" cy="853514"/>
          </a:xfrm>
          <a:prstGeom prst="rect">
            <a:avLst/>
          </a:prstGeom>
        </p:spPr>
      </p:pic>
      <p:pic>
        <p:nvPicPr>
          <p:cNvPr id="6" name="Picture 5">
            <a:extLst>
              <a:ext uri="{FF2B5EF4-FFF2-40B4-BE49-F238E27FC236}">
                <a16:creationId xmlns:a16="http://schemas.microsoft.com/office/drawing/2014/main" id="{C6CE2B09-5DDE-40AE-A432-763121387758}"/>
              </a:ext>
            </a:extLst>
          </p:cNvPr>
          <p:cNvPicPr>
            <a:picLocks noChangeAspect="1"/>
          </p:cNvPicPr>
          <p:nvPr/>
        </p:nvPicPr>
        <p:blipFill>
          <a:blip r:embed="rId5"/>
          <a:stretch>
            <a:fillRect/>
          </a:stretch>
        </p:blipFill>
        <p:spPr>
          <a:xfrm>
            <a:off x="3890408" y="2794975"/>
            <a:ext cx="1806097" cy="963251"/>
          </a:xfrm>
          <a:prstGeom prst="rect">
            <a:avLst/>
          </a:prstGeom>
        </p:spPr>
      </p:pic>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6"/>
          <a:stretch>
            <a:fillRect/>
          </a:stretch>
        </p:blipFill>
        <p:spPr>
          <a:xfrm>
            <a:off x="1227567" y="3446457"/>
            <a:ext cx="6931753"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7"/>
          <a:srcRect l="6462" t="4319" r="17722"/>
          <a:stretch/>
        </p:blipFill>
        <p:spPr>
          <a:xfrm flipH="1">
            <a:off x="7058024" y="4202291"/>
            <a:ext cx="2085975" cy="2800489"/>
          </a:xfrm>
          <a:prstGeom prst="rect">
            <a:avLst/>
          </a:prstGeom>
        </p:spPr>
      </p:pic>
    </p:spTree>
    <p:extLst>
      <p:ext uri="{BB962C8B-B14F-4D97-AF65-F5344CB8AC3E}">
        <p14:creationId xmlns:p14="http://schemas.microsoft.com/office/powerpoint/2010/main" val="3584296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6147887" y="1954718"/>
            <a:ext cx="1674219"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804018" y="820335"/>
            <a:ext cx="1410167"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3027123" y="694239"/>
            <a:ext cx="820558"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4793163" y="259567"/>
            <a:ext cx="160115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6527796" y="534945"/>
            <a:ext cx="2162455"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48227" y="3367051"/>
            <a:ext cx="1104514"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1774235" y="5513112"/>
            <a:ext cx="7452378"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4663"/>
            <a:ext cx="9144000" cy="2201987"/>
          </a:xfrm>
          <a:prstGeom prst="rect">
            <a:avLst/>
          </a:prstGeom>
        </p:spPr>
      </p:pic>
      <p:pic>
        <p:nvPicPr>
          <p:cNvPr id="19" name="Picture 18"/>
          <p:cNvPicPr>
            <a:picLocks noChangeAspect="1"/>
          </p:cNvPicPr>
          <p:nvPr/>
        </p:nvPicPr>
        <p:blipFill rotWithShape="1">
          <a:blip r:embed="rId4"/>
          <a:srcRect l="30255"/>
          <a:stretch/>
        </p:blipFill>
        <p:spPr>
          <a:xfrm>
            <a:off x="6631572" y="1"/>
            <a:ext cx="2367539" cy="2183815"/>
          </a:xfrm>
          <a:prstGeom prst="rect">
            <a:avLst/>
          </a:prstGeom>
        </p:spPr>
      </p:pic>
      <p:pic>
        <p:nvPicPr>
          <p:cNvPr id="20" name="Picture 19"/>
          <p:cNvPicPr>
            <a:picLocks noChangeAspect="1"/>
          </p:cNvPicPr>
          <p:nvPr/>
        </p:nvPicPr>
        <p:blipFill>
          <a:blip r:embed="rId5"/>
          <a:stretch>
            <a:fillRect/>
          </a:stretch>
        </p:blipFill>
        <p:spPr>
          <a:xfrm>
            <a:off x="653714" y="277990"/>
            <a:ext cx="2115261"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6961" y="465823"/>
            <a:ext cx="5996601"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144465" y="3529263"/>
            <a:ext cx="1336491"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9" action="ppaction://hlinksldjump"/>
          </p:cNvPr>
          <p:cNvSpPr/>
          <p:nvPr/>
        </p:nvSpPr>
        <p:spPr>
          <a:xfrm>
            <a:off x="2490448" y="4048226"/>
            <a:ext cx="668582"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3479476" y="2623705"/>
            <a:ext cx="1663613"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2" action="ppaction://hlinksldjump"/>
          </p:cNvPr>
          <p:cNvSpPr/>
          <p:nvPr/>
        </p:nvSpPr>
        <p:spPr>
          <a:xfrm>
            <a:off x="3976991" y="3037047"/>
            <a:ext cx="668582"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4952" y="3826336"/>
            <a:ext cx="964145"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5627015" y="4008470"/>
            <a:ext cx="668582"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6321535" y="1604760"/>
            <a:ext cx="1336491"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5" action="ppaction://hlinksldjump"/>
          </p:cNvPr>
          <p:cNvSpPr/>
          <p:nvPr/>
        </p:nvSpPr>
        <p:spPr>
          <a:xfrm>
            <a:off x="6667518" y="2123723"/>
            <a:ext cx="668582"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701782" y="187076"/>
            <a:ext cx="1663613"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6" action="ppaction://hlinksldjump"/>
          </p:cNvPr>
          <p:cNvSpPr/>
          <p:nvPr/>
        </p:nvSpPr>
        <p:spPr>
          <a:xfrm>
            <a:off x="5199297" y="600418"/>
            <a:ext cx="668582"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6097" y="1849728"/>
            <a:ext cx="964145"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7" action="ppaction://hlinksldjump"/>
          </p:cNvPr>
          <p:cNvSpPr/>
          <p:nvPr/>
        </p:nvSpPr>
        <p:spPr>
          <a:xfrm>
            <a:off x="2138161" y="2031862"/>
            <a:ext cx="668582"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8"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73639" y="4844827"/>
            <a:ext cx="1291061"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1" action="ppaction://hlinksldjump"/>
          </p:cNvPr>
          <p:cNvSpPr/>
          <p:nvPr/>
        </p:nvSpPr>
        <p:spPr>
          <a:xfrm>
            <a:off x="5957024" y="5991927"/>
            <a:ext cx="3122277"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extLst>
      <p:ext uri="{BB962C8B-B14F-4D97-AF65-F5344CB8AC3E}">
        <p14:creationId xmlns:p14="http://schemas.microsoft.com/office/powerpoint/2010/main" val="4024764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1"/>
            <a:ext cx="9144000" cy="1141745"/>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60"/>
            <a:ext cx="9144000" cy="1141745"/>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308766"/>
            <a:ext cx="4571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5673" y="6318624"/>
            <a:ext cx="4571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974630"/>
            <a:ext cx="4571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2974630"/>
            <a:ext cx="4571999" cy="334819"/>
          </a:xfrm>
          <a:prstGeom prst="rect">
            <a:avLst/>
          </a:prstGeom>
        </p:spPr>
      </p:pic>
      <p:sp>
        <p:nvSpPr>
          <p:cNvPr id="42" name="Flowchart: Summing Junction 41">
            <a:hlinkClick r:id="rId7" action="ppaction://hlinksldjump"/>
            <a:extLst>
              <a:ext uri="{FF2B5EF4-FFF2-40B4-BE49-F238E27FC236}">
                <a16:creationId xmlns:a16="http://schemas.microsoft.com/office/drawing/2014/main" id="{E51D645D-F5EB-48AD-9720-05E0BE57DF46}"/>
              </a:ext>
            </a:extLst>
          </p:cNvPr>
          <p:cNvSpPr/>
          <p:nvPr/>
        </p:nvSpPr>
        <p:spPr>
          <a:xfrm>
            <a:off x="8549017" y="6114928"/>
            <a:ext cx="486801"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733" y="1059556"/>
            <a:ext cx="1476884"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439" y="547446"/>
            <a:ext cx="1545470"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187667" y="170881"/>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603" y="117751"/>
            <a:ext cx="371475"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981" y="20749"/>
            <a:ext cx="535781"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19994" y="1078569"/>
            <a:ext cx="1476884"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5700" y="566460"/>
            <a:ext cx="1545470"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3835278" y="137962"/>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7691" y="48858"/>
            <a:ext cx="371475"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8243" y="39763"/>
            <a:ext cx="535781"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5533" y="1122762"/>
            <a:ext cx="1476884"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01240" y="610652"/>
            <a:ext cx="1545470"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5750818" y="18215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8404" y="180957"/>
            <a:ext cx="371475"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3782" y="83955"/>
            <a:ext cx="535781"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76239" y="1071868"/>
            <a:ext cx="1476884"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41945" y="559759"/>
            <a:ext cx="1545470"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7591523" y="131261"/>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9109" y="130064"/>
            <a:ext cx="371475"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080" y="4437867"/>
            <a:ext cx="1476884"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787" y="3925757"/>
            <a:ext cx="1545470"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10365" y="3497259"/>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950" y="3496062"/>
            <a:ext cx="371475"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231" y="3361172"/>
            <a:ext cx="535781"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40673" y="4396828"/>
            <a:ext cx="1476884"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06379" y="3884718"/>
            <a:ext cx="1545470"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1955957" y="3456220"/>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8589" y="3457319"/>
            <a:ext cx="371475"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922" y="3358021"/>
            <a:ext cx="535781"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07606" y="4416048"/>
            <a:ext cx="1476884"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73312" y="3903938"/>
            <a:ext cx="1545470"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3721460" y="3437761"/>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0476" y="3474243"/>
            <a:ext cx="371475"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5854" y="3377240"/>
            <a:ext cx="535781"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59404" y="4375296"/>
            <a:ext cx="1476884"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25110" y="3863186"/>
            <a:ext cx="1545470"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5574688" y="3434688"/>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7390" y="3396113"/>
            <a:ext cx="371475"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5791" y="3327957"/>
            <a:ext cx="535781"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0148" y="1088125"/>
            <a:ext cx="1476884"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25854" y="576015"/>
            <a:ext cx="1545470"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075432" y="147517"/>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8500" y="104679"/>
            <a:ext cx="371475"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8015" y="62730"/>
            <a:ext cx="535781"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41947" y="4314495"/>
            <a:ext cx="1476884"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07653" y="3802385"/>
            <a:ext cx="1545470"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7407652" y="3373887"/>
            <a:ext cx="1252574"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4817" y="3372690"/>
            <a:ext cx="371475" cy="438150"/>
          </a:xfrm>
          <a:prstGeom prst="rect">
            <a:avLst/>
          </a:prstGeom>
        </p:spPr>
      </p:pic>
    </p:spTree>
    <p:extLst>
      <p:ext uri="{BB962C8B-B14F-4D97-AF65-F5344CB8AC3E}">
        <p14:creationId xmlns:p14="http://schemas.microsoft.com/office/powerpoint/2010/main" val="557455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19252" y="989203"/>
            <a:ext cx="6752562"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Em</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kể</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tên</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những</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cảnh</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quan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thiên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nhiên</a:t>
              </a:r>
              <a:r>
                <a:rPr lang="en-US" sz="3600" dirty="0">
                  <a:solidFill>
                    <a:srgbClr val="002060"/>
                  </a:solidFill>
                  <a:latin typeface="Times New Roman" pitchFamily="18" charset="0"/>
                  <a:cs typeface="Times New Roman" pitchFamily="18" charset="0"/>
                </a:rPr>
                <a:t> ở </a:t>
              </a:r>
              <a:r>
                <a:rPr lang="en-US" sz="3600" dirty="0" err="1">
                  <a:solidFill>
                    <a:srgbClr val="002060"/>
                  </a:solidFill>
                  <a:latin typeface="Times New Roman" pitchFamily="18" charset="0"/>
                  <a:cs typeface="Times New Roman" pitchFamily="18" charset="0"/>
                </a:rPr>
                <a:t>địa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phương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em</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6548969" y="2560222"/>
            <a:ext cx="1736741" cy="3345161"/>
          </a:xfrm>
          <a:prstGeom prst="rect">
            <a:avLst/>
          </a:prstGeom>
        </p:spPr>
      </p:pic>
      <p:sp>
        <p:nvSpPr>
          <p:cNvPr id="2" name="Left Arrow 1">
            <a:hlinkClick r:id="rId5" action="ppaction://hlinksldjump"/>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extLst>
      <p:ext uri="{BB962C8B-B14F-4D97-AF65-F5344CB8AC3E}">
        <p14:creationId xmlns:p14="http://schemas.microsoft.com/office/powerpoint/2010/main" val="210842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9252" y="989203"/>
            <a:ext cx="6752562"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Times New Roman" pitchFamily="18" charset="0"/>
                  <a:ea typeface="Times New Roman" panose="02020603050405020304" pitchFamily="18" charset="0"/>
                  <a:cs typeface="Times New Roman" pitchFamily="18" charset="0"/>
                </a:rPr>
                <a:t>Cảnh quan ấy nằm ở đâu?</a:t>
              </a:r>
              <a:endParaRPr kumimoji="0" lang="vi-VN"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6442103" y="2687783"/>
            <a:ext cx="1915537" cy="3282905"/>
          </a:xfrm>
          <a:prstGeom prst="rect">
            <a:avLst/>
          </a:prstGeom>
        </p:spPr>
      </p:pic>
      <p:sp>
        <p:nvSpPr>
          <p:cNvPr id="7" name="Left Arrow 6">
            <a:hlinkClick r:id="rId4" action="ppaction://hlinksldjump"/>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extLst>
      <p:ext uri="{BB962C8B-B14F-4D97-AF65-F5344CB8AC3E}">
        <p14:creationId xmlns:p14="http://schemas.microsoft.com/office/powerpoint/2010/main" val="416240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019252" y="989203"/>
            <a:ext cx="6752562"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Times New Roman" pitchFamily="18" charset="0"/>
                  <a:ea typeface="Times New Roman" panose="02020603050405020304" pitchFamily="18" charset="0"/>
                  <a:cs typeface="Times New Roman" pitchFamily="18" charset="0"/>
                </a:rPr>
                <a:t>Từ đây đi tới đó bằng những phương tiện gì?</a:t>
              </a:r>
              <a:endParaRPr lang="en-US" sz="4800" dirty="0">
                <a:solidFill>
                  <a:srgbClr val="002060"/>
                </a:solidFill>
                <a:effectLst/>
                <a:latin typeface="Times New Roman" pitchFamily="18" charset="0"/>
                <a:ea typeface="Times New Roman" panose="02020603050405020304" pitchFamily="18" charset="0"/>
                <a:cs typeface="Times New Roman" pitchFamily="18"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3"/>
          <a:stretch>
            <a:fillRect/>
          </a:stretch>
        </p:blipFill>
        <p:spPr>
          <a:xfrm>
            <a:off x="6548969" y="2560222"/>
            <a:ext cx="1736741" cy="3345161"/>
          </a:xfrm>
          <a:prstGeom prst="rect">
            <a:avLst/>
          </a:prstGeom>
        </p:spPr>
      </p:pic>
      <p:sp>
        <p:nvSpPr>
          <p:cNvPr id="16" name="Left Arrow 1">
            <a:hlinkClick r:id="rId4" action="ppaction://hlinksldjump"/>
            <a:extLst>
              <a:ext uri="{FF2B5EF4-FFF2-40B4-BE49-F238E27FC236}">
                <a16:creationId xmlns:a16="http://schemas.microsoft.com/office/drawing/2014/main" id="{2376E9B3-AB3C-4A5B-A01B-F4FA6CFC5A9D}"/>
              </a:ext>
            </a:extLst>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extLst>
      <p:ext uri="{BB962C8B-B14F-4D97-AF65-F5344CB8AC3E}">
        <p14:creationId xmlns:p14="http://schemas.microsoft.com/office/powerpoint/2010/main" val="1414328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394" y="1093028"/>
            <a:ext cx="6752562"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6452494" y="2812473"/>
            <a:ext cx="1915537" cy="3282905"/>
          </a:xfrm>
          <a:prstGeom prst="rect">
            <a:avLst/>
          </a:prstGeom>
        </p:spPr>
      </p:pic>
      <p:sp>
        <p:nvSpPr>
          <p:cNvPr id="10" name="Rectangle 9"/>
          <p:cNvSpPr/>
          <p:nvPr/>
        </p:nvSpPr>
        <p:spPr>
          <a:xfrm>
            <a:off x="1215737" y="1268372"/>
            <a:ext cx="6178045"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Times New Roman" pitchFamily="18" charset="0"/>
                <a:cs typeface="Times New Roman" pitchFamily="18" charset="0"/>
              </a:rPr>
              <a:t>Đến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đó</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có</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thể</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xem</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những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gì</a:t>
            </a:r>
            <a:r>
              <a:rPr lang="en-US" sz="4800" dirty="0">
                <a:solidFill>
                  <a:srgbClr val="002060"/>
                </a:solidFill>
                <a:latin typeface="Times New Roman" pitchFamily="18" charset="0"/>
                <a:cs typeface="Times New Roman" pitchFamily="18" charset="0"/>
              </a:rPr>
              <a:t>? </a:t>
            </a:r>
            <a:endParaRPr kumimoji="0" lang="en-US" sz="4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5" name="Left Arrow 4">
            <a:hlinkClick r:id="rId6" action="ppaction://hlinksldjump"/>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extLst>
      <p:ext uri="{BB962C8B-B14F-4D97-AF65-F5344CB8AC3E}">
        <p14:creationId xmlns:p14="http://schemas.microsoft.com/office/powerpoint/2010/main" val="30338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0264" y="1269474"/>
            <a:ext cx="6752562"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3"/>
          <a:stretch>
            <a:fillRect/>
          </a:stretch>
        </p:blipFill>
        <p:spPr>
          <a:xfrm>
            <a:off x="6598227" y="2794496"/>
            <a:ext cx="1726676" cy="3325773"/>
          </a:xfrm>
          <a:prstGeom prst="rect">
            <a:avLst/>
          </a:prstGeom>
        </p:spPr>
      </p:pic>
      <p:sp>
        <p:nvSpPr>
          <p:cNvPr id="8" name="Left Arrow 7">
            <a:hlinkClick r:id="rId4" action="ppaction://hlinksldjump"/>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extLst>
      <p:ext uri="{BB962C8B-B14F-4D97-AF65-F5344CB8AC3E}">
        <p14:creationId xmlns:p14="http://schemas.microsoft.com/office/powerpoint/2010/main" val="325117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9252" y="989203"/>
            <a:ext cx="6752562"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Chia sẻ cảm xúc của em khi được đến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cảnh</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đó</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endParaRPr kumimoji="0" lang="vi-VN"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6442103" y="2687783"/>
            <a:ext cx="1915537" cy="3282905"/>
          </a:xfrm>
          <a:prstGeom prst="rect">
            <a:avLst/>
          </a:prstGeom>
        </p:spPr>
      </p:pic>
      <p:sp>
        <p:nvSpPr>
          <p:cNvPr id="7" name="Left Arrow 6">
            <a:hlinkClick r:id="rId4" action="ppaction://hlinksldjump"/>
          </p:cNvPr>
          <p:cNvSpPr/>
          <p:nvPr/>
        </p:nvSpPr>
        <p:spPr>
          <a:xfrm>
            <a:off x="132185" y="5666844"/>
            <a:ext cx="1269233"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8035290" y="228600"/>
            <a:ext cx="90297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extLst>
      <p:ext uri="{BB962C8B-B14F-4D97-AF65-F5344CB8AC3E}">
        <p14:creationId xmlns:p14="http://schemas.microsoft.com/office/powerpoint/2010/main" val="421632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30685" y="3681979"/>
            <a:ext cx="167868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1828805" y="1114147"/>
            <a:ext cx="5349695" cy="4067453"/>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264569" y="1347936"/>
            <a:ext cx="4626206"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7074859" y="2671987"/>
            <a:ext cx="1690208"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2300287" y="1422328"/>
            <a:ext cx="4557713" cy="34544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28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2897246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0" y="2216937"/>
            <a:ext cx="7286625" cy="2420815"/>
            <a:chOff x="674228" y="4862098"/>
            <a:chExt cx="5343799" cy="1239352"/>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99885" y="4939483"/>
              <a:ext cx="5049029" cy="1161967"/>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latin typeface="Times New Roman" pitchFamily="18" charset="0"/>
                  <a:ea typeface="Times New Roman" panose="02020603050405020304" pitchFamily="18" charset="0"/>
                  <a:cs typeface="Times New Roman" pitchFamily="18" charset="0"/>
                </a:rPr>
                <a:t>- V</a:t>
              </a:r>
              <a:r>
                <a:rPr lang="nl-NL" sz="2400" b="1" dirty="0">
                  <a:effectLst/>
                  <a:latin typeface="Times New Roman" pitchFamily="18" charset="0"/>
                  <a:ea typeface="Times New Roman" panose="02020603050405020304" pitchFamily="18" charset="0"/>
                  <a:cs typeface="Times New Roman" pitchFamily="18" charset="0"/>
                </a:rPr>
                <a:t>ề nhà hãy cùng người thân trò chuyện, tìm hiểu thêm về những cảnh đẹp ở địa phương mình.</a:t>
              </a:r>
              <a:endParaRPr lang="en-US" sz="2400" b="1" dirty="0">
                <a:effectLst/>
                <a:latin typeface="Times New Roman" pitchFamily="18" charset="0"/>
                <a:ea typeface="Times New Roman" panose="02020603050405020304" pitchFamily="18" charset="0"/>
                <a:cs typeface="Times New Roman" pitchFamily="18" charset="0"/>
              </a:endParaRPr>
            </a:p>
            <a:p>
              <a:pPr marL="0" marR="0" algn="just">
                <a:lnSpc>
                  <a:spcPct val="120000"/>
                </a:lnSpc>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 Lên kế hoạch đến thăm một trong những thắng cảnh đó.</a:t>
              </a:r>
              <a:endParaRPr lang="en-US" sz="2400" b="1" dirty="0">
                <a:effectLst/>
                <a:latin typeface="Times New Roman" pitchFamily="18" charset="0"/>
                <a:ea typeface="Times New Roman" panose="02020603050405020304" pitchFamily="18" charset="0"/>
                <a:cs typeface="Times New Roman" pitchFamily="18" charset="0"/>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2536129" y="228600"/>
            <a:ext cx="3484166" cy="1431274"/>
          </a:xfrm>
          <a:prstGeom prst="rect">
            <a:avLst/>
          </a:prstGeom>
        </p:spPr>
      </p:pic>
    </p:spTree>
    <p:extLst>
      <p:ext uri="{BB962C8B-B14F-4D97-AF65-F5344CB8AC3E}">
        <p14:creationId xmlns:p14="http://schemas.microsoft.com/office/powerpoint/2010/main" val="128912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272761" y="1520732"/>
            <a:ext cx="6600918"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A9EA321C-E438-4664-BBE1-EA3559B4F7D3}"/>
              </a:ext>
            </a:extLst>
          </p:cNvPr>
          <p:cNvPicPr>
            <a:picLocks noChangeAspect="1"/>
          </p:cNvPicPr>
          <p:nvPr/>
        </p:nvPicPr>
        <p:blipFill>
          <a:blip r:embed="rId4"/>
          <a:stretch>
            <a:fillRect/>
          </a:stretch>
        </p:blipFill>
        <p:spPr>
          <a:xfrm>
            <a:off x="1672029" y="2011977"/>
            <a:ext cx="5836592" cy="2731473"/>
          </a:xfrm>
          <a:prstGeom prst="rect">
            <a:avLst/>
          </a:prstGeom>
        </p:spPr>
      </p:pic>
    </p:spTree>
    <p:extLst>
      <p:ext uri="{BB962C8B-B14F-4D97-AF65-F5344CB8AC3E}">
        <p14:creationId xmlns:p14="http://schemas.microsoft.com/office/powerpoint/2010/main" val="3139728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272761" y="1520732"/>
            <a:ext cx="6600918"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16A2E2E2-D99F-4819-8747-6806337171A3}"/>
              </a:ext>
            </a:extLst>
          </p:cNvPr>
          <p:cNvPicPr>
            <a:picLocks noChangeAspect="1"/>
          </p:cNvPicPr>
          <p:nvPr/>
        </p:nvPicPr>
        <p:blipFill>
          <a:blip r:embed="rId4"/>
          <a:stretch>
            <a:fillRect/>
          </a:stretch>
        </p:blipFill>
        <p:spPr>
          <a:xfrm>
            <a:off x="1640558" y="1777988"/>
            <a:ext cx="6124698" cy="3901412"/>
          </a:xfrm>
          <a:prstGeom prst="rect">
            <a:avLst/>
          </a:prstGeom>
        </p:spPr>
      </p:pic>
    </p:spTree>
    <p:extLst>
      <p:ext uri="{BB962C8B-B14F-4D97-AF65-F5344CB8AC3E}">
        <p14:creationId xmlns:p14="http://schemas.microsoft.com/office/powerpoint/2010/main" val="2408672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矩形 148"/>
          <p:cNvSpPr/>
          <p:nvPr/>
        </p:nvSpPr>
        <p:spPr>
          <a:xfrm>
            <a:off x="-10477" y="7621"/>
            <a:ext cx="4683919"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540544" y="606425"/>
            <a:ext cx="8063389"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2381" y="1"/>
            <a:ext cx="9144000" cy="6490335"/>
            <a:chOff x="-5" y="0"/>
            <a:chExt cx="19200" cy="10221"/>
          </a:xfrm>
        </p:grpSpPr>
        <p:pic>
          <p:nvPicPr>
            <p:cNvPr id="150" name="图片 149" descr="矢量智能对象"/>
            <p:cNvPicPr>
              <a:picLocks noChangeAspect="1"/>
            </p:cNvPicPr>
            <p:nvPr/>
          </p:nvPicPr>
          <p:blipFill>
            <a:blip r:embed="rId3"/>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3"/>
            <a:srcRect l="1252" t="4482" r="50009" b="52806"/>
            <a:stretch>
              <a:fillRect/>
            </a:stretch>
          </p:blipFill>
          <p:spPr>
            <a:xfrm>
              <a:off x="-5" y="5"/>
              <a:ext cx="6206" cy="10217"/>
            </a:xfrm>
            <a:prstGeom prst="rect">
              <a:avLst/>
            </a:prstGeom>
          </p:spPr>
        </p:pic>
      </p:grpSp>
      <p:grpSp>
        <p:nvGrpSpPr>
          <p:cNvPr id="173" name="组合 172"/>
          <p:cNvGrpSpPr/>
          <p:nvPr/>
        </p:nvGrpSpPr>
        <p:grpSpPr>
          <a:xfrm>
            <a:off x="776764" y="2644775"/>
            <a:ext cx="1068705"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6797516" y="3371215"/>
            <a:ext cx="2481263"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1768879" y="2185244"/>
            <a:ext cx="5800725" cy="2123658"/>
          </a:xfrm>
          <a:prstGeom prst="rect">
            <a:avLst/>
          </a:prstGeom>
          <a:noFill/>
        </p:spPr>
        <p:txBody>
          <a:bodyPr wrap="square" rtlCol="0">
            <a:spAutoFit/>
          </a:bodyPr>
          <a:lstStyle/>
          <a:p>
            <a:pPr lvl="0" algn="ctr"/>
            <a:r>
              <a:rPr lang="vi-VN" sz="4400" b="1" dirty="0">
                <a:solidFill>
                  <a:srgbClr val="002060"/>
                </a:solidFill>
                <a:latin typeface="+mj-lt"/>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extLst>
      <p:ext uri="{BB962C8B-B14F-4D97-AF65-F5344CB8AC3E}">
        <p14:creationId xmlns:p14="http://schemas.microsoft.com/office/powerpoint/2010/main" val="181838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 r="2" b="2"/>
          <a:stretch/>
        </p:blipFill>
        <p:spPr bwMode="auto">
          <a:xfrm>
            <a:off x="15" y="2"/>
            <a:ext cx="4537694"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2" r="2" b="2"/>
          <a:stretch/>
        </p:blipFill>
        <p:spPr bwMode="auto">
          <a:xfrm>
            <a:off x="4606291" y="2"/>
            <a:ext cx="4537709"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3" r="2" b="6653"/>
          <a:stretch/>
        </p:blipFill>
        <p:spPr bwMode="auto">
          <a:xfrm>
            <a:off x="15" y="3489160"/>
            <a:ext cx="4537694"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2" b="2"/>
          <a:stretch/>
        </p:blipFill>
        <p:spPr bwMode="auto">
          <a:xfrm>
            <a:off x="4606291" y="3489160"/>
            <a:ext cx="4537709"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34" r="-3" b="-3"/>
          <a:stretch/>
        </p:blipFill>
        <p:spPr bwMode="auto">
          <a:xfrm>
            <a:off x="2987802" y="1918639"/>
            <a:ext cx="3168396" cy="302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624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2"/>
          <a:stretch>
            <a:fillRect/>
          </a:stretch>
        </p:blipFill>
        <p:spPr>
          <a:xfrm>
            <a:off x="975037" y="1023621"/>
            <a:ext cx="6987560" cy="2862579"/>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333500" y="1213203"/>
            <a:ext cx="6134100" cy="245605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Times New Roman" pitchFamily="18" charset="0"/>
                <a:ea typeface="Times New Roman" panose="02020603050405020304" pitchFamily="18" charset="0"/>
                <a:cs typeface="Times New Roman" pitchFamily="18" charset="0"/>
              </a:rPr>
              <a:t>N</a:t>
            </a:r>
            <a:r>
              <a:rPr lang="vi-VN" sz="3200" b="1" dirty="0">
                <a:latin typeface="Times New Roman" pitchFamily="18" charset="0"/>
                <a:ea typeface="Times New Roman" panose="02020603050405020304" pitchFamily="18" charset="0"/>
                <a:cs typeface="Times New Roman" pitchFamily="18" charset="0"/>
              </a:rPr>
              <a:t>hận xét những cảnh quan </a:t>
            </a:r>
            <a:r>
              <a:rPr lang="en-US" sz="3200" b="1" dirty="0" err="1">
                <a:latin typeface="Times New Roman" pitchFamily="18" charset="0"/>
                <a:ea typeface="Times New Roman" panose="02020603050405020304" pitchFamily="18" charset="0"/>
                <a:cs typeface="Times New Roman" pitchFamily="18" charset="0"/>
              </a:rPr>
              <a:t>vừa</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xem</a:t>
            </a:r>
            <a:r>
              <a:rPr lang="vi-VN" sz="3200" b="1" dirty="0">
                <a:latin typeface="Times New Roman" pitchFamily="18" charset="0"/>
                <a:ea typeface="Times New Roman" panose="02020603050405020304" pitchFamily="18" charset="0"/>
                <a:cs typeface="Times New Roman" pitchFamily="18" charset="0"/>
              </a:rPr>
              <a:t> là do thiên nhiên tạo ra hay có bàn tay sửa sang của con người</a:t>
            </a:r>
            <a:r>
              <a:rPr lang="en-US" sz="3200" b="1" dirty="0">
                <a:latin typeface="Times New Roman" pitchFamily="18" charset="0"/>
                <a:ea typeface="Times New Roman" panose="02020603050405020304" pitchFamily="18" charset="0"/>
                <a:cs typeface="Times New Roman" pitchFamily="18" charset="0"/>
              </a:rPr>
              <a:t>?</a:t>
            </a:r>
            <a:endParaRPr lang="en-US" sz="3200" b="1" dirty="0">
              <a:effectLst/>
              <a:latin typeface="Times New Roman" pitchFamily="18" charset="0"/>
              <a:ea typeface="Times New Roman" panose="02020603050405020304" pitchFamily="18" charset="0"/>
              <a:cs typeface="Times New Roman" pitchFamily="18"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3208990" y="4114800"/>
            <a:ext cx="2937374" cy="2024308"/>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4"/>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3208661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3049"/>
          <a:stretch/>
        </p:blipFill>
        <p:spPr>
          <a:xfrm>
            <a:off x="0" y="323"/>
            <a:ext cx="9144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748" r="82984"/>
          <a:stretch/>
        </p:blipFill>
        <p:spPr>
          <a:xfrm rot="20107426">
            <a:off x="-42650" y="251822"/>
            <a:ext cx="2228109"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9571"/>
          <a:stretch/>
        </p:blipFill>
        <p:spPr>
          <a:xfrm>
            <a:off x="0" y="323"/>
            <a:ext cx="9144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564356" y="657226"/>
            <a:ext cx="8243888"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3D011DDB-C814-4255-8912-10A8F17E6B9E}"/>
              </a:ext>
            </a:extLst>
          </p:cNvPr>
          <p:cNvSpPr txBox="1"/>
          <p:nvPr/>
        </p:nvSpPr>
        <p:spPr>
          <a:xfrm>
            <a:off x="808162" y="3002628"/>
            <a:ext cx="7756275" cy="2308324"/>
          </a:xfrm>
          <a:prstGeom prst="rect">
            <a:avLst/>
          </a:prstGeom>
          <a:noFill/>
        </p:spPr>
        <p:txBody>
          <a:bodyPr wrap="square" rtlCol="0">
            <a:spAutoFit/>
          </a:bodyPr>
          <a:lstStyle/>
          <a:p>
            <a:pPr lvl="0" algn="just"/>
            <a:r>
              <a:rPr lang="vi-VN" sz="3600" b="1" dirty="0">
                <a:solidFill>
                  <a:srgbClr val="FF2D4E"/>
                </a:solidFill>
                <a:latin typeface="Times New Roman" pitchFamily="18" charset="0"/>
                <a:cs typeface="Times New Roman" pitchFamily="18"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7"/>
          <a:stretch>
            <a:fillRect/>
          </a:stretch>
        </p:blipFill>
        <p:spPr>
          <a:xfrm>
            <a:off x="124457" y="296651"/>
            <a:ext cx="2616736" cy="2979950"/>
          </a:xfrm>
          <a:prstGeom prst="rect">
            <a:avLst/>
          </a:prstGeom>
        </p:spPr>
      </p:pic>
    </p:spTree>
    <p:extLst>
      <p:ext uri="{BB962C8B-B14F-4D97-AF65-F5344CB8AC3E}">
        <p14:creationId xmlns:p14="http://schemas.microsoft.com/office/powerpoint/2010/main" val="14680300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
            <a:ext cx="9144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272761" y="1520732"/>
            <a:ext cx="6600918"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4"/>
          <a:stretch>
            <a:fillRect/>
          </a:stretch>
        </p:blipFill>
        <p:spPr>
          <a:xfrm>
            <a:off x="1835411" y="2023770"/>
            <a:ext cx="5701778" cy="2353260"/>
          </a:xfrm>
          <a:prstGeom prst="rect">
            <a:avLst/>
          </a:prstGeom>
        </p:spPr>
      </p:pic>
    </p:spTree>
    <p:extLst>
      <p:ext uri="{BB962C8B-B14F-4D97-AF65-F5344CB8AC3E}">
        <p14:creationId xmlns:p14="http://schemas.microsoft.com/office/powerpoint/2010/main" val="1143618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235744" y="574721"/>
            <a:ext cx="8758238" cy="58351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2800" b="1" i="0" u="none" strike="noStrike" kern="0" cap="none" spc="0" normalizeH="0" baseline="0" noProof="0" dirty="0">
                <a:ln>
                  <a:noFill/>
                </a:ln>
                <a:solidFill>
                  <a:srgbClr val="C00000"/>
                </a:solidFill>
                <a:effectLst/>
                <a:uLnTx/>
                <a:uFillTx/>
                <a:latin typeface="Times New Roman" pitchFamily="18" charset="0"/>
                <a:ea typeface="Arial"/>
                <a:cs typeface="Times New Roman" pitchFamily="18" charset="0"/>
                <a:sym typeface="Arial"/>
              </a:rPr>
              <a:t>2. Thảo luận về cảnh quan thiên nhiên ở địa phương em. </a:t>
            </a:r>
            <a:endParaRPr kumimoji="0" lang="en-US" sz="2800" b="1" i="0" u="none" strike="noStrike" kern="0" cap="none" spc="0" normalizeH="0" baseline="0" noProof="0" dirty="0">
              <a:ln>
                <a:noFill/>
              </a:ln>
              <a:solidFill>
                <a:srgbClr val="C00000"/>
              </a:solidFill>
              <a:effectLst/>
              <a:uLnTx/>
              <a:uFillTx/>
              <a:latin typeface="Times New Roman" pitchFamily="18" charset="0"/>
              <a:ea typeface="Arial"/>
              <a:cs typeface="Times New Roman" pitchFamily="18"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807244" y="1164038"/>
            <a:ext cx="8443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4614863" y="4343400"/>
            <a:ext cx="4029075" cy="1922893"/>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2"/>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3"/>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4"/>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807244" y="1167659"/>
            <a:ext cx="7843838" cy="3460522"/>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200" b="1" kern="0" dirty="0">
                <a:solidFill>
                  <a:srgbClr val="000000"/>
                </a:solidFill>
                <a:latin typeface="Times New Roman" pitchFamily="18" charset="0"/>
                <a:ea typeface="Arial"/>
                <a:cs typeface="Times New Roman" pitchFamily="18"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200" b="1" kern="0" dirty="0">
                <a:solidFill>
                  <a:srgbClr val="000000"/>
                </a:solidFill>
                <a:latin typeface="Times New Roman" pitchFamily="18" charset="0"/>
                <a:ea typeface="Arial"/>
                <a:cs typeface="Times New Roman" pitchFamily="18"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200" b="1" kern="0" dirty="0">
                <a:solidFill>
                  <a:srgbClr val="000000"/>
                </a:solidFill>
                <a:latin typeface="Times New Roman" pitchFamily="18" charset="0"/>
                <a:ea typeface="Arial"/>
                <a:cs typeface="Times New Roman" pitchFamily="18" charset="0"/>
                <a:sym typeface="Arial"/>
              </a:rPr>
              <a:t>Đến đó có thể xem những gì?</a:t>
            </a:r>
            <a:endParaRPr lang="en-US" sz="3200" b="1" kern="0" dirty="0">
              <a:solidFill>
                <a:srgbClr val="000000"/>
              </a:solidFill>
              <a:latin typeface="Times New Roman" pitchFamily="18" charset="0"/>
              <a:ea typeface="Arial"/>
              <a:cs typeface="Times New Roman" pitchFamily="18"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200" b="1" kern="0" dirty="0">
                <a:solidFill>
                  <a:srgbClr val="000000"/>
                </a:solidFill>
                <a:latin typeface="Times New Roman" pitchFamily="18" charset="0"/>
                <a:ea typeface="Arial"/>
                <a:cs typeface="Times New Roman" pitchFamily="18" charset="0"/>
                <a:sym typeface="Arial"/>
              </a:rPr>
              <a:t>Vẻ đẹp đặc trưng của cảnh quan nơi này là gì?</a:t>
            </a:r>
          </a:p>
        </p:txBody>
      </p:sp>
    </p:spTree>
    <p:extLst>
      <p:ext uri="{BB962C8B-B14F-4D97-AF65-F5344CB8AC3E}">
        <p14:creationId xmlns:p14="http://schemas.microsoft.com/office/powerpoint/2010/main" val="1292408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430</Words>
  <Application>Microsoft Office PowerPoint</Application>
  <PresentationFormat>On-screen Show (4:3)</PresentationFormat>
  <Paragraphs>60</Paragraphs>
  <Slides>19</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等线</vt:lpstr>
      <vt:lpstr>Arial</vt:lpstr>
      <vt:lpstr>Calibri</vt:lpstr>
      <vt:lpstr>Coiny</vt:lpstr>
      <vt:lpstr>Georgia</vt:lpstr>
      <vt:lpstr>Tahoma</vt:lpstr>
      <vt:lpstr>Times New Roman</vt:lpstr>
      <vt:lpstr>Wingdings</vt:lpstr>
      <vt:lpstr>庞门正道标题体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Windows 11</cp:lastModifiedBy>
  <cp:revision>6</cp:revision>
  <dcterms:created xsi:type="dcterms:W3CDTF">2023-03-28T05:20:45Z</dcterms:created>
  <dcterms:modified xsi:type="dcterms:W3CDTF">2024-03-21T02:22:31Z</dcterms:modified>
</cp:coreProperties>
</file>