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notesMasterIdLst>
    <p:notesMasterId r:id="rId30"/>
  </p:notesMasterIdLst>
  <p:sldIdLst>
    <p:sldId id="256" r:id="rId3"/>
    <p:sldId id="257" r:id="rId4"/>
    <p:sldId id="259" r:id="rId5"/>
    <p:sldId id="286" r:id="rId6"/>
    <p:sldId id="287" r:id="rId7"/>
    <p:sldId id="288" r:id="rId8"/>
    <p:sldId id="291" r:id="rId9"/>
    <p:sldId id="292" r:id="rId10"/>
    <p:sldId id="293" r:id="rId11"/>
    <p:sldId id="308" r:id="rId12"/>
    <p:sldId id="299" r:id="rId13"/>
    <p:sldId id="294" r:id="rId14"/>
    <p:sldId id="269" r:id="rId15"/>
    <p:sldId id="300" r:id="rId16"/>
    <p:sldId id="295" r:id="rId17"/>
    <p:sldId id="301" r:id="rId18"/>
    <p:sldId id="296" r:id="rId19"/>
    <p:sldId id="297" r:id="rId20"/>
    <p:sldId id="302" r:id="rId21"/>
    <p:sldId id="298" r:id="rId22"/>
    <p:sldId id="304" r:id="rId23"/>
    <p:sldId id="303" r:id="rId24"/>
    <p:sldId id="305" r:id="rId25"/>
    <p:sldId id="306" r:id="rId26"/>
    <p:sldId id="307" r:id="rId27"/>
    <p:sldId id="268" r:id="rId28"/>
    <p:sldId id="264" r:id="rId29"/>
  </p:sldIdLst>
  <p:sldSz cx="12192000" cy="6858000"/>
  <p:notesSz cx="6858000" cy="9144000"/>
  <p:embeddedFontLst>
    <p:embeddedFont>
      <p:font typeface="等线" panose="020B0604020202020204" charset="-122"/>
      <p:regular r:id="rId31"/>
      <p:bold r:id="rId32"/>
    </p:embeddedFont>
    <p:embeddedFont>
      <p:font typeface="inpin heiti" panose="020B0604020202020204" charset="-122"/>
      <p:regular r:id="rId33"/>
    </p:embeddedFont>
    <p:embeddedFont>
      <p:font typeface="Coiny" panose="020B0604020202020204" charset="0"/>
      <p:regular r:id="rId34"/>
    </p:embeddedFont>
    <p:embeddedFont>
      <p:font typeface="iCiel Cadena" panose="02000503000000020004" charset="0"/>
      <p:bold r:id="rId35"/>
    </p:embeddedFont>
    <p:embeddedFont>
      <p:font typeface="等线 Light" panose="020B0604020202020204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luten ExtraBold" panose="020B0604020202020204" charset="0"/>
      <p:bold r:id="rId41"/>
    </p:embeddedFont>
    <p:embeddedFont>
      <p:font typeface="Mali" panose="020B0604020202020204" charset="-34"/>
      <p:regular r:id="rId42"/>
      <p:bold r:id="rId43"/>
      <p:italic r:id="rId44"/>
      <p:boldItalic r:id="rId45"/>
    </p:embeddedFont>
    <p:embeddedFont>
      <p:font typeface="Great Vibes" panose="020B0604020202020204" charset="0"/>
      <p:regular r:id="rId46"/>
    </p:embeddedFont>
    <p:embeddedFont>
      <p:font typeface="Calibri Light" panose="020F0302020204030204" pitchFamily="34" charset="0"/>
      <p:regular r:id="rId47"/>
      <p: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804501"/>
    <a:srgbClr val="946A02"/>
    <a:srgbClr val="CC6600"/>
    <a:srgbClr val="CC9900"/>
    <a:srgbClr val="386847"/>
    <a:srgbClr val="CCFFCC"/>
    <a:srgbClr val="F3E751"/>
    <a:srgbClr val="33CCFF"/>
    <a:srgbClr val="E97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AF935-1365-4D7B-8174-BB449538558C}" v="498" dt="2022-03-19T02:46:20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8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5973074-AA2D-464D-87A6-B8DA2E85C251}"/>
    <pc:docChg chg="undo redo custSel addSld delSld modSld sldOrd addMainMaster modMainMaster">
      <pc:chgData name="NGUYEN PHAM ANH THU" userId="baf72463-252b-4d5f-a6ca-5a6327a9888d" providerId="ADAL" clId="{65973074-AA2D-464D-87A6-B8DA2E85C251}" dt="2022-03-17T14:05:28.669" v="1016" actId="1076"/>
      <pc:docMkLst>
        <pc:docMk/>
      </pc:docMkLst>
      <pc:sldChg chg="addSp delSp modSp mod delAnim">
        <pc:chgData name="NGUYEN PHAM ANH THU" userId="baf72463-252b-4d5f-a6ca-5a6327a9888d" providerId="ADAL" clId="{65973074-AA2D-464D-87A6-B8DA2E85C251}" dt="2022-03-17T11:21:39.256" v="298" actId="14100"/>
        <pc:sldMkLst>
          <pc:docMk/>
          <pc:sldMk cId="1652220530" sldId="257"/>
        </pc:sldMkLst>
        <pc:spChg chg="mod">
          <ac:chgData name="NGUYEN PHAM ANH THU" userId="baf72463-252b-4d5f-a6ca-5a6327a9888d" providerId="ADAL" clId="{65973074-AA2D-464D-87A6-B8DA2E85C251}" dt="2022-03-17T09:32:37.013" v="297" actId="1076"/>
          <ac:spMkLst>
            <pc:docMk/>
            <pc:sldMk cId="1652220530" sldId="257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15:41.985" v="20" actId="1076"/>
          <ac:spMkLst>
            <pc:docMk/>
            <pc:sldMk cId="1652220530" sldId="257"/>
            <ac:spMk id="18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31:19.436" v="282" actId="14100"/>
          <ac:spMkLst>
            <pc:docMk/>
            <pc:sldMk cId="1652220530" sldId="257"/>
            <ac:spMk id="19" creationId="{00000000-0000-0000-0000-000000000000}"/>
          </ac:spMkLst>
        </pc:spChg>
        <pc:spChg chg="del mod topLvl">
          <ac:chgData name="NGUYEN PHAM ANH THU" userId="baf72463-252b-4d5f-a6ca-5a6327a9888d" providerId="ADAL" clId="{65973074-AA2D-464D-87A6-B8DA2E85C251}" dt="2022-03-17T09:28:43.587" v="258" actId="478"/>
          <ac:spMkLst>
            <pc:docMk/>
            <pc:sldMk cId="1652220530" sldId="25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1:21:39.256" v="298" actId="14100"/>
          <ac:spMkLst>
            <pc:docMk/>
            <pc:sldMk cId="1652220530" sldId="257"/>
            <ac:spMk id="49" creationId="{DB15B037-4100-4FBC-BA4F-E33FCF0960FE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0" creationId="{7405F38E-07BA-40AF-BF1B-E91CA3B2B762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1" creationId="{7FFF6CC7-9E00-4A98-8A60-18B350109813}"/>
          </ac:spMkLst>
        </pc:spChg>
        <pc:spChg chg="mod">
          <ac:chgData name="NGUYEN PHAM ANH THU" userId="baf72463-252b-4d5f-a6ca-5a6327a9888d" providerId="ADAL" clId="{65973074-AA2D-464D-87A6-B8DA2E85C251}" dt="2022-03-17T09:32:33.391" v="296" actId="1076"/>
          <ac:spMkLst>
            <pc:docMk/>
            <pc:sldMk cId="1652220530" sldId="257"/>
            <ac:spMk id="52" creationId="{4C0EA103-9E41-4180-A4D4-CA6CAC9C07C2}"/>
          </ac:spMkLst>
        </pc:spChg>
        <pc:grpChg chg="mod">
          <ac:chgData name="NGUYEN PHAM ANH THU" userId="baf72463-252b-4d5f-a6ca-5a6327a9888d" providerId="ADAL" clId="{65973074-AA2D-464D-87A6-B8DA2E85C251}" dt="2022-03-17T09:15:52.191" v="22" actId="1076"/>
          <ac:grpSpMkLst>
            <pc:docMk/>
            <pc:sldMk cId="1652220530" sldId="25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65973074-AA2D-464D-87A6-B8DA2E85C251}" dt="2022-03-17T09:28:58.814" v="266" actId="1076"/>
          <ac:grpSpMkLst>
            <pc:docMk/>
            <pc:sldMk cId="1652220530" sldId="257"/>
            <ac:grpSpMk id="14" creationId="{00000000-0000-0000-0000-000000000000}"/>
          </ac:grpSpMkLst>
        </pc:grpChg>
        <pc:grpChg chg="mod topLvl">
          <ac:chgData name="NGUYEN PHAM ANH THU" userId="baf72463-252b-4d5f-a6ca-5a6327a9888d" providerId="ADAL" clId="{65973074-AA2D-464D-87A6-B8DA2E85C251}" dt="2022-03-17T09:31:27.111" v="283" actId="1076"/>
          <ac:grpSpMkLst>
            <pc:docMk/>
            <pc:sldMk cId="1652220530" sldId="257"/>
            <ac:grpSpMk id="20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3.587" v="258" actId="478"/>
          <ac:grpSpMkLst>
            <pc:docMk/>
            <pc:sldMk cId="1652220530" sldId="257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6.975" v="254" actId="478"/>
          <ac:grpSpMkLst>
            <pc:docMk/>
            <pc:sldMk cId="1652220530" sldId="257"/>
            <ac:grpSpMk id="23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0.492" v="256" actId="478"/>
          <ac:grpSpMkLst>
            <pc:docMk/>
            <pc:sldMk cId="1652220530" sldId="257"/>
            <ac:grpSpMk id="31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8.941" v="255" actId="478"/>
          <ac:grpSpMkLst>
            <pc:docMk/>
            <pc:sldMk cId="1652220530" sldId="257"/>
            <ac:grpSpMk id="39" creationId="{00000000-0000-0000-0000-000000000000}"/>
          </ac:grpSpMkLst>
        </pc:grpChg>
        <pc:grpChg chg="add mod">
          <ac:chgData name="NGUYEN PHAM ANH THU" userId="baf72463-252b-4d5f-a6ca-5a6327a9888d" providerId="ADAL" clId="{65973074-AA2D-464D-87A6-B8DA2E85C251}" dt="2022-03-17T09:32:23.431" v="293" actId="1076"/>
          <ac:grpSpMkLst>
            <pc:docMk/>
            <pc:sldMk cId="1652220530" sldId="257"/>
            <ac:grpSpMk id="47" creationId="{3602FE36-D475-4347-BB21-DEB82E1E4FAF}"/>
          </ac:grpSpMkLst>
        </pc:grpChg>
        <pc:grpChg chg="mod">
          <ac:chgData name="NGUYEN PHAM ANH THU" userId="baf72463-252b-4d5f-a6ca-5a6327a9888d" providerId="ADAL" clId="{65973074-AA2D-464D-87A6-B8DA2E85C251}" dt="2022-03-17T09:31:32.483" v="285"/>
          <ac:grpSpMkLst>
            <pc:docMk/>
            <pc:sldMk cId="1652220530" sldId="257"/>
            <ac:grpSpMk id="48" creationId="{876B8500-F13A-49CE-9358-81C73AE5432F}"/>
          </ac:grpSpMkLst>
        </pc:grpChg>
      </pc:sldChg>
      <pc:sldChg chg="delSp modSp mod ord delAnim modAnim">
        <pc:chgData name="NGUYEN PHAM ANH THU" userId="baf72463-252b-4d5f-a6ca-5a6327a9888d" providerId="ADAL" clId="{65973074-AA2D-464D-87A6-B8DA2E85C251}" dt="2022-03-17T11:52:11.657" v="380"/>
        <pc:sldMkLst>
          <pc:docMk/>
          <pc:sldMk cId="3666367275" sldId="259"/>
        </pc:sldMkLst>
        <pc:spChg chg="mod">
          <ac:chgData name="NGUYEN PHAM ANH THU" userId="baf72463-252b-4d5f-a6ca-5a6327a9888d" providerId="ADAL" clId="{65973074-AA2D-464D-87A6-B8DA2E85C251}" dt="2022-03-17T11:52:05.724" v="378" actId="1076"/>
          <ac:spMkLst>
            <pc:docMk/>
            <pc:sldMk cId="3666367275" sldId="259"/>
            <ac:spMk id="20" creationId="{00000000-0000-0000-0000-000000000000}"/>
          </ac:spMkLst>
        </pc:spChg>
        <pc:grpChg chg="del">
          <ac:chgData name="NGUYEN PHAM ANH THU" userId="baf72463-252b-4d5f-a6ca-5a6327a9888d" providerId="ADAL" clId="{65973074-AA2D-464D-87A6-B8DA2E85C251}" dt="2022-03-17T11:49:52.938" v="299" actId="478"/>
          <ac:grpSpMkLst>
            <pc:docMk/>
            <pc:sldMk cId="3666367275" sldId="259"/>
            <ac:grpSpMk id="19" creationId="{00000000-0000-0000-0000-000000000000}"/>
          </ac:grpSpMkLst>
        </pc:grpChg>
        <pc:picChg chg="mod">
          <ac:chgData name="NGUYEN PHAM ANH THU" userId="baf72463-252b-4d5f-a6ca-5a6327a9888d" providerId="ADAL" clId="{65973074-AA2D-464D-87A6-B8DA2E85C251}" dt="2022-03-17T11:52:02.124" v="377" actId="1076"/>
          <ac:picMkLst>
            <pc:docMk/>
            <pc:sldMk cId="3666367275" sldId="25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65973074-AA2D-464D-87A6-B8DA2E85C251}" dt="2022-03-17T11:50:55.027" v="364" actId="1076"/>
          <ac:picMkLst>
            <pc:docMk/>
            <pc:sldMk cId="3666367275" sldId="259"/>
            <ac:picMk id="23" creationId="{00000000-0000-0000-0000-000000000000}"/>
          </ac:picMkLst>
        </pc:picChg>
      </pc:sldChg>
      <pc:sldChg chg="add del">
        <pc:chgData name="NGUYEN PHAM ANH THU" userId="baf72463-252b-4d5f-a6ca-5a6327a9888d" providerId="ADAL" clId="{65973074-AA2D-464D-87A6-B8DA2E85C251}" dt="2022-03-17T13:31:36.151" v="401" actId="47"/>
        <pc:sldMkLst>
          <pc:docMk/>
          <pc:sldMk cId="1268918861" sldId="285"/>
        </pc:sldMkLst>
      </pc:sldChg>
      <pc:sldChg chg="addSp delSp modSp add mod delAnim modAnim">
        <pc:chgData name="NGUYEN PHAM ANH THU" userId="baf72463-252b-4d5f-a6ca-5a6327a9888d" providerId="ADAL" clId="{65973074-AA2D-464D-87A6-B8DA2E85C251}" dt="2022-03-17T13:31:23.200" v="400" actId="207"/>
        <pc:sldMkLst>
          <pc:docMk/>
          <pc:sldMk cId="4100198194" sldId="286"/>
        </pc:sldMkLst>
        <pc:spChg chg="add mod">
          <ac:chgData name="NGUYEN PHAM ANH THU" userId="baf72463-252b-4d5f-a6ca-5a6327a9888d" providerId="ADAL" clId="{65973074-AA2D-464D-87A6-B8DA2E85C251}" dt="2022-03-17T13:31:23.200" v="400" actId="207"/>
          <ac:spMkLst>
            <pc:docMk/>
            <pc:sldMk cId="4100198194" sldId="286"/>
            <ac:spMk id="13" creationId="{90EF90FB-5234-4530-902E-C2A58C4D33A1}"/>
          </ac:spMkLst>
        </pc:spChg>
        <pc:grpChg chg="de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5" creationId="{00000000-0000-0000-0000-000000000000}"/>
          </ac:grpSpMkLst>
        </pc:grpChg>
        <pc:grpChg chg="topLv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17" creationId="{A771E4F9-3621-4EF0-8FFB-115BC918F0F9}"/>
          </ac:grpSpMkLst>
        </pc:grpChg>
        <pc:picChg chg="del topLvl">
          <ac:chgData name="NGUYEN PHAM ANH THU" userId="baf72463-252b-4d5f-a6ca-5a6327a9888d" providerId="ADAL" clId="{65973074-AA2D-464D-87A6-B8DA2E85C251}" dt="2022-03-17T13:31:08.100" v="398" actId="478"/>
          <ac:picMkLst>
            <pc:docMk/>
            <pc:sldMk cId="4100198194" sldId="286"/>
            <ac:picMk id="23" creationId="{00000000-0000-0000-0000-000000000000}"/>
          </ac:picMkLst>
        </pc:picChg>
      </pc:sldChg>
      <pc:sldChg chg="addSp delSp modSp add mod">
        <pc:chgData name="NGUYEN PHAM ANH THU" userId="baf72463-252b-4d5f-a6ca-5a6327a9888d" providerId="ADAL" clId="{65973074-AA2D-464D-87A6-B8DA2E85C251}" dt="2022-03-17T13:42:24.184" v="594" actId="207"/>
        <pc:sldMkLst>
          <pc:docMk/>
          <pc:sldMk cId="4111588641" sldId="287"/>
        </pc:sldMkLst>
        <pc:spChg chg="add del mod">
          <ac:chgData name="NGUYEN PHAM ANH THU" userId="baf72463-252b-4d5f-a6ca-5a6327a9888d" providerId="ADAL" clId="{65973074-AA2D-464D-87A6-B8DA2E85C251}" dt="2022-03-17T13:34:58.735" v="403" actId="478"/>
          <ac:spMkLst>
            <pc:docMk/>
            <pc:sldMk cId="4111588641" sldId="287"/>
            <ac:spMk id="2" creationId="{666D7E07-F110-444B-AEB9-9A277E0321D9}"/>
          </ac:spMkLst>
        </pc:spChg>
        <pc:spChg chg="add mod">
          <ac:chgData name="NGUYEN PHAM ANH THU" userId="baf72463-252b-4d5f-a6ca-5a6327a9888d" providerId="ADAL" clId="{65973074-AA2D-464D-87A6-B8DA2E85C251}" dt="2022-03-17T13:38:32.109" v="501" actId="1076"/>
          <ac:spMkLst>
            <pc:docMk/>
            <pc:sldMk cId="4111588641" sldId="287"/>
            <ac:spMk id="3" creationId="{F115999E-78B1-45ED-9DA6-749B3B0E92E8}"/>
          </ac:spMkLst>
        </pc:spChg>
        <pc:spChg chg="mod">
          <ac:chgData name="NGUYEN PHAM ANH THU" userId="baf72463-252b-4d5f-a6ca-5a6327a9888d" providerId="ADAL" clId="{65973074-AA2D-464D-87A6-B8DA2E85C251}" dt="2022-03-17T13:42:12.054" v="577" actId="207"/>
          <ac:spMkLst>
            <pc:docMk/>
            <pc:sldMk cId="4111588641" sldId="287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3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38:50.199" v="507" actId="1076"/>
          <ac:spMkLst>
            <pc:docMk/>
            <pc:sldMk cId="4111588641" sldId="287"/>
            <ac:spMk id="29" creationId="{00000000-0000-0000-0000-000000000000}"/>
          </ac:spMkLst>
        </pc:spChg>
      </pc:sldChg>
      <pc:sldChg chg="addSp delSp modSp add mod delAnim modAnim">
        <pc:chgData name="NGUYEN PHAM ANH THU" userId="baf72463-252b-4d5f-a6ca-5a6327a9888d" providerId="ADAL" clId="{65973074-AA2D-464D-87A6-B8DA2E85C251}" dt="2022-03-17T14:02:07.831" v="910"/>
        <pc:sldMkLst>
          <pc:docMk/>
          <pc:sldMk cId="1783044190" sldId="288"/>
        </pc:sldMkLst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3" creationId="{00000000-0000-0000-0000-000000000000}"/>
          </ac:spMkLst>
        </pc:spChg>
        <pc:spChg chg="del">
          <ac:chgData name="NGUYEN PHAM ANH THU" userId="baf72463-252b-4d5f-a6ca-5a6327a9888d" providerId="ADAL" clId="{65973074-AA2D-464D-87A6-B8DA2E85C251}" dt="2022-03-17T13:42:54.168" v="596" actId="478"/>
          <ac:spMkLst>
            <pc:docMk/>
            <pc:sldMk cId="1783044190" sldId="288"/>
            <ac:spMk id="29" creationId="{00000000-0000-0000-0000-000000000000}"/>
          </ac:spMkLst>
        </pc:spChg>
        <pc:spChg chg="add mod">
          <ac:chgData name="NGUYEN PHAM ANH THU" userId="baf72463-252b-4d5f-a6ca-5a6327a9888d" providerId="ADAL" clId="{65973074-AA2D-464D-87A6-B8DA2E85C251}" dt="2022-03-17T13:42:56.364" v="597" actId="20577"/>
          <ac:spMkLst>
            <pc:docMk/>
            <pc:sldMk cId="1783044190" sldId="288"/>
            <ac:spMk id="30" creationId="{41BD6266-0670-4AC8-9DB8-FE1FDD8A7422}"/>
          </ac:spMkLst>
        </pc:spChg>
        <pc:spChg chg="add mod">
          <ac:chgData name="NGUYEN PHAM ANH THU" userId="baf72463-252b-4d5f-a6ca-5a6327a9888d" providerId="ADAL" clId="{65973074-AA2D-464D-87A6-B8DA2E85C251}" dt="2022-03-17T13:46:34.660" v="830" actId="1076"/>
          <ac:spMkLst>
            <pc:docMk/>
            <pc:sldMk cId="1783044190" sldId="288"/>
            <ac:spMk id="37" creationId="{618E8583-5B1B-4209-B0BA-9FB520EF0E17}"/>
          </ac:spMkLst>
        </pc:sp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4" creationId="{A5E21DA6-4E2A-4ACC-8623-37530437A8A3}"/>
          </ac:picMkLst>
        </pc:picChg>
        <pc:picChg chg="add mod">
          <ac:chgData name="NGUYEN PHAM ANH THU" userId="baf72463-252b-4d5f-a6ca-5a6327a9888d" providerId="ADAL" clId="{65973074-AA2D-464D-87A6-B8DA2E85C251}" dt="2022-03-17T14:02:07.831" v="910"/>
          <ac:picMkLst>
            <pc:docMk/>
            <pc:sldMk cId="1783044190" sldId="288"/>
            <ac:picMk id="38" creationId="{8F87E541-108A-4873-A304-F120B3A466AF}"/>
          </ac:picMkLst>
        </pc:pic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9" creationId="{EE858415-EB25-447D-A7DB-07F7FFF4BDD9}"/>
          </ac:picMkLst>
        </pc:picChg>
        <pc:picChg chg="add mod">
          <ac:chgData name="NGUYEN PHAM ANH THU" userId="baf72463-252b-4d5f-a6ca-5a6327a9888d" providerId="ADAL" clId="{65973074-AA2D-464D-87A6-B8DA2E85C251}" dt="2022-03-17T13:57:16.094" v="882"/>
          <ac:picMkLst>
            <pc:docMk/>
            <pc:sldMk cId="1783044190" sldId="288"/>
            <ac:picMk id="40" creationId="{B28005BF-D86D-4E29-B83F-49A1EADE150F}"/>
          </ac:picMkLst>
        </pc:picChg>
      </pc:sldChg>
      <pc:sldChg chg="add del">
        <pc:chgData name="NGUYEN PHAM ANH THU" userId="baf72463-252b-4d5f-a6ca-5a6327a9888d" providerId="ADAL" clId="{65973074-AA2D-464D-87A6-B8DA2E85C251}" dt="2022-03-17T14:03:58.976" v="911" actId="47"/>
        <pc:sldMkLst>
          <pc:docMk/>
          <pc:sldMk cId="4286082716" sldId="289"/>
        </pc:sldMkLst>
      </pc:sldChg>
      <pc:sldChg chg="add del">
        <pc:chgData name="NGUYEN PHAM ANH THU" userId="baf72463-252b-4d5f-a6ca-5a6327a9888d" providerId="ADAL" clId="{65973074-AA2D-464D-87A6-B8DA2E85C251}" dt="2022-03-17T14:03:59.891" v="912" actId="47"/>
        <pc:sldMkLst>
          <pc:docMk/>
          <pc:sldMk cId="2909397166" sldId="290"/>
        </pc:sldMkLst>
      </pc:sldChg>
      <pc:sldChg chg="modSp add mod ord modAnim">
        <pc:chgData name="NGUYEN PHAM ANH THU" userId="baf72463-252b-4d5f-a6ca-5a6327a9888d" providerId="ADAL" clId="{65973074-AA2D-464D-87A6-B8DA2E85C251}" dt="2022-03-17T14:05:28.669" v="1016" actId="1076"/>
        <pc:sldMkLst>
          <pc:docMk/>
          <pc:sldMk cId="2867202838" sldId="291"/>
        </pc:sldMkLst>
        <pc:spChg chg="mod">
          <ac:chgData name="NGUYEN PHAM ANH THU" userId="baf72463-252b-4d5f-a6ca-5a6327a9888d" providerId="ADAL" clId="{65973074-AA2D-464D-87A6-B8DA2E85C251}" dt="2022-03-17T14:05:28.669" v="1016" actId="1076"/>
          <ac:spMkLst>
            <pc:docMk/>
            <pc:sldMk cId="2867202838" sldId="291"/>
            <ac:spMk id="29" creationId="{00000000-0000-0000-0000-000000000000}"/>
          </ac:spMkLst>
        </pc:spChg>
        <pc:picChg chg="mod">
          <ac:chgData name="NGUYEN PHAM ANH THU" userId="baf72463-252b-4d5f-a6ca-5a6327a9888d" providerId="ADAL" clId="{65973074-AA2D-464D-87A6-B8DA2E85C251}" dt="2022-03-17T14:05:07.747" v="947" actId="1076"/>
          <ac:picMkLst>
            <pc:docMk/>
            <pc:sldMk cId="2867202838" sldId="291"/>
            <ac:picMk id="37" creationId="{2A72CFB0-F410-4A78-A5F8-C0982857EE50}"/>
          </ac:picMkLst>
        </pc:picChg>
      </pc:sldChg>
      <pc:sldMasterChg chg="add ad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3711244771" sldId="2147483648"/>
        </pc:sldMasterMkLst>
        <pc:sldLayoutChg chg="ad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3711244771" sldId="2147483648"/>
            <pc:sldLayoutMk cId="2281876446" sldId="2147483655"/>
          </pc:sldLayoutMkLst>
        </pc:sldLayoutChg>
      </pc:sldMasterChg>
      <pc:sldMasterChg chg="replId mo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166415579" sldId="2147483660"/>
        </pc:sldMasterMkLst>
        <pc:sldLayoutChg chg="replI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166415579" sldId="2147483660"/>
            <pc:sldLayoutMk cId="2193917866" sldId="2147483661"/>
          </pc:sldLayoutMkLst>
        </pc:sldLayoutChg>
      </pc:sldMasterChg>
    </pc:docChg>
  </pc:docChgLst>
  <pc:docChgLst>
    <pc:chgData name="NGUYEN PHAM ANH THU" userId="baf72463-252b-4d5f-a6ca-5a6327a9888d" providerId="ADAL" clId="{45CAF935-1365-4D7B-8174-BB449538558C}"/>
    <pc:docChg chg="undo custSel addSld delSld modSld sldOrd">
      <pc:chgData name="NGUYEN PHAM ANH THU" userId="baf72463-252b-4d5f-a6ca-5a6327a9888d" providerId="ADAL" clId="{45CAF935-1365-4D7B-8174-BB449538558C}" dt="2022-03-19T02:46:20.967" v="4106"/>
      <pc:docMkLst>
        <pc:docMk/>
      </pc:docMkLst>
      <pc:sldChg chg="modAnim">
        <pc:chgData name="NGUYEN PHAM ANH THU" userId="baf72463-252b-4d5f-a6ca-5a6327a9888d" providerId="ADAL" clId="{45CAF935-1365-4D7B-8174-BB449538558C}" dt="2022-03-19T02:37:12.403" v="3358"/>
        <pc:sldMkLst>
          <pc:docMk/>
          <pc:sldMk cId="699963495" sldId="256"/>
        </pc:sldMkLst>
      </pc:sldChg>
      <pc:sldChg chg="modAnim">
        <pc:chgData name="NGUYEN PHAM ANH THU" userId="baf72463-252b-4d5f-a6ca-5a6327a9888d" providerId="ADAL" clId="{45CAF935-1365-4D7B-8174-BB449538558C}" dt="2022-03-19T02:01:50.320" v="2988"/>
        <pc:sldMkLst>
          <pc:docMk/>
          <pc:sldMk cId="1652220530" sldId="257"/>
        </pc:sldMkLst>
      </pc:sldChg>
      <pc:sldChg chg="del">
        <pc:chgData name="NGUYEN PHAM ANH THU" userId="baf72463-252b-4d5f-a6ca-5a6327a9888d" providerId="ADAL" clId="{45CAF935-1365-4D7B-8174-BB449538558C}" dt="2022-03-19T02:00:40.586" v="2967" actId="47"/>
        <pc:sldMkLst>
          <pc:docMk/>
          <pc:sldMk cId="2532786451" sldId="260"/>
        </pc:sldMkLst>
      </pc:sldChg>
      <pc:sldChg chg="del">
        <pc:chgData name="NGUYEN PHAM ANH THU" userId="baf72463-252b-4d5f-a6ca-5a6327a9888d" providerId="ADAL" clId="{45CAF935-1365-4D7B-8174-BB449538558C}" dt="2022-03-19T02:00:41.676" v="2971" actId="47"/>
        <pc:sldMkLst>
          <pc:docMk/>
          <pc:sldMk cId="2456633389" sldId="261"/>
        </pc:sldMkLst>
      </pc:sldChg>
      <pc:sldChg chg="del">
        <pc:chgData name="NGUYEN PHAM ANH THU" userId="baf72463-252b-4d5f-a6ca-5a6327a9888d" providerId="ADAL" clId="{45CAF935-1365-4D7B-8174-BB449538558C}" dt="2022-03-19T02:00:43.228" v="2976" actId="47"/>
        <pc:sldMkLst>
          <pc:docMk/>
          <pc:sldMk cId="4105918259" sldId="262"/>
        </pc:sldMkLst>
      </pc:sldChg>
      <pc:sldChg chg="del">
        <pc:chgData name="NGUYEN PHAM ANH THU" userId="baf72463-252b-4d5f-a6ca-5a6327a9888d" providerId="ADAL" clId="{45CAF935-1365-4D7B-8174-BB449538558C}" dt="2022-03-19T02:00:39.085" v="2964" actId="47"/>
        <pc:sldMkLst>
          <pc:docMk/>
          <pc:sldMk cId="3595993473" sldId="263"/>
        </pc:sldMkLst>
      </pc:sldChg>
      <pc:sldChg chg="delSp modSp add del mod ord delAnim modAnim">
        <pc:chgData name="NGUYEN PHAM ANH THU" userId="baf72463-252b-4d5f-a6ca-5a6327a9888d" providerId="ADAL" clId="{45CAF935-1365-4D7B-8174-BB449538558C}" dt="2022-03-19T02:29:43.605" v="3127"/>
        <pc:sldMkLst>
          <pc:docMk/>
          <pc:sldMk cId="4057065842" sldId="264"/>
        </pc:sldMkLst>
        <pc:spChg chg="del">
          <ac:chgData name="NGUYEN PHAM ANH THU" userId="baf72463-252b-4d5f-a6ca-5a6327a9888d" providerId="ADAL" clId="{45CAF935-1365-4D7B-8174-BB449538558C}" dt="2022-03-19T01:31:38.422" v="2646" actId="478"/>
          <ac:spMkLst>
            <pc:docMk/>
            <pc:sldMk cId="4057065842" sldId="264"/>
            <ac:spMk id="24" creationId="{00000000-0000-0000-0000-000000000000}"/>
          </ac:spMkLst>
        </pc:spChg>
        <pc:spChg chg="del">
          <ac:chgData name="NGUYEN PHAM ANH THU" userId="baf72463-252b-4d5f-a6ca-5a6327a9888d" providerId="ADAL" clId="{45CAF935-1365-4D7B-8174-BB449538558C}" dt="2022-03-19T01:31:40.391" v="2647" actId="478"/>
          <ac:spMkLst>
            <pc:docMk/>
            <pc:sldMk cId="4057065842" sldId="264"/>
            <ac:spMk id="26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9T01:31:41.911" v="2648" actId="478"/>
          <ac:spMkLst>
            <pc:docMk/>
            <pc:sldMk cId="4057065842" sldId="264"/>
            <ac:spMk id="34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2:41.513" v="2728" actId="1076"/>
          <ac:spMkLst>
            <pc:docMk/>
            <pc:sldMk cId="4057065842" sldId="264"/>
            <ac:spMk id="36" creationId="{00000000-0000-0000-0000-000000000000}"/>
          </ac:spMkLst>
        </pc:spChg>
        <pc:grpChg chg="del">
          <ac:chgData name="NGUYEN PHAM ANH THU" userId="baf72463-252b-4d5f-a6ca-5a6327a9888d" providerId="ADAL" clId="{45CAF935-1365-4D7B-8174-BB449538558C}" dt="2022-03-19T01:31:41.911" v="2648" actId="478"/>
          <ac:grpSpMkLst>
            <pc:docMk/>
            <pc:sldMk cId="4057065842" sldId="264"/>
            <ac:grpSpMk id="2" creationId="{00000000-0000-0000-0000-000000000000}"/>
          </ac:grpSpMkLst>
        </pc:grpChg>
      </pc:sldChg>
      <pc:sldChg chg="del">
        <pc:chgData name="NGUYEN PHAM ANH THU" userId="baf72463-252b-4d5f-a6ca-5a6327a9888d" providerId="ADAL" clId="{45CAF935-1365-4D7B-8174-BB449538558C}" dt="2022-03-19T02:00:44.576" v="2981" actId="47"/>
        <pc:sldMkLst>
          <pc:docMk/>
          <pc:sldMk cId="882151688" sldId="265"/>
        </pc:sldMkLst>
      </pc:sldChg>
      <pc:sldChg chg="del">
        <pc:chgData name="NGUYEN PHAM ANH THU" userId="baf72463-252b-4d5f-a6ca-5a6327a9888d" providerId="ADAL" clId="{45CAF935-1365-4D7B-8174-BB449538558C}" dt="2022-03-19T02:00:39.668" v="2965" actId="47"/>
        <pc:sldMkLst>
          <pc:docMk/>
          <pc:sldMk cId="3214348176" sldId="266"/>
        </pc:sldMkLst>
      </pc:sldChg>
      <pc:sldChg chg="addSp delSp modSp mod ord delAnim">
        <pc:chgData name="NGUYEN PHAM ANH THU" userId="baf72463-252b-4d5f-a6ca-5a6327a9888d" providerId="ADAL" clId="{45CAF935-1365-4D7B-8174-BB449538558C}" dt="2022-03-18T16:20:45.294" v="2619"/>
        <pc:sldMkLst>
          <pc:docMk/>
          <pc:sldMk cId="1855536026" sldId="268"/>
        </pc:sldMkLst>
        <pc:spChg chg="mod">
          <ac:chgData name="NGUYEN PHAM ANH THU" userId="baf72463-252b-4d5f-a6ca-5a6327a9888d" providerId="ADAL" clId="{45CAF935-1365-4D7B-8174-BB449538558C}" dt="2022-03-18T16:17:50.052" v="2498" actId="2710"/>
          <ac:spMkLst>
            <pc:docMk/>
            <pc:sldMk cId="1855536026" sldId="26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9:37.537" v="2599" actId="404"/>
          <ac:spMkLst>
            <pc:docMk/>
            <pc:sldMk cId="1855536026" sldId="268"/>
            <ac:spMk id="2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7:12.154" v="2340" actId="1076"/>
          <ac:spMkLst>
            <pc:docMk/>
            <pc:sldMk cId="1855536026" sldId="268"/>
            <ac:spMk id="38" creationId="{85ED4188-B951-4955-B1C4-E29A09EC5350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39" creationId="{0A712B1B-DD17-4C27-9E09-41A7D76E8C36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40" creationId="{FD2B2196-6327-46FB-A265-742E3F3BAB68}"/>
          </ac:spMkLst>
        </pc:spChg>
        <pc:grpChg chg="del">
          <ac:chgData name="NGUYEN PHAM ANH THU" userId="baf72463-252b-4d5f-a6ca-5a6327a9888d" providerId="ADAL" clId="{45CAF935-1365-4D7B-8174-BB449538558C}" dt="2022-03-18T16:16:23.416" v="2312" actId="478"/>
          <ac:grpSpMkLst>
            <pc:docMk/>
            <pc:sldMk cId="1855536026" sldId="268"/>
            <ac:grpSpMk id="12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7.852" v="2501" actId="478"/>
          <ac:grpSpMkLst>
            <pc:docMk/>
            <pc:sldMk cId="1855536026" sldId="268"/>
            <ac:grpSpMk id="17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39.435" v="2616" actId="1076"/>
          <ac:grpSpMkLst>
            <pc:docMk/>
            <pc:sldMk cId="1855536026" sldId="268"/>
            <ac:grpSpMk id="18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42.369" v="2617" actId="1076"/>
          <ac:grpSpMkLst>
            <pc:docMk/>
            <pc:sldMk cId="1855536026" sldId="268"/>
            <ac:grpSpMk id="24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9.435" v="2502" actId="478"/>
          <ac:grpSpMkLst>
            <pc:docMk/>
            <pc:sldMk cId="1855536026" sldId="268"/>
            <ac:grpSpMk id="30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8T16:16:59.945" v="2338" actId="14100"/>
          <ac:grpSpMkLst>
            <pc:docMk/>
            <pc:sldMk cId="1855536026" sldId="268"/>
            <ac:grpSpMk id="36" creationId="{B54589AC-B009-4D55-AFD2-60627DEE8312}"/>
          </ac:grpSpMkLst>
        </pc:grpChg>
        <pc:grpChg chg="mod">
          <ac:chgData name="NGUYEN PHAM ANH THU" userId="baf72463-252b-4d5f-a6ca-5a6327a9888d" providerId="ADAL" clId="{45CAF935-1365-4D7B-8174-BB449538558C}" dt="2022-03-18T16:16:36.017" v="2313"/>
          <ac:grpSpMkLst>
            <pc:docMk/>
            <pc:sldMk cId="1855536026" sldId="268"/>
            <ac:grpSpMk id="37" creationId="{9CBAA296-D2A6-47E9-859F-3CD8C287153D}"/>
          </ac:grpSpMkLst>
        </pc:grpChg>
        <pc:picChg chg="mod">
          <ac:chgData name="NGUYEN PHAM ANH THU" userId="baf72463-252b-4d5f-a6ca-5a6327a9888d" providerId="ADAL" clId="{45CAF935-1365-4D7B-8174-BB449538558C}" dt="2022-03-18T16:20:31.850" v="2614" actId="1076"/>
          <ac:picMkLst>
            <pc:docMk/>
            <pc:sldMk cId="1855536026" sldId="268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20.332" v="2613" actId="1076"/>
          <ac:picMkLst>
            <pc:docMk/>
            <pc:sldMk cId="1855536026" sldId="268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17.616" v="2612" actId="14100"/>
          <ac:picMkLst>
            <pc:docMk/>
            <pc:sldMk cId="1855536026" sldId="268"/>
            <ac:picMk id="7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35.538" v="2615" actId="1076"/>
          <ac:picMkLst>
            <pc:docMk/>
            <pc:sldMk cId="1855536026" sldId="268"/>
            <ac:picMk id="41" creationId="{00000000-0000-0000-0000-000000000000}"/>
          </ac:picMkLst>
        </pc:picChg>
      </pc:sldChg>
      <pc:sldChg chg="addSp delSp modSp mod ord delAnim modAnim">
        <pc:chgData name="NGUYEN PHAM ANH THU" userId="baf72463-252b-4d5f-a6ca-5a6327a9888d" providerId="ADAL" clId="{45CAF935-1365-4D7B-8174-BB449538558C}" dt="2022-03-19T02:11:14.599" v="3054"/>
        <pc:sldMkLst>
          <pc:docMk/>
          <pc:sldMk cId="319580979" sldId="269"/>
        </pc:sldMkLst>
        <pc:spChg chg="mod">
          <ac:chgData name="NGUYEN PHAM ANH THU" userId="baf72463-252b-4d5f-a6ca-5a6327a9888d" providerId="ADAL" clId="{45CAF935-1365-4D7B-8174-BB449538558C}" dt="2022-03-18T15:35:11.477" v="1572" actId="2085"/>
          <ac:spMkLst>
            <pc:docMk/>
            <pc:sldMk cId="319580979" sldId="269"/>
            <ac:spMk id="2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06.119" v="1288" actId="14100"/>
          <ac:spMkLst>
            <pc:docMk/>
            <pc:sldMk cId="319580979" sldId="269"/>
            <ac:spMk id="9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17.038" v="1290" actId="1076"/>
          <ac:spMkLst>
            <pc:docMk/>
            <pc:sldMk cId="319580979" sldId="269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5:25.279" v="1574" actId="14100"/>
          <ac:spMkLst>
            <pc:docMk/>
            <pc:sldMk cId="319580979" sldId="269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52:17.436" v="1895" actId="20577"/>
          <ac:spMkLst>
            <pc:docMk/>
            <pc:sldMk cId="319580979" sldId="269"/>
            <ac:spMk id="14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8T15:41:50.356" v="1839" actId="478"/>
          <ac:spMkLst>
            <pc:docMk/>
            <pc:sldMk cId="319580979" sldId="269"/>
            <ac:spMk id="18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15:59:29.194" v="2179" actId="1076"/>
          <ac:spMkLst>
            <pc:docMk/>
            <pc:sldMk cId="319580979" sldId="269"/>
            <ac:spMk id="19" creationId="{1C392C89-7B1B-4C19-96C1-8D1D7831348F}"/>
          </ac:spMkLst>
        </pc:spChg>
        <pc:spChg chg="add del mod">
          <ac:chgData name="NGUYEN PHAM ANH THU" userId="baf72463-252b-4d5f-a6ca-5a6327a9888d" providerId="ADAL" clId="{45CAF935-1365-4D7B-8174-BB449538558C}" dt="2022-03-18T15:37:58.488" v="1633"/>
          <ac:spMkLst>
            <pc:docMk/>
            <pc:sldMk cId="319580979" sldId="269"/>
            <ac:spMk id="20" creationId="{6D13ACFB-4A57-49C0-ADF2-3E446C92C51C}"/>
          </ac:spMkLst>
        </pc:spChg>
        <pc:spChg chg="add del mod">
          <ac:chgData name="NGUYEN PHAM ANH THU" userId="baf72463-252b-4d5f-a6ca-5a6327a9888d" providerId="ADAL" clId="{45CAF935-1365-4D7B-8174-BB449538558C}" dt="2022-03-18T15:52:33.352" v="1899" actId="478"/>
          <ac:spMkLst>
            <pc:docMk/>
            <pc:sldMk cId="319580979" sldId="269"/>
            <ac:spMk id="21" creationId="{5948A1EA-A05B-4F1F-B841-4C923C7B128C}"/>
          </ac:spMkLst>
        </pc:spChg>
        <pc:grpChg chg="mod">
          <ac:chgData name="NGUYEN PHAM ANH THU" userId="baf72463-252b-4d5f-a6ca-5a6327a9888d" providerId="ADAL" clId="{45CAF935-1365-4D7B-8174-BB449538558C}" dt="2022-03-18T15:36:02.604" v="1584" actId="1076"/>
          <ac:grpSpMkLst>
            <pc:docMk/>
            <pc:sldMk cId="319580979" sldId="269"/>
            <ac:grpSpMk id="12" creationId="{00000000-0000-0000-0000-000000000000}"/>
          </ac:grpSpMkLst>
        </pc:grpChg>
        <pc:grpChg chg="add del mod topLvl">
          <ac:chgData name="NGUYEN PHAM ANH THU" userId="baf72463-252b-4d5f-a6ca-5a6327a9888d" providerId="ADAL" clId="{45CAF935-1365-4D7B-8174-BB449538558C}" dt="2022-03-18T15:52:33.352" v="1899" actId="478"/>
          <ac:grpSpMkLst>
            <pc:docMk/>
            <pc:sldMk cId="319580979" sldId="269"/>
            <ac:grpSpMk id="15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5:52:21.621" v="1896" actId="1076"/>
          <ac:grpSpMkLst>
            <pc:docMk/>
            <pc:sldMk cId="319580979" sldId="269"/>
            <ac:grpSpMk id="23" creationId="{00000000-0000-0000-0000-000000000000}"/>
          </ac:grpSpMkLst>
        </pc:grpChg>
        <pc:grpChg chg="del mod">
          <ac:chgData name="NGUYEN PHAM ANH THU" userId="baf72463-252b-4d5f-a6ca-5a6327a9888d" providerId="ADAL" clId="{45CAF935-1365-4D7B-8174-BB449538558C}" dt="2022-03-18T15:41:50.356" v="1839" actId="478"/>
          <ac:grpSpMkLst>
            <pc:docMk/>
            <pc:sldMk cId="319580979" sldId="269"/>
            <ac:grpSpMk id="24" creationId="{00000000-0000-0000-0000-000000000000}"/>
          </ac:grpSpMkLst>
        </pc:grpChg>
        <pc:picChg chg="del">
          <ac:chgData name="NGUYEN PHAM ANH THU" userId="baf72463-252b-4d5f-a6ca-5a6327a9888d" providerId="ADAL" clId="{45CAF935-1365-4D7B-8174-BB449538558C}" dt="2022-03-18T15:35:28.422" v="1575" actId="478"/>
          <ac:picMkLst>
            <pc:docMk/>
            <pc:sldMk cId="319580979" sldId="269"/>
            <ac:picMk id="4" creationId="{00000000-0000-0000-0000-000000000000}"/>
          </ac:picMkLst>
        </pc:picChg>
        <pc:picChg chg="del mod">
          <ac:chgData name="NGUYEN PHAM ANH THU" userId="baf72463-252b-4d5f-a6ca-5a6327a9888d" providerId="ADAL" clId="{45CAF935-1365-4D7B-8174-BB449538558C}" dt="2022-03-18T15:40:03.573" v="1817" actId="478"/>
          <ac:picMkLst>
            <pc:docMk/>
            <pc:sldMk cId="319580979" sldId="269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1:08.080" v="1829" actId="1036"/>
          <ac:picMkLst>
            <pc:docMk/>
            <pc:sldMk cId="319580979" sldId="269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0:55.556" v="1827" actId="14100"/>
          <ac:picMkLst>
            <pc:docMk/>
            <pc:sldMk cId="319580979" sldId="269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15:41:35.345" v="1835" actId="478"/>
          <ac:picMkLst>
            <pc:docMk/>
            <pc:sldMk cId="319580979" sldId="26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2:19.325" v="1846" actId="1076"/>
          <ac:picMkLst>
            <pc:docMk/>
            <pc:sldMk cId="319580979" sldId="269"/>
            <ac:picMk id="31" creationId="{00000000-0000-0000-0000-000000000000}"/>
          </ac:picMkLst>
        </pc:picChg>
      </pc:sldChg>
      <pc:sldChg chg="del">
        <pc:chgData name="NGUYEN PHAM ANH THU" userId="baf72463-252b-4d5f-a6ca-5a6327a9888d" providerId="ADAL" clId="{45CAF935-1365-4D7B-8174-BB449538558C}" dt="2022-03-19T02:00:42.300" v="2972" actId="47"/>
        <pc:sldMkLst>
          <pc:docMk/>
          <pc:sldMk cId="95678260" sldId="270"/>
        </pc:sldMkLst>
      </pc:sldChg>
      <pc:sldChg chg="del">
        <pc:chgData name="NGUYEN PHAM ANH THU" userId="baf72463-252b-4d5f-a6ca-5a6327a9888d" providerId="ADAL" clId="{45CAF935-1365-4D7B-8174-BB449538558C}" dt="2022-03-19T02:00:41.293" v="2970" actId="47"/>
        <pc:sldMkLst>
          <pc:docMk/>
          <pc:sldMk cId="2118501047" sldId="272"/>
        </pc:sldMkLst>
      </pc:sldChg>
      <pc:sldChg chg="del">
        <pc:chgData name="NGUYEN PHAM ANH THU" userId="baf72463-252b-4d5f-a6ca-5a6327a9888d" providerId="ADAL" clId="{45CAF935-1365-4D7B-8174-BB449538558C}" dt="2022-03-19T02:00:40.869" v="2968" actId="47"/>
        <pc:sldMkLst>
          <pc:docMk/>
          <pc:sldMk cId="2046817827" sldId="273"/>
        </pc:sldMkLst>
      </pc:sldChg>
      <pc:sldChg chg="del">
        <pc:chgData name="NGUYEN PHAM ANH THU" userId="baf72463-252b-4d5f-a6ca-5a6327a9888d" providerId="ADAL" clId="{45CAF935-1365-4D7B-8174-BB449538558C}" dt="2022-03-19T02:00:42.981" v="2975" actId="47"/>
        <pc:sldMkLst>
          <pc:docMk/>
          <pc:sldMk cId="2223586950" sldId="275"/>
        </pc:sldMkLst>
      </pc:sldChg>
      <pc:sldChg chg="del">
        <pc:chgData name="NGUYEN PHAM ANH THU" userId="baf72463-252b-4d5f-a6ca-5a6327a9888d" providerId="ADAL" clId="{45CAF935-1365-4D7B-8174-BB449538558C}" dt="2022-03-19T02:00:42.432" v="2973" actId="47"/>
        <pc:sldMkLst>
          <pc:docMk/>
          <pc:sldMk cId="3627959100" sldId="276"/>
        </pc:sldMkLst>
      </pc:sldChg>
      <pc:sldChg chg="del">
        <pc:chgData name="NGUYEN PHAM ANH THU" userId="baf72463-252b-4d5f-a6ca-5a6327a9888d" providerId="ADAL" clId="{45CAF935-1365-4D7B-8174-BB449538558C}" dt="2022-03-19T02:00:42.759" v="2974" actId="47"/>
        <pc:sldMkLst>
          <pc:docMk/>
          <pc:sldMk cId="3580796571" sldId="277"/>
        </pc:sldMkLst>
      </pc:sldChg>
      <pc:sldChg chg="del">
        <pc:chgData name="NGUYEN PHAM ANH THU" userId="baf72463-252b-4d5f-a6ca-5a6327a9888d" providerId="ADAL" clId="{45CAF935-1365-4D7B-8174-BB449538558C}" dt="2022-03-19T02:00:44.011" v="2979" actId="47"/>
        <pc:sldMkLst>
          <pc:docMk/>
          <pc:sldMk cId="2124331097" sldId="278"/>
        </pc:sldMkLst>
      </pc:sldChg>
      <pc:sldChg chg="del">
        <pc:chgData name="NGUYEN PHAM ANH THU" userId="baf72463-252b-4d5f-a6ca-5a6327a9888d" providerId="ADAL" clId="{45CAF935-1365-4D7B-8174-BB449538558C}" dt="2022-03-19T02:00:43.769" v="2978" actId="47"/>
        <pc:sldMkLst>
          <pc:docMk/>
          <pc:sldMk cId="2324308441" sldId="279"/>
        </pc:sldMkLst>
      </pc:sldChg>
      <pc:sldChg chg="del">
        <pc:chgData name="NGUYEN PHAM ANH THU" userId="baf72463-252b-4d5f-a6ca-5a6327a9888d" providerId="ADAL" clId="{45CAF935-1365-4D7B-8174-BB449538558C}" dt="2022-03-19T02:00:43.467" v="2977" actId="47"/>
        <pc:sldMkLst>
          <pc:docMk/>
          <pc:sldMk cId="1014410651" sldId="280"/>
        </pc:sldMkLst>
      </pc:sldChg>
      <pc:sldChg chg="del">
        <pc:chgData name="NGUYEN PHAM ANH THU" userId="baf72463-252b-4d5f-a6ca-5a6327a9888d" providerId="ADAL" clId="{45CAF935-1365-4D7B-8174-BB449538558C}" dt="2022-03-19T02:00:44.555" v="2980" actId="47"/>
        <pc:sldMkLst>
          <pc:docMk/>
          <pc:sldMk cId="2888923259" sldId="281"/>
        </pc:sldMkLst>
      </pc:sldChg>
      <pc:sldChg chg="del">
        <pc:chgData name="NGUYEN PHAM ANH THU" userId="baf72463-252b-4d5f-a6ca-5a6327a9888d" providerId="ADAL" clId="{45CAF935-1365-4D7B-8174-BB449538558C}" dt="2022-03-19T02:00:40.069" v="2966" actId="47"/>
        <pc:sldMkLst>
          <pc:docMk/>
          <pc:sldMk cId="3788865963" sldId="282"/>
        </pc:sldMkLst>
      </pc:sldChg>
      <pc:sldChg chg="del">
        <pc:chgData name="NGUYEN PHAM ANH THU" userId="baf72463-252b-4d5f-a6ca-5a6327a9888d" providerId="ADAL" clId="{45CAF935-1365-4D7B-8174-BB449538558C}" dt="2022-03-19T02:00:41.040" v="2969" actId="47"/>
        <pc:sldMkLst>
          <pc:docMk/>
          <pc:sldMk cId="4136073688" sldId="283"/>
        </pc:sldMkLst>
      </pc:sldChg>
      <pc:sldChg chg="addSp delSp modSp add del mod ord">
        <pc:chgData name="NGUYEN PHAM ANH THU" userId="baf72463-252b-4d5f-a6ca-5a6327a9888d" providerId="ADAL" clId="{45CAF935-1365-4D7B-8174-BB449538558C}" dt="2022-03-19T02:00:35.523" v="2963" actId="47"/>
        <pc:sldMkLst>
          <pc:docMk/>
          <pc:sldMk cId="1984499554" sldId="284"/>
        </pc:sldMkLst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9" creationId="{72354CD5-4165-45A1-84C5-4A81EE613A6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0" creationId="{4FD9D0CD-CFA8-408C-BCC8-CF20F3FC72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1" creationId="{B980851C-D42B-4156-B96D-0AC68D97D66B}"/>
          </ac:spMkLst>
        </pc:spChg>
        <pc:spChg chg="mod topLvl">
          <ac:chgData name="NGUYEN PHAM ANH THU" userId="baf72463-252b-4d5f-a6ca-5a6327a9888d" providerId="ADAL" clId="{45CAF935-1365-4D7B-8174-BB449538558C}" dt="2022-03-19T01:39:24.894" v="2761" actId="207"/>
          <ac:spMkLst>
            <pc:docMk/>
            <pc:sldMk cId="1984499554" sldId="284"/>
            <ac:spMk id="12" creationId="{C620DF3E-7897-4675-8954-426ADE5EB897}"/>
          </ac:spMkLst>
        </pc:spChg>
        <pc:spChg chg="mod">
          <ac:chgData name="NGUYEN PHAM ANH THU" userId="baf72463-252b-4d5f-a6ca-5a6327a9888d" providerId="ADAL" clId="{45CAF935-1365-4D7B-8174-BB449538558C}" dt="2022-03-18T16:23:07.024" v="2643" actId="1076"/>
          <ac:spMkLst>
            <pc:docMk/>
            <pc:sldMk cId="1984499554" sldId="284"/>
            <ac:spMk id="16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9:38.194" v="2766" actId="207"/>
          <ac:spMkLst>
            <pc:docMk/>
            <pc:sldMk cId="1984499554" sldId="284"/>
            <ac:spMk id="20" creationId="{795BDD2F-F3A6-4DC9-8098-B4DABC0EF85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1" creationId="{844FBB71-D376-40BD-A91F-165450042BD4}"/>
          </ac:spMkLst>
        </pc:spChg>
        <pc:spChg chg="mod topLvl">
          <ac:chgData name="NGUYEN PHAM ANH THU" userId="baf72463-252b-4d5f-a6ca-5a6327a9888d" providerId="ADAL" clId="{45CAF935-1365-4D7B-8174-BB449538558C}" dt="2022-03-19T01:39:30.525" v="2763" actId="207"/>
          <ac:spMkLst>
            <pc:docMk/>
            <pc:sldMk cId="1984499554" sldId="284"/>
            <ac:spMk id="22" creationId="{35ECDD89-A9D1-493B-808E-2ADD25CACAF2}"/>
          </ac:spMkLst>
        </pc:spChg>
        <pc:spChg chg="mod topLvl">
          <ac:chgData name="NGUYEN PHAM ANH THU" userId="baf72463-252b-4d5f-a6ca-5a6327a9888d" providerId="ADAL" clId="{45CAF935-1365-4D7B-8174-BB449538558C}" dt="2022-03-19T01:39:28.531" v="2762" actId="207"/>
          <ac:spMkLst>
            <pc:docMk/>
            <pc:sldMk cId="1984499554" sldId="284"/>
            <ac:spMk id="23" creationId="{CECAAE14-F9EF-45CA-BFB0-928EFC1B8778}"/>
          </ac:spMkLst>
        </pc:spChg>
        <pc:spChg chg="mod topLvl">
          <ac:chgData name="NGUYEN PHAM ANH THU" userId="baf72463-252b-4d5f-a6ca-5a6327a9888d" providerId="ADAL" clId="{45CAF935-1365-4D7B-8174-BB449538558C}" dt="2022-03-19T01:39:34.483" v="2764" actId="207"/>
          <ac:spMkLst>
            <pc:docMk/>
            <pc:sldMk cId="1984499554" sldId="284"/>
            <ac:spMk id="24" creationId="{8B7903BB-161F-49CB-A0CB-8A4032DE1653}"/>
          </ac:spMkLst>
        </pc:spChg>
        <pc:spChg chg="mod topLvl">
          <ac:chgData name="NGUYEN PHAM ANH THU" userId="baf72463-252b-4d5f-a6ca-5a6327a9888d" providerId="ADAL" clId="{45CAF935-1365-4D7B-8174-BB449538558C}" dt="2022-03-19T01:39:36.345" v="2765" actId="207"/>
          <ac:spMkLst>
            <pc:docMk/>
            <pc:sldMk cId="1984499554" sldId="284"/>
            <ac:spMk id="25" creationId="{34EBDBB1-164E-45BF-BDA0-38F12B16079F}"/>
          </ac:spMkLst>
        </pc:spChg>
        <pc:spChg chg="mod topLvl">
          <ac:chgData name="NGUYEN PHAM ANH THU" userId="baf72463-252b-4d5f-a6ca-5a6327a9888d" providerId="ADAL" clId="{45CAF935-1365-4D7B-8174-BB449538558C}" dt="2022-03-19T01:39:49.829" v="2770" actId="207"/>
          <ac:spMkLst>
            <pc:docMk/>
            <pc:sldMk cId="1984499554" sldId="284"/>
            <ac:spMk id="26" creationId="{3DF34637-59B3-42B2-B3BE-4F1D10BEF6A4}"/>
          </ac:spMkLst>
        </pc:spChg>
        <pc:spChg chg="mod topLvl">
          <ac:chgData name="NGUYEN PHAM ANH THU" userId="baf72463-252b-4d5f-a6ca-5a6327a9888d" providerId="ADAL" clId="{45CAF935-1365-4D7B-8174-BB449538558C}" dt="2022-03-19T01:39:47.403" v="2769" actId="207"/>
          <ac:spMkLst>
            <pc:docMk/>
            <pc:sldMk cId="1984499554" sldId="284"/>
            <ac:spMk id="27" creationId="{0835E356-C008-4217-BC68-E20E5F944BC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8" creationId="{38699F0C-BAA2-466F-A98B-A03EACDC8A3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9" creationId="{C202070E-205C-495A-B8CA-3D5B92FA963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0" creationId="{64388357-A13F-40E3-A467-35C33A258CD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1" creationId="{FEB88EA1-183E-4C15-BE05-AA3DCD918F5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2" creationId="{DD197CBD-BAFE-43E9-95EB-8C3A969881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3" creationId="{DDC5EC53-E262-419E-8C6B-6CFD6ED3CA5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4" creationId="{1C5B543A-E2F1-42C0-B62D-7FB71FAEF77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5" creationId="{A116A464-4979-42A2-9495-8A47396E97C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6" creationId="{827CF464-3C6B-4DAD-AD4B-F6EFA899CDD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7" creationId="{3FEBFA7A-FEF8-48E7-895A-79596330DEB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8" creationId="{16315B62-5266-4EB7-83D1-67FF4E7FFE9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9" creationId="{0712C7AB-EC7B-4A79-BDE7-6A2B7FD2076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0" creationId="{B6EFF91A-4FE0-40F0-9281-E30B0E4410F2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1" creationId="{4D4B769C-E234-4565-88D5-1EA42408853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2" creationId="{3013082F-E20A-4598-B406-57657A3B0AC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3" creationId="{46ADC242-1543-4F65-80D0-36A5C9710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4" creationId="{227E5663-4EA4-4428-948D-A1DCD492F20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5" creationId="{FC19E4D5-F8EC-4F4F-A88C-A590274FB40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6" creationId="{D86835BF-532B-4834-B237-AF93B320C79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7" creationId="{11344948-923B-4255-B6E9-501785108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8" creationId="{754C25CD-7678-4C91-9EF4-D1B91FB015E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9" creationId="{F6875920-0B4B-4337-8CFA-2D8447518E5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0" creationId="{AC806AE9-E040-4AAA-A2A4-69BB85A1747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1" creationId="{C7F702CF-9572-4ADD-8E5A-ECFBF653C1A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2" creationId="{74E28044-F306-474A-B489-3E2DD0BE71B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3" creationId="{871ABAA1-C4D0-4EFB-A6BF-F10BA64DAE5E}"/>
          </ac:spMkLst>
        </pc:spChg>
        <pc:spChg chg="mod topLvl">
          <ac:chgData name="NGUYEN PHAM ANH THU" userId="baf72463-252b-4d5f-a6ca-5a6327a9888d" providerId="ADAL" clId="{45CAF935-1365-4D7B-8174-BB449538558C}" dt="2022-03-19T01:39:43.302" v="2768" actId="207"/>
          <ac:spMkLst>
            <pc:docMk/>
            <pc:sldMk cId="1984499554" sldId="284"/>
            <ac:spMk id="54" creationId="{FA5C01B1-66CD-4BC1-84C9-6F6E69805F6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5" creationId="{301CDD39-EE5F-4447-BB7D-E8E85CDFD0F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6" creationId="{CCAEEC57-DF46-409C-9E37-8A00814EA34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7" creationId="{6CB1B7CD-4B97-4126-85BD-6BD0F7EC36D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8" creationId="{7AB40AE6-684F-48D1-B33B-ED490424F38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9" creationId="{F614FFDC-BBF9-4630-A231-B9FBF17778A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0" creationId="{888AD7D3-3FAC-46B3-86C8-7F2F947089D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1" creationId="{956A0D2A-DF26-457A-AFEC-5D4912AE5CB8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2" creationId="{31DE7129-FF77-467F-8384-8D08D6D8319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3" creationId="{B115ED8D-5352-4C3E-882B-494C04E33A0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4" creationId="{83E27C3A-89AD-473B-BCE3-ACEFB70949C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5" creationId="{B1D44576-5528-4F0E-9324-BEF4FCFCCE2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6" creationId="{9F82EF7D-8912-4D80-9BA8-E4BC1E1A64B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7" creationId="{493403EB-54B6-4D1C-B9A4-E255FA514D9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8" creationId="{470C7884-D57B-4993-9128-A2E86AFB409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9" creationId="{26DA540A-45F6-4EAD-9454-9F13A8F7D57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0" creationId="{A087F75C-5656-4BDC-B455-FF71D89A01E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1" creationId="{68ECC739-BEA7-44F5-A9B2-793FD709AD3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2" creationId="{B311A7A6-70DD-491B-A60A-85F716BD5B90}"/>
          </ac:spMkLst>
        </pc:spChg>
        <pc:spChg chg="mod topLvl">
          <ac:chgData name="NGUYEN PHAM ANH THU" userId="baf72463-252b-4d5f-a6ca-5a6327a9888d" providerId="ADAL" clId="{45CAF935-1365-4D7B-8174-BB449538558C}" dt="2022-03-19T01:39:41.258" v="2767" actId="207"/>
          <ac:spMkLst>
            <pc:docMk/>
            <pc:sldMk cId="1984499554" sldId="284"/>
            <ac:spMk id="73" creationId="{6BF094CC-D186-42ED-9AA9-074EAA31449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4" creationId="{B4525CB3-A5F9-4C05-8944-E0BF749A2311}"/>
          </ac:spMkLst>
        </pc:spChg>
        <pc:grpChg chg="del mod">
          <ac:chgData name="NGUYEN PHAM ANH THU" userId="baf72463-252b-4d5f-a6ca-5a6327a9888d" providerId="ADAL" clId="{45CAF935-1365-4D7B-8174-BB449538558C}" dt="2022-03-19T01:38:57.276" v="2753" actId="165"/>
          <ac:grpSpMkLst>
            <pc:docMk/>
            <pc:sldMk cId="1984499554" sldId="284"/>
            <ac:grpSpMk id="8" creationId="{76CC14A5-F035-4F8F-AC3E-A453D3CBE28F}"/>
          </ac:grpSpMkLst>
        </pc:grpChg>
        <pc:grpChg chg="mod">
          <ac:chgData name="NGUYEN PHAM ANH THU" userId="baf72463-252b-4d5f-a6ca-5a6327a9888d" providerId="ADAL" clId="{45CAF935-1365-4D7B-8174-BB449538558C}" dt="2022-03-18T16:23:03.243" v="2642" actId="14100"/>
          <ac:grpSpMkLst>
            <pc:docMk/>
            <pc:sldMk cId="1984499554" sldId="284"/>
            <ac:grpSpMk id="14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9T01:40:01.524" v="2772" actId="1076"/>
          <ac:grpSpMkLst>
            <pc:docMk/>
            <pc:sldMk cId="1984499554" sldId="284"/>
            <ac:grpSpMk id="75" creationId="{5CC3C28B-23CD-4088-BC63-814B2B3F58BF}"/>
          </ac:grpSpMkLst>
        </pc:grpChg>
        <pc:picChg chg="add del">
          <ac:chgData name="NGUYEN PHAM ANH THU" userId="baf72463-252b-4d5f-a6ca-5a6327a9888d" providerId="ADAL" clId="{45CAF935-1365-4D7B-8174-BB449538558C}" dt="2022-03-19T01:36:56.665" v="2732" actId="21"/>
          <ac:picMkLst>
            <pc:docMk/>
            <pc:sldMk cId="1984499554" sldId="284"/>
            <ac:picMk id="4" creationId="{23825CA6-8BB4-473A-A8BE-98000136A883}"/>
          </ac:picMkLst>
        </pc:picChg>
        <pc:picChg chg="add del mod">
          <ac:chgData name="NGUYEN PHAM ANH THU" userId="baf72463-252b-4d5f-a6ca-5a6327a9888d" providerId="ADAL" clId="{45CAF935-1365-4D7B-8174-BB449538558C}" dt="2022-03-19T01:37:11.737" v="2736" actId="27803"/>
          <ac:picMkLst>
            <pc:docMk/>
            <pc:sldMk cId="1984499554" sldId="284"/>
            <ac:picMk id="19" creationId="{B3880045-B8A1-467C-83A3-495505E7C01C}"/>
          </ac:picMkLst>
        </pc:picChg>
        <pc:picChg chg="add del mod">
          <ac:chgData name="NGUYEN PHAM ANH THU" userId="baf72463-252b-4d5f-a6ca-5a6327a9888d" providerId="ADAL" clId="{45CAF935-1365-4D7B-8174-BB449538558C}" dt="2022-03-19T01:39:57.407" v="2771" actId="478"/>
          <ac:picMkLst>
            <pc:docMk/>
            <pc:sldMk cId="1984499554" sldId="284"/>
            <ac:picMk id="76" creationId="{6FB02384-8275-4DCD-8903-E88E1B15619E}"/>
          </ac:picMkLst>
        </pc:picChg>
        <pc:picChg chg="add mod">
          <ac:chgData name="NGUYEN PHAM ANH THU" userId="baf72463-252b-4d5f-a6ca-5a6327a9888d" providerId="ADAL" clId="{45CAF935-1365-4D7B-8174-BB449538558C}" dt="2022-03-19T01:40:58.988" v="2775"/>
          <ac:picMkLst>
            <pc:docMk/>
            <pc:sldMk cId="1984499554" sldId="284"/>
            <ac:picMk id="78" creationId="{D9A72C39-9513-4E53-B019-776FC705097B}"/>
          </ac:picMkLst>
        </pc:picChg>
        <pc:picChg chg="add del">
          <ac:chgData name="NGUYEN PHAM ANH THU" userId="baf72463-252b-4d5f-a6ca-5a6327a9888d" providerId="ADAL" clId="{45CAF935-1365-4D7B-8174-BB449538558C}" dt="2022-03-19T01:40:58.518" v="2774" actId="21"/>
          <ac:picMkLst>
            <pc:docMk/>
            <pc:sldMk cId="1984499554" sldId="284"/>
            <ac:picMk id="1026" creationId="{26327AB6-3DAD-4462-A629-1645EC0794D7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25.511" v="3464" actId="113"/>
        <pc:sldMkLst>
          <pc:docMk/>
          <pc:sldMk cId="4100198194" sldId="286"/>
        </pc:sldMkLst>
        <pc:picChg chg="del mod">
          <ac:chgData name="NGUYEN PHAM ANH THU" userId="baf72463-252b-4d5f-a6ca-5a6327a9888d" providerId="ADAL" clId="{45CAF935-1365-4D7B-8174-BB449538558C}" dt="2022-03-19T02:38:56.966" v="3364" actId="478"/>
          <ac:picMkLst>
            <pc:docMk/>
            <pc:sldMk cId="4100198194" sldId="286"/>
            <ac:picMk id="11" creationId="{480BD20A-4EA3-4057-B30A-41708969BBC4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37.444" v="3472" actId="20577"/>
        <pc:sldMkLst>
          <pc:docMk/>
          <pc:sldMk cId="4111588641" sldId="287"/>
        </pc:sldMkLst>
        <pc:picChg chg="del mod">
          <ac:chgData name="NGUYEN PHAM ANH THU" userId="baf72463-252b-4d5f-a6ca-5a6327a9888d" providerId="ADAL" clId="{45CAF935-1365-4D7B-8174-BB449538558C}" dt="2022-03-19T02:38:54.242" v="3363" actId="478"/>
          <ac:picMkLst>
            <pc:docMk/>
            <pc:sldMk cId="4111588641" sldId="287"/>
            <ac:picMk id="34" creationId="{A5E21DA6-4E2A-4ACC-8623-37530437A8A3}"/>
          </ac:picMkLst>
        </pc:picChg>
      </pc:sldChg>
      <pc:sldChg chg="delSp modSp mod delAnim">
        <pc:chgData name="NGUYEN PHAM ANH THU" userId="baf72463-252b-4d5f-a6ca-5a6327a9888d" providerId="ADAL" clId="{45CAF935-1365-4D7B-8174-BB449538558C}" dt="2022-03-19T02:38:48.319" v="3362" actId="478"/>
        <pc:sldMkLst>
          <pc:docMk/>
          <pc:sldMk cId="1783044190" sldId="288"/>
        </pc:sldMkLst>
        <pc:picChg chg="del mod">
          <ac:chgData name="NGUYEN PHAM ANH THU" userId="baf72463-252b-4d5f-a6ca-5a6327a9888d" providerId="ADAL" clId="{45CAF935-1365-4D7B-8174-BB449538558C}" dt="2022-03-19T02:38:48.319" v="3362" actId="478"/>
          <ac:picMkLst>
            <pc:docMk/>
            <pc:sldMk cId="1783044190" sldId="288"/>
            <ac:picMk id="38" creationId="{8F87E541-108A-4873-A304-F120B3A466AF}"/>
          </ac:picMkLst>
        </pc:picChg>
      </pc:sldChg>
      <pc:sldChg chg="modSp add ord modAnim">
        <pc:chgData name="NGUYEN PHAM ANH THU" userId="baf72463-252b-4d5f-a6ca-5a6327a9888d" providerId="ADAL" clId="{45CAF935-1365-4D7B-8174-BB449538558C}" dt="2022-03-18T06:49:59.452" v="27" actId="20577"/>
        <pc:sldMkLst>
          <pc:docMk/>
          <pc:sldMk cId="3856429362" sldId="292"/>
        </pc:sldMkLst>
        <pc:spChg chg="mod">
          <ac:chgData name="NGUYEN PHAM ANH THU" userId="baf72463-252b-4d5f-a6ca-5a6327a9888d" providerId="ADAL" clId="{45CAF935-1365-4D7B-8174-BB449538558C}" dt="2022-03-18T06:49:59.452" v="27" actId="20577"/>
          <ac:spMkLst>
            <pc:docMk/>
            <pc:sldMk cId="3856429362" sldId="292"/>
            <ac:spMk id="20" creationId="{00000000-0000-0000-0000-000000000000}"/>
          </ac:spMkLst>
        </pc:spChg>
      </pc:sldChg>
      <pc:sldChg chg="addSp delSp modSp add mod ord delAnim modAnim modNotesTx">
        <pc:chgData name="NGUYEN PHAM ANH THU" userId="baf72463-252b-4d5f-a6ca-5a6327a9888d" providerId="ADAL" clId="{45CAF935-1365-4D7B-8174-BB449538558C}" dt="2022-03-19T02:46:20.967" v="4106"/>
        <pc:sldMkLst>
          <pc:docMk/>
          <pc:sldMk cId="3130367344" sldId="293"/>
        </pc:sldMkLst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3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06:55:42.393" v="247" actId="478"/>
          <ac:spMkLst>
            <pc:docMk/>
            <pc:sldMk cId="3130367344" sldId="293"/>
            <ac:spMk id="10" creationId="{16B0AC1D-9181-449A-B734-25477972D620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0" creationId="{A4F29FCA-B066-4B3F-B187-EF3B97FA0BB1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1" creationId="{0FE5D9AF-E519-4803-8061-A7D44A06AB58}"/>
          </ac:spMkLst>
        </pc:spChg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1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8T06:56:04.402" v="249" actId="207"/>
          <ac:spMkLst>
            <pc:docMk/>
            <pc:sldMk cId="3130367344" sldId="293"/>
            <ac:spMk id="23" creationId="{E9376020-51AC-468A-B0E1-FCAB7521D0FE}"/>
          </ac:spMkLst>
        </pc:spChg>
        <pc:grpChg chg="add mod">
          <ac:chgData name="NGUYEN PHAM ANH THU" userId="baf72463-252b-4d5f-a6ca-5a6327a9888d" providerId="ADAL" clId="{45CAF935-1365-4D7B-8174-BB449538558C}" dt="2022-03-19T02:45:57.029" v="4100" actId="14100"/>
          <ac:grpSpMkLst>
            <pc:docMk/>
            <pc:sldMk cId="3130367344" sldId="293"/>
            <ac:grpSpMk id="2" creationId="{73607DEB-26DD-45C7-9C94-BF52FFCCC10B}"/>
          </ac:grpSpMkLst>
        </pc:grpChg>
        <pc:grpChg chg="del">
          <ac:chgData name="NGUYEN PHAM ANH THU" userId="baf72463-252b-4d5f-a6ca-5a6327a9888d" providerId="ADAL" clId="{45CAF935-1365-4D7B-8174-BB449538558C}" dt="2022-03-18T06:50:09.047" v="29" actId="478"/>
          <ac:grpSpMkLst>
            <pc:docMk/>
            <pc:sldMk cId="3130367344" sldId="293"/>
            <ac:grpSpMk id="14" creationId="{00000000-0000-0000-0000-000000000000}"/>
          </ac:grpSpMkLst>
        </pc:grpChg>
        <pc:picChg chg="add mod">
          <ac:chgData name="NGUYEN PHAM ANH THU" userId="baf72463-252b-4d5f-a6ca-5a6327a9888d" providerId="ADAL" clId="{45CAF935-1365-4D7B-8174-BB449538558C}" dt="2022-03-18T06:50:50.369" v="34" actId="14100"/>
          <ac:picMkLst>
            <pc:docMk/>
            <pc:sldMk cId="3130367344" sldId="293"/>
            <ac:picMk id="4" creationId="{020496E0-EA13-48E8-99FA-3E4AE204A5CC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41:40.328" v="3368"/>
          <ac:picMkLst>
            <pc:docMk/>
            <pc:sldMk cId="3130367344" sldId="293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03:52.619" v="3003"/>
          <ac:picMkLst>
            <pc:docMk/>
            <pc:sldMk cId="3130367344" sldId="293"/>
            <ac:picMk id="19" creationId="{ED149DCC-84DF-4DAB-90B6-206155FBB7FF}"/>
          </ac:picMkLst>
        </pc:picChg>
        <pc:picChg chg="add mod ord">
          <ac:chgData name="NGUYEN PHAM ANH THU" userId="baf72463-252b-4d5f-a6ca-5a6327a9888d" providerId="ADAL" clId="{45CAF935-1365-4D7B-8174-BB449538558C}" dt="2022-03-19T02:14:23.782" v="3080" actId="1076"/>
          <ac:picMkLst>
            <pc:docMk/>
            <pc:sldMk cId="3130367344" sldId="293"/>
            <ac:picMk id="20" creationId="{D19CDC57-3F3D-4DD3-9686-2B81B8EA2DC7}"/>
          </ac:picMkLst>
        </pc:picChg>
        <pc:picChg chg="add mod">
          <ac:chgData name="NGUYEN PHAM ANH THU" userId="baf72463-252b-4d5f-a6ca-5a6327a9888d" providerId="ADAL" clId="{45CAF935-1365-4D7B-8174-BB449538558C}" dt="2022-03-19T02:04:44.432" v="3007"/>
          <ac:picMkLst>
            <pc:docMk/>
            <pc:sldMk cId="3130367344" sldId="293"/>
            <ac:picMk id="21" creationId="{4F8E8D8B-E0BE-4341-A4D1-BB237179EB23}"/>
          </ac:picMkLst>
        </pc:picChg>
        <pc:picChg chg="add mod">
          <ac:chgData name="NGUYEN PHAM ANH THU" userId="baf72463-252b-4d5f-a6ca-5a6327a9888d" providerId="ADAL" clId="{45CAF935-1365-4D7B-8174-BB449538558C}" dt="2022-03-19T02:04:17.493" v="3005"/>
          <ac:picMkLst>
            <pc:docMk/>
            <pc:sldMk cId="3130367344" sldId="293"/>
            <ac:picMk id="22" creationId="{D47CB34E-AB70-483A-A1B0-567CA43E0CDC}"/>
          </ac:picMkLst>
        </pc:picChg>
        <pc:picChg chg="add mod">
          <ac:chgData name="NGUYEN PHAM ANH THU" userId="baf72463-252b-4d5f-a6ca-5a6327a9888d" providerId="ADAL" clId="{45CAF935-1365-4D7B-8174-BB449538558C}" dt="2022-03-19T02:04:37.901" v="3006"/>
          <ac:picMkLst>
            <pc:docMk/>
            <pc:sldMk cId="3130367344" sldId="293"/>
            <ac:picMk id="1026" creationId="{0CD2D64C-7CFB-49A9-862A-4A641E5749F1}"/>
          </ac:picMkLst>
        </pc:picChg>
      </pc:sldChg>
      <pc:sldChg chg="addSp delSp modSp add mod addAnim delAnim modAnim modNotesTx">
        <pc:chgData name="NGUYEN PHAM ANH THU" userId="baf72463-252b-4d5f-a6ca-5a6327a9888d" providerId="ADAL" clId="{45CAF935-1365-4D7B-8174-BB449538558C}" dt="2022-03-19T02:43:47.199" v="3869" actId="20577"/>
        <pc:sldMkLst>
          <pc:docMk/>
          <pc:sldMk cId="1594445566" sldId="294"/>
        </pc:sldMkLst>
        <pc:spChg chg="add mod">
          <ac:chgData name="NGUYEN PHAM ANH THU" userId="baf72463-252b-4d5f-a6ca-5a6327a9888d" providerId="ADAL" clId="{45CAF935-1365-4D7B-8174-BB449538558C}" dt="2022-03-18T06:57:09.136" v="300" actId="207"/>
          <ac:spMkLst>
            <pc:docMk/>
            <pc:sldMk cId="1594445566" sldId="294"/>
            <ac:spMk id="2" creationId="{41A3D5D4-3D61-4DB3-86DE-488A1BE05815}"/>
          </ac:spMkLst>
        </pc:spChg>
        <pc:spChg chg="add del mod">
          <ac:chgData name="NGUYEN PHAM ANH THU" userId="baf72463-252b-4d5f-a6ca-5a6327a9888d" providerId="ADAL" clId="{45CAF935-1365-4D7B-8174-BB449538558C}" dt="2022-03-18T06:59:09.852" v="305" actId="478"/>
          <ac:spMkLst>
            <pc:docMk/>
            <pc:sldMk cId="1594445566" sldId="294"/>
            <ac:spMk id="3" creationId="{AE63759F-0EB0-4269-8611-196A59EBA55B}"/>
          </ac:spMkLst>
        </pc:spChg>
        <pc:spChg chg="add mod">
          <ac:chgData name="NGUYEN PHAM ANH THU" userId="baf72463-252b-4d5f-a6ca-5a6327a9888d" providerId="ADAL" clId="{45CAF935-1365-4D7B-8174-BB449538558C}" dt="2022-03-18T13:25:42.933" v="732" actId="20577"/>
          <ac:spMkLst>
            <pc:docMk/>
            <pc:sldMk cId="1594445566" sldId="294"/>
            <ac:spMk id="5" creationId="{A8486E90-403F-4CB9-BEF8-AB45B2997DCA}"/>
          </ac:spMkLst>
        </pc:spChg>
        <pc:spChg chg="add mod">
          <ac:chgData name="NGUYEN PHAM ANH THU" userId="baf72463-252b-4d5f-a6ca-5a6327a9888d" providerId="ADAL" clId="{45CAF935-1365-4D7B-8174-BB449538558C}" dt="2022-03-18T13:25:45.709" v="736"/>
          <ac:spMkLst>
            <pc:docMk/>
            <pc:sldMk cId="1594445566" sldId="294"/>
            <ac:spMk id="6" creationId="{FA3D7589-224A-4FB6-8FBA-F2B2600A6648}"/>
          </ac:spMkLst>
        </pc:spChg>
        <pc:spChg chg="add del mod">
          <ac:chgData name="NGUYEN PHAM ANH THU" userId="baf72463-252b-4d5f-a6ca-5a6327a9888d" providerId="ADAL" clId="{45CAF935-1365-4D7B-8174-BB449538558C}" dt="2022-03-18T13:17:10.718" v="447"/>
          <ac:spMkLst>
            <pc:docMk/>
            <pc:sldMk cId="1594445566" sldId="294"/>
            <ac:spMk id="7" creationId="{EE8BFF75-7512-43CD-B0EE-D50AE4868FAF}"/>
          </ac:spMkLst>
        </pc:spChg>
        <pc:spChg chg="add mod">
          <ac:chgData name="NGUYEN PHAM ANH THU" userId="baf72463-252b-4d5f-a6ca-5a6327a9888d" providerId="ADAL" clId="{45CAF935-1365-4D7B-8174-BB449538558C}" dt="2022-03-18T13:22:25.687" v="606" actId="1076"/>
          <ac:spMkLst>
            <pc:docMk/>
            <pc:sldMk cId="1594445566" sldId="294"/>
            <ac:spMk id="8" creationId="{DDA6728C-89CB-4516-BDB1-CD366DF33B9D}"/>
          </ac:spMkLst>
        </pc:spChg>
        <pc:spChg chg="add mod">
          <ac:chgData name="NGUYEN PHAM ANH THU" userId="baf72463-252b-4d5f-a6ca-5a6327a9888d" providerId="ADAL" clId="{45CAF935-1365-4D7B-8174-BB449538558C}" dt="2022-03-18T14:04:43.134" v="943" actId="948"/>
          <ac:spMkLst>
            <pc:docMk/>
            <pc:sldMk cId="1594445566" sldId="294"/>
            <ac:spMk id="9" creationId="{C8C93697-8F39-4267-A7C4-C291AFACC5FA}"/>
          </ac:spMkLst>
        </pc:spChg>
        <pc:spChg chg="add del">
          <ac:chgData name="NGUYEN PHAM ANH THU" userId="baf72463-252b-4d5f-a6ca-5a6327a9888d" providerId="ADAL" clId="{45CAF935-1365-4D7B-8174-BB449538558C}" dt="2022-03-18T06:56:27.020" v="253" actId="478"/>
          <ac:spMkLst>
            <pc:docMk/>
            <pc:sldMk cId="1594445566" sldId="294"/>
            <ac:spMk id="23" creationId="{E9376020-51AC-468A-B0E1-FCAB7521D0FE}"/>
          </ac:spMkLst>
        </pc:spChg>
        <pc:picChg chg="add del">
          <ac:chgData name="NGUYEN PHAM ANH THU" userId="baf72463-252b-4d5f-a6ca-5a6327a9888d" providerId="ADAL" clId="{45CAF935-1365-4D7B-8174-BB449538558C}" dt="2022-03-18T06:56:23.947" v="252" actId="478"/>
          <ac:picMkLst>
            <pc:docMk/>
            <pc:sldMk cId="1594445566" sldId="294"/>
            <ac:picMk id="4" creationId="{020496E0-EA13-48E8-99FA-3E4AE204A5CC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25:38.793" v="3087"/>
          <ac:picMkLst>
            <pc:docMk/>
            <pc:sldMk cId="1594445566" sldId="294"/>
            <ac:picMk id="10" creationId="{A1E32486-DD34-46ED-9D3B-9C3E03F2C090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19" creationId="{ED149DCC-84DF-4DAB-90B6-206155FBB7FF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0" creationId="{D19CDC57-3F3D-4DD3-9686-2B81B8EA2DC7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1" creationId="{4F8E8D8B-E0BE-4341-A4D1-BB237179EB23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2" creationId="{D47CB34E-AB70-483A-A1B0-567CA43E0CDC}"/>
          </ac:picMkLst>
        </pc:picChg>
      </pc:sldChg>
      <pc:sldChg chg="addSp delSp modSp add del mod addAnim delAnim modAnim modNotesTx">
        <pc:chgData name="NGUYEN PHAM ANH THU" userId="baf72463-252b-4d5f-a6ca-5a6327a9888d" providerId="ADAL" clId="{45CAF935-1365-4D7B-8174-BB449538558C}" dt="2022-03-19T02:43:59.010" v="3872" actId="47"/>
        <pc:sldMkLst>
          <pc:docMk/>
          <pc:sldMk cId="3157286220" sldId="295"/>
        </pc:sldMkLst>
        <pc:spChg chg="mod">
          <ac:chgData name="NGUYEN PHAM ANH THU" userId="baf72463-252b-4d5f-a6ca-5a6327a9888d" providerId="ADAL" clId="{45CAF935-1365-4D7B-8174-BB449538558C}" dt="2022-03-18T14:03:41.251" v="929" actId="1076"/>
          <ac:spMkLst>
            <pc:docMk/>
            <pc:sldMk cId="3157286220" sldId="295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3:26:08.643" v="745" actId="20577"/>
          <ac:spMkLst>
            <pc:docMk/>
            <pc:sldMk cId="3157286220" sldId="295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5:56:59.233" v="2068" actId="20577"/>
          <ac:spMkLst>
            <pc:docMk/>
            <pc:sldMk cId="3157286220" sldId="295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3:27:34.351" v="824" actId="1076"/>
          <ac:spMkLst>
            <pc:docMk/>
            <pc:sldMk cId="3157286220" sldId="295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54.451" v="931" actId="1076"/>
          <ac:spMkLst>
            <pc:docMk/>
            <pc:sldMk cId="3157286220" sldId="295"/>
            <ac:spMk id="9" creationId="{C8C93697-8F39-4267-A7C4-C291AFACC5FA}"/>
          </ac:spMkLst>
        </pc:spChg>
        <pc:picChg chg="add del">
          <ac:chgData name="NGUYEN PHAM ANH THU" userId="baf72463-252b-4d5f-a6ca-5a6327a9888d" providerId="ADAL" clId="{45CAF935-1365-4D7B-8174-BB449538558C}" dt="2022-03-18T13:25:55.733" v="738" actId="478"/>
          <ac:picMkLst>
            <pc:docMk/>
            <pc:sldMk cId="3157286220" sldId="295"/>
            <ac:picMk id="10" creationId="{A1E32486-DD34-46ED-9D3B-9C3E03F2C090}"/>
          </ac:picMkLst>
        </pc:picChg>
        <pc:picChg chg="add del mod">
          <ac:chgData name="NGUYEN PHAM ANH THU" userId="baf72463-252b-4d5f-a6ca-5a6327a9888d" providerId="ADAL" clId="{45CAF935-1365-4D7B-8174-BB449538558C}" dt="2022-03-18T13:25:39.276" v="730"/>
          <ac:picMkLst>
            <pc:docMk/>
            <pc:sldMk cId="3157286220" sldId="295"/>
            <ac:picMk id="11" creationId="{3DA4CCD1-D453-4B34-98F6-5D273E191950}"/>
          </ac:picMkLst>
        </pc:picChg>
        <pc:picChg chg="add mod">
          <ac:chgData name="NGUYEN PHAM ANH THU" userId="baf72463-252b-4d5f-a6ca-5a6327a9888d" providerId="ADAL" clId="{45CAF935-1365-4D7B-8174-BB449538558C}" dt="2022-03-19T02:26:24.495" v="3091"/>
          <ac:picMkLst>
            <pc:docMk/>
            <pc:sldMk cId="3157286220" sldId="295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1.956" v="3873"/>
        <pc:sldMkLst>
          <pc:docMk/>
          <pc:sldMk cId="1339975384" sldId="296"/>
        </pc:sldMkLst>
        <pc:spChg chg="mod">
          <ac:chgData name="NGUYEN PHAM ANH THU" userId="baf72463-252b-4d5f-a6ca-5a6327a9888d" providerId="ADAL" clId="{45CAF935-1365-4D7B-8174-BB449538558C}" dt="2022-03-18T13:57:25.220" v="844" actId="1076"/>
          <ac:spMkLst>
            <pc:docMk/>
            <pc:sldMk cId="1339975384" sldId="296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3:01.407" v="920" actId="14100"/>
          <ac:spMkLst>
            <pc:docMk/>
            <pc:sldMk cId="1339975384" sldId="296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3:05.059" v="921" actId="1076"/>
          <ac:spMkLst>
            <pc:docMk/>
            <pc:sldMk cId="1339975384" sldId="296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28.619" v="926" actId="1076"/>
          <ac:spMkLst>
            <pc:docMk/>
            <pc:sldMk cId="1339975384" sldId="296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6:49.717" v="3096"/>
          <ac:picMkLst>
            <pc:docMk/>
            <pc:sldMk cId="1339975384" sldId="296"/>
            <ac:picMk id="10" creationId="{720EA4E8-4D35-4D3B-9670-CB485D6E7CFC}"/>
          </ac:picMkLst>
        </pc:picChg>
        <pc:picChg chg="del mod">
          <ac:chgData name="NGUYEN PHAM ANH THU" userId="baf72463-252b-4d5f-a6ca-5a6327a9888d" providerId="ADAL" clId="{45CAF935-1365-4D7B-8174-BB449538558C}" dt="2022-03-18T14:01:20.198" v="896" actId="478"/>
          <ac:picMkLst>
            <pc:docMk/>
            <pc:sldMk cId="1339975384" sldId="296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5.442" v="3874"/>
        <pc:sldMkLst>
          <pc:docMk/>
          <pc:sldMk cId="449786356" sldId="297"/>
        </pc:sldMkLst>
        <pc:spChg chg="mod">
          <ac:chgData name="NGUYEN PHAM ANH THU" userId="baf72463-252b-4d5f-a6ca-5a6327a9888d" providerId="ADAL" clId="{45CAF935-1365-4D7B-8174-BB449538558C}" dt="2022-03-18T14:02:28.070" v="911" actId="20577"/>
          <ac:spMkLst>
            <pc:docMk/>
            <pc:sldMk cId="449786356" sldId="297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6:05.407" v="979" actId="403"/>
          <ac:spMkLst>
            <pc:docMk/>
            <pc:sldMk cId="449786356" sldId="297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6:01.139" v="977" actId="1076"/>
          <ac:spMkLst>
            <pc:docMk/>
            <pc:sldMk cId="449786356" sldId="297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6:03.203" v="978" actId="1076"/>
          <ac:spMkLst>
            <pc:docMk/>
            <pc:sldMk cId="449786356" sldId="297"/>
            <ac:spMk id="9" creationId="{C8C93697-8F39-4267-A7C4-C291AFACC5FA}"/>
          </ac:spMkLst>
        </pc:spChg>
        <pc:picChg chg="del">
          <ac:chgData name="NGUYEN PHAM ANH THU" userId="baf72463-252b-4d5f-a6ca-5a6327a9888d" providerId="ADAL" clId="{45CAF935-1365-4D7B-8174-BB449538558C}" dt="2022-03-18T14:02:35.245" v="914" actId="478"/>
          <ac:picMkLst>
            <pc:docMk/>
            <pc:sldMk cId="449786356" sldId="297"/>
            <ac:picMk id="10" creationId="{720EA4E8-4D35-4D3B-9670-CB485D6E7CFC}"/>
          </ac:picMkLst>
        </pc:picChg>
        <pc:picChg chg="add mod">
          <ac:chgData name="NGUYEN PHAM ANH THU" userId="baf72463-252b-4d5f-a6ca-5a6327a9888d" providerId="ADAL" clId="{45CAF935-1365-4D7B-8174-BB449538558C}" dt="2022-03-19T02:26:55.916" v="3097"/>
          <ac:picMkLst>
            <pc:docMk/>
            <pc:sldMk cId="449786356" sldId="297"/>
            <ac:picMk id="11" creationId="{D5023D19-D49E-4B46-A5AC-9487B2E3AEF8}"/>
          </ac:picMkLst>
        </pc:picChg>
      </pc:sldChg>
      <pc:sldChg chg="addSp delSp modSp add mod ord delAnim modAnim">
        <pc:chgData name="NGUYEN PHAM ANH THU" userId="baf72463-252b-4d5f-a6ca-5a6327a9888d" providerId="ADAL" clId="{45CAF935-1365-4D7B-8174-BB449538558C}" dt="2022-03-19T02:28:17.775" v="3113"/>
        <pc:sldMkLst>
          <pc:docMk/>
          <pc:sldMk cId="2064886183" sldId="298"/>
        </pc:sldMkLst>
        <pc:spChg chg="mod">
          <ac:chgData name="NGUYEN PHAM ANH THU" userId="baf72463-252b-4d5f-a6ca-5a6327a9888d" providerId="ADAL" clId="{45CAF935-1365-4D7B-8174-BB449538558C}" dt="2022-03-18T14:06:52.811" v="992" actId="1076"/>
          <ac:spMkLst>
            <pc:docMk/>
            <pc:sldMk cId="2064886183" sldId="298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9:11.563" v="1031" actId="1076"/>
          <ac:spMkLst>
            <pc:docMk/>
            <pc:sldMk cId="2064886183" sldId="298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9:13.684" v="1032" actId="1076"/>
          <ac:spMkLst>
            <pc:docMk/>
            <pc:sldMk cId="2064886183" sldId="298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9:16.281" v="1033" actId="1076"/>
          <ac:spMkLst>
            <pc:docMk/>
            <pc:sldMk cId="2064886183" sldId="298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7:04.792" v="3099"/>
          <ac:picMkLst>
            <pc:docMk/>
            <pc:sldMk cId="2064886183" sldId="298"/>
            <ac:picMk id="10" creationId="{9FAF3FBF-B1DE-44A8-AC2E-C367EF79D8D1}"/>
          </ac:picMkLst>
        </pc:picChg>
        <pc:picChg chg="del">
          <ac:chgData name="NGUYEN PHAM ANH THU" userId="baf72463-252b-4d5f-a6ca-5a6327a9888d" providerId="ADAL" clId="{45CAF935-1365-4D7B-8174-BB449538558C}" dt="2022-03-18T14:06:54.356" v="993" actId="478"/>
          <ac:picMkLst>
            <pc:docMk/>
            <pc:sldMk cId="2064886183" sldId="298"/>
            <ac:picMk id="12" creationId="{180725F4-A435-4053-8EA1-B1076E60018A}"/>
          </ac:picMkLst>
        </pc:picChg>
      </pc:sldChg>
      <pc:sldChg chg="addSp delSp modSp add mod ord modAnim">
        <pc:chgData name="NGUYEN PHAM ANH THU" userId="baf72463-252b-4d5f-a6ca-5a6327a9888d" providerId="ADAL" clId="{45CAF935-1365-4D7B-8174-BB449538558C}" dt="2022-03-19T02:26:31.480" v="3093" actId="3626"/>
        <pc:sldMkLst>
          <pc:docMk/>
          <pc:sldMk cId="2115533571" sldId="299"/>
        </pc:sldMkLst>
        <pc:spChg chg="mod">
          <ac:chgData name="NGUYEN PHAM ANH THU" userId="baf72463-252b-4d5f-a6ca-5a6327a9888d" providerId="ADAL" clId="{45CAF935-1365-4D7B-8174-BB449538558C}" dt="2022-03-18T14:22:53.162" v="1175" actId="1076"/>
          <ac:spMkLst>
            <pc:docMk/>
            <pc:sldMk cId="2115533571" sldId="299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4:52:21.346" v="1260" actId="1076"/>
          <ac:spMkLst>
            <pc:docMk/>
            <pc:sldMk cId="2115533571" sldId="299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4:13:08.885" v="1035" actId="478"/>
          <ac:spMkLst>
            <pc:docMk/>
            <pc:sldMk cId="2115533571" sldId="299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1" creationId="{C80B76F8-C848-47C3-9007-8A739CD37ED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2" creationId="{66C10540-43B4-4BD8-920F-181E5D47B3C3}"/>
          </ac:spMkLst>
        </pc:spChg>
        <pc:spChg chg="add mod">
          <ac:chgData name="NGUYEN PHAM ANH THU" userId="baf72463-252b-4d5f-a6ca-5a6327a9888d" providerId="ADAL" clId="{45CAF935-1365-4D7B-8174-BB449538558C}" dt="2022-03-19T02:10:41.929" v="3049" actId="20577"/>
          <ac:spMkLst>
            <pc:docMk/>
            <pc:sldMk cId="2115533571" sldId="299"/>
            <ac:spMk id="13" creationId="{624A3EE9-A790-4127-8833-0394C4C46F99}"/>
          </ac:spMkLst>
        </pc:spChg>
        <pc:spChg chg="add del">
          <ac:chgData name="NGUYEN PHAM ANH THU" userId="baf72463-252b-4d5f-a6ca-5a6327a9888d" providerId="ADAL" clId="{45CAF935-1365-4D7B-8174-BB449538558C}" dt="2022-03-18T14:21:32.542" v="1160" actId="478"/>
          <ac:spMkLst>
            <pc:docMk/>
            <pc:sldMk cId="2115533571" sldId="299"/>
            <ac:spMk id="23" creationId="{0C1106BD-6D09-4F49-AB5D-60811C449D6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24" creationId="{7F2E5FB8-1A44-46C1-A276-CA158B2531A9}"/>
          </ac:spMkLst>
        </pc:spChg>
        <pc:spChg chg="add mod">
          <ac:chgData name="NGUYEN PHAM ANH THU" userId="baf72463-252b-4d5f-a6ca-5a6327a9888d" providerId="ADAL" clId="{45CAF935-1365-4D7B-8174-BB449538558C}" dt="2022-03-19T02:10:46.566" v="3053" actId="20577"/>
          <ac:spMkLst>
            <pc:docMk/>
            <pc:sldMk cId="2115533571" sldId="299"/>
            <ac:spMk id="25" creationId="{5898F044-5DC7-4026-AEDD-FC39BAB548F7}"/>
          </ac:spMkLst>
        </pc:spChg>
        <pc:spChg chg="add mod">
          <ac:chgData name="NGUYEN PHAM ANH THU" userId="baf72463-252b-4d5f-a6ca-5a6327a9888d" providerId="ADAL" clId="{45CAF935-1365-4D7B-8174-BB449538558C}" dt="2022-03-18T14:25:10.777" v="1197" actId="1076"/>
          <ac:spMkLst>
            <pc:docMk/>
            <pc:sldMk cId="2115533571" sldId="299"/>
            <ac:spMk id="28" creationId="{408E262C-06E3-4ECF-9E47-5286ACAE372E}"/>
          </ac:spMkLst>
        </pc:spChg>
        <pc:spChg chg="add mod">
          <ac:chgData name="NGUYEN PHAM ANH THU" userId="baf72463-252b-4d5f-a6ca-5a6327a9888d" providerId="ADAL" clId="{45CAF935-1365-4D7B-8174-BB449538558C}" dt="2022-03-18T14:25:58.967" v="1224" actId="207"/>
          <ac:spMkLst>
            <pc:docMk/>
            <pc:sldMk cId="2115533571" sldId="299"/>
            <ac:spMk id="29" creationId="{68DE9955-F624-4510-BA68-D64E72ED77DD}"/>
          </ac:spMkLst>
        </pc:spChg>
        <pc:spChg chg="add mod">
          <ac:chgData name="NGUYEN PHAM ANH THU" userId="baf72463-252b-4d5f-a6ca-5a6327a9888d" providerId="ADAL" clId="{45CAF935-1365-4D7B-8174-BB449538558C}" dt="2022-03-18T14:29:35.976" v="1257" actId="1076"/>
          <ac:spMkLst>
            <pc:docMk/>
            <pc:sldMk cId="2115533571" sldId="299"/>
            <ac:spMk id="30" creationId="{5DA9F89D-DD84-478E-93DD-D4CF49A7F292}"/>
          </ac:spMkLst>
        </pc:spChg>
        <pc:picChg chg="mod">
          <ac:chgData name="NGUYEN PHAM ANH THU" userId="baf72463-252b-4d5f-a6ca-5a6327a9888d" providerId="ADAL" clId="{45CAF935-1365-4D7B-8174-BB449538558C}" dt="2022-03-19T02:26:31.480" v="3093" actId="3626"/>
          <ac:picMkLst>
            <pc:docMk/>
            <pc:sldMk cId="2115533571" sldId="299"/>
            <ac:picMk id="10" creationId="{A1E32486-DD34-46ED-9D3B-9C3E03F2C090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0" creationId="{46727F82-10D2-4AAE-8421-6BD46821F329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2" creationId="{973B2602-E0D6-47DC-941D-BB2A9B101778}"/>
          </ac:picMkLst>
        </pc:pic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7" creationId="{C36C525A-12C4-41B4-892D-5A6282DD5F5F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15" creationId="{682F6A31-2F4B-4746-B4E0-6B9788EAE0D0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21" creationId="{258548BC-2FF5-47DC-BC0F-6BFF0DFF0D14}"/>
          </ac:cxnSpMkLst>
        </pc:cxnChg>
        <pc:cxnChg chg="add mod">
          <ac:chgData name="NGUYEN PHAM ANH THU" userId="baf72463-252b-4d5f-a6ca-5a6327a9888d" providerId="ADAL" clId="{45CAF935-1365-4D7B-8174-BB449538558C}" dt="2022-03-18T14:25:53.272" v="1223" actId="208"/>
          <ac:cxnSpMkLst>
            <pc:docMk/>
            <pc:sldMk cId="2115533571" sldId="299"/>
            <ac:cxnSpMk id="27" creationId="{FC60D8BB-758A-4E28-AD3F-E0EE2C43B8AD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6:28.286" v="3092" actId="3626"/>
        <pc:sldMkLst>
          <pc:docMk/>
          <pc:sldMk cId="309104028" sldId="300"/>
        </pc:sldMkLst>
        <pc:spChg chg="del">
          <ac:chgData name="NGUYEN PHAM ANH THU" userId="baf72463-252b-4d5f-a6ca-5a6327a9888d" providerId="ADAL" clId="{45CAF935-1365-4D7B-8174-BB449538558C}" dt="2022-03-18T15:44:57.242" v="1850" actId="478"/>
          <ac:spMkLst>
            <pc:docMk/>
            <pc:sldMk cId="309104028" sldId="300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5:44:54.915" v="1849" actId="478"/>
          <ac:spMkLst>
            <pc:docMk/>
            <pc:sldMk cId="309104028" sldId="300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5:45:04.174" v="1852" actId="1076"/>
          <ac:spMkLst>
            <pc:docMk/>
            <pc:sldMk cId="309104028" sldId="300"/>
            <ac:spMk id="10" creationId="{20F0344D-AAB5-43E7-BA77-7E7CB05931DC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3" creationId="{4D2C503A-E0BF-4F73-A27B-8F0813BB0800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4" creationId="{56AFDD3F-D0EA-4823-8C2E-476176869434}"/>
          </ac:spMkLst>
        </pc:spChg>
        <pc:spChg chg="add mod">
          <ac:chgData name="NGUYEN PHAM ANH THU" userId="baf72463-252b-4d5f-a6ca-5a6327a9888d" providerId="ADAL" clId="{45CAF935-1365-4D7B-8174-BB449538558C}" dt="2022-03-18T15:50:13.940" v="1867" actId="20577"/>
          <ac:spMkLst>
            <pc:docMk/>
            <pc:sldMk cId="309104028" sldId="300"/>
            <ac:spMk id="15" creationId="{25ECFC83-386A-48E7-A1FA-C61D373B2A84}"/>
          </ac:spMkLst>
        </pc:spChg>
        <pc:spChg chg="add mod">
          <ac:chgData name="NGUYEN PHAM ANH THU" userId="baf72463-252b-4d5f-a6ca-5a6327a9888d" providerId="ADAL" clId="{45CAF935-1365-4D7B-8174-BB449538558C}" dt="2022-03-18T15:50:20.574" v="1868" actId="20577"/>
          <ac:spMkLst>
            <pc:docMk/>
            <pc:sldMk cId="309104028" sldId="300"/>
            <ac:spMk id="20" creationId="{0C87401E-9966-45E6-B2BE-82E059DA706D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21" creationId="{AFC30FA9-181A-4EE0-92B4-4BFAD48636CB}"/>
          </ac:spMkLst>
        </pc:spChg>
        <pc:spChg chg="add mod">
          <ac:chgData name="NGUYEN PHAM ANH THU" userId="baf72463-252b-4d5f-a6ca-5a6327a9888d" providerId="ADAL" clId="{45CAF935-1365-4D7B-8174-BB449538558C}" dt="2022-03-18T15:50:07.666" v="1865" actId="20577"/>
          <ac:spMkLst>
            <pc:docMk/>
            <pc:sldMk cId="309104028" sldId="300"/>
            <ac:spMk id="22" creationId="{C124EF2F-9B29-498E-81AF-898480378E9C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4" creationId="{1DDDC8C0-987C-4664-B914-16E051E1648F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5" creationId="{195E7D00-0593-4FC8-973C-B565A7F58280}"/>
          </ac:spMkLst>
        </pc:spChg>
        <pc:picChg chg="add mod">
          <ac:chgData name="NGUYEN PHAM ANH THU" userId="baf72463-252b-4d5f-a6ca-5a6327a9888d" providerId="ADAL" clId="{45CAF935-1365-4D7B-8174-BB449538558C}" dt="2022-03-18T15:50:02.885" v="1862" actId="1076"/>
          <ac:picMkLst>
            <pc:docMk/>
            <pc:sldMk cId="309104028" sldId="300"/>
            <ac:picMk id="7" creationId="{6EF865F9-AE0E-4370-9BEE-3E954E6DEC57}"/>
          </ac:picMkLst>
        </pc:picChg>
        <pc:picChg chg="mod">
          <ac:chgData name="NGUYEN PHAM ANH THU" userId="baf72463-252b-4d5f-a6ca-5a6327a9888d" providerId="ADAL" clId="{45CAF935-1365-4D7B-8174-BB449538558C}" dt="2022-03-19T02:26:28.286" v="3092" actId="3626"/>
          <ac:picMkLst>
            <pc:docMk/>
            <pc:sldMk cId="309104028" sldId="300"/>
            <ac:picMk id="12" creationId="{180725F4-A435-4053-8EA1-B1076E60018A}"/>
          </ac:picMkLst>
        </pc:picChg>
        <pc:picChg chg="add mod">
          <ac:chgData name="NGUYEN PHAM ANH THU" userId="baf72463-252b-4d5f-a6ca-5a6327a9888d" providerId="ADAL" clId="{45CAF935-1365-4D7B-8174-BB449538558C}" dt="2022-03-18T15:44:57.689" v="1851"/>
          <ac:picMkLst>
            <pc:docMk/>
            <pc:sldMk cId="309104028" sldId="300"/>
            <ac:picMk id="16" creationId="{C15ED017-D1E4-4DFC-9803-CF34ECCA816D}"/>
          </ac:picMkLst>
        </pc:picChg>
        <pc:picChg chg="add del mod">
          <ac:chgData name="NGUYEN PHAM ANH THU" userId="baf72463-252b-4d5f-a6ca-5a6327a9888d" providerId="ADAL" clId="{45CAF935-1365-4D7B-8174-BB449538558C}" dt="2022-03-18T15:49:49.504" v="1858" actId="478"/>
          <ac:picMkLst>
            <pc:docMk/>
            <pc:sldMk cId="309104028" sldId="300"/>
            <ac:picMk id="18" creationId="{EAD2CBE7-6A79-4AD9-9ED1-F898CB318F7D}"/>
          </ac:picMkLst>
        </pc:pic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1" creationId="{1BB9CDFC-16C8-4204-92E6-D2BE67690A86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7" creationId="{6C5F1F27-0B78-49EC-98D8-79D39880455E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9" creationId="{6A900D65-E731-4235-A336-D1517A85CA22}"/>
          </ac:cxnSpMkLst>
        </pc:cxnChg>
        <pc:cxnChg chg="add mod">
          <ac:chgData name="NGUYEN PHAM ANH THU" userId="baf72463-252b-4d5f-a6ca-5a6327a9888d" providerId="ADAL" clId="{45CAF935-1365-4D7B-8174-BB449538558C}" dt="2022-03-18T15:50:40.741" v="1869" actId="1076"/>
          <ac:cxnSpMkLst>
            <pc:docMk/>
            <pc:sldMk cId="309104028" sldId="300"/>
            <ac:cxnSpMk id="23" creationId="{4A03D088-5C14-4A71-AFFC-C5FC2BE7D648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7:42.417" v="3105"/>
        <pc:sldMkLst>
          <pc:docMk/>
          <pc:sldMk cId="4102940389" sldId="301"/>
        </pc:sldMkLst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5:13.440" v="2242" actId="113"/>
          <ac:spMkLst>
            <pc:docMk/>
            <pc:sldMk cId="4102940389" sldId="301"/>
            <ac:spMk id="11" creationId="{756DC21B-C14F-4236-8D38-1ED7E6C73056}"/>
          </ac:spMkLst>
        </pc:spChg>
        <pc:spChg chg="add mod">
          <ac:chgData name="NGUYEN PHAM ANH THU" userId="baf72463-252b-4d5f-a6ca-5a6327a9888d" providerId="ADAL" clId="{45CAF935-1365-4D7B-8174-BB449538558C}" dt="2022-03-18T16:05:01.101" v="2238" actId="1076"/>
          <ac:spMkLst>
            <pc:docMk/>
            <pc:sldMk cId="4102940389" sldId="301"/>
            <ac:spMk id="12" creationId="{DD4EF0D4-A4EA-450F-BB21-12EC8169CE59}"/>
          </ac:spMkLst>
        </pc:spChg>
        <pc:picChg chg="mod">
          <ac:chgData name="NGUYEN PHAM ANH THU" userId="baf72463-252b-4d5f-a6ca-5a6327a9888d" providerId="ADAL" clId="{45CAF935-1365-4D7B-8174-BB449538558C}" dt="2022-03-19T02:26:42.664" v="3095" actId="3626"/>
          <ac:picMkLst>
            <pc:docMk/>
            <pc:sldMk cId="4102940389" sldId="301"/>
            <ac:picMk id="10" creationId="{720EA4E8-4D35-4D3B-9670-CB485D6E7CFC}"/>
          </ac:picMkLst>
        </pc:picChg>
      </pc:sldChg>
      <pc:sldChg chg="addSp delSp modSp add mod ord modAnim modNotesTx">
        <pc:chgData name="NGUYEN PHAM ANH THU" userId="baf72463-252b-4d5f-a6ca-5a6327a9888d" providerId="ADAL" clId="{45CAF935-1365-4D7B-8174-BB449538558C}" dt="2022-03-19T02:44:14.098" v="3877"/>
        <pc:sldMkLst>
          <pc:docMk/>
          <pc:sldMk cId="3849446529" sldId="302"/>
        </pc:sldMkLst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6:44.665" v="2264" actId="20577"/>
          <ac:spMkLst>
            <pc:docMk/>
            <pc:sldMk cId="3849446529" sldId="302"/>
            <ac:spMk id="11" creationId="{6988182F-A1A2-44E5-B9BE-9822133DF77D}"/>
          </ac:spMkLst>
        </pc:spChg>
        <pc:spChg chg="add mod">
          <ac:chgData name="NGUYEN PHAM ANH THU" userId="baf72463-252b-4d5f-a6ca-5a6327a9888d" providerId="ADAL" clId="{45CAF935-1365-4D7B-8174-BB449538558C}" dt="2022-03-18T16:05:39.296" v="2247"/>
          <ac:spMkLst>
            <pc:docMk/>
            <pc:sldMk cId="3849446529" sldId="302"/>
            <ac:spMk id="12" creationId="{5F5561A1-E668-4CF4-88F3-169D4583EBA1}"/>
          </ac:spMkLst>
        </pc:spChg>
        <pc:picChg chg="mod">
          <ac:chgData name="NGUYEN PHAM ANH THU" userId="baf72463-252b-4d5f-a6ca-5a6327a9888d" providerId="ADAL" clId="{45CAF935-1365-4D7B-8174-BB449538558C}" dt="2022-03-19T02:26:58.958" v="3098" actId="3626"/>
          <ac:picMkLst>
            <pc:docMk/>
            <pc:sldMk cId="3849446529" sldId="302"/>
            <ac:picMk id="10" creationId="{9FAF3FBF-B1DE-44A8-AC2E-C367EF79D8D1}"/>
          </ac:picMkLst>
        </pc:picChg>
      </pc:sldChg>
      <pc:sldChg chg="modSp add ord">
        <pc:chgData name="NGUYEN PHAM ANH THU" userId="baf72463-252b-4d5f-a6ca-5a6327a9888d" providerId="ADAL" clId="{45CAF935-1365-4D7B-8174-BB449538558C}" dt="2022-03-18T16:07:08.766" v="2282" actId="20577"/>
        <pc:sldMkLst>
          <pc:docMk/>
          <pc:sldMk cId="1833587674" sldId="303"/>
        </pc:sldMkLst>
        <pc:spChg chg="mod">
          <ac:chgData name="NGUYEN PHAM ANH THU" userId="baf72463-252b-4d5f-a6ca-5a6327a9888d" providerId="ADAL" clId="{45CAF935-1365-4D7B-8174-BB449538558C}" dt="2022-03-18T16:07:08.766" v="2282" actId="20577"/>
          <ac:spMkLst>
            <pc:docMk/>
            <pc:sldMk cId="1833587674" sldId="303"/>
            <ac:spMk id="20" creationId="{00000000-0000-0000-0000-000000000000}"/>
          </ac:spMkLst>
        </pc:spChg>
      </pc:sldChg>
      <pc:sldChg chg="addSp delSp modSp add mod ord delAnim modAnim">
        <pc:chgData name="NGUYEN PHAM ANH THU" userId="baf72463-252b-4d5f-a6ca-5a6327a9888d" providerId="ADAL" clId="{45CAF935-1365-4D7B-8174-BB449538558C}" dt="2022-03-19T02:28:41.916" v="3119"/>
        <pc:sldMkLst>
          <pc:docMk/>
          <pc:sldMk cId="1047793974" sldId="304"/>
        </pc:sldMkLst>
        <pc:spChg chg="del">
          <ac:chgData name="NGUYEN PHAM ANH THU" userId="baf72463-252b-4d5f-a6ca-5a6327a9888d" providerId="ADAL" clId="{45CAF935-1365-4D7B-8174-BB449538558C}" dt="2022-03-18T16:13:55.131" v="2291" actId="478"/>
          <ac:spMkLst>
            <pc:docMk/>
            <pc:sldMk cId="1047793974" sldId="304"/>
            <ac:spMk id="23" creationId="{E9376020-51AC-468A-B0E1-FCAB7521D0FE}"/>
          </ac:spMkLst>
        </pc:spChg>
        <pc:picChg chg="add mo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3" creationId="{A510784A-797F-49C7-99FC-2AD0885D7D03}"/>
          </ac:picMkLst>
        </pc:picChg>
        <pc:picChg chg="add mod or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6" creationId="{A7131505-E624-41A5-AC91-5AB3AC3E2B69}"/>
          </ac:picMkLst>
        </pc:picChg>
        <pc:picChg chg="mod ord">
          <ac:chgData name="NGUYEN PHAM ANH THU" userId="baf72463-252b-4d5f-a6ca-5a6327a9888d" providerId="ADAL" clId="{45CAF935-1365-4D7B-8174-BB449538558C}" dt="2022-03-19T02:28:21.997" v="3114" actId="1076"/>
          <ac:picMkLst>
            <pc:docMk/>
            <pc:sldMk cId="1047793974" sldId="304"/>
            <ac:picMk id="9" creationId="{B6CF514F-AF3F-4C98-85B3-5BF59A65B421}"/>
          </ac:picMkLst>
        </pc:picChg>
        <pc:picChg chg="del">
          <ac:chgData name="NGUYEN PHAM ANH THU" userId="baf72463-252b-4d5f-a6ca-5a6327a9888d" providerId="ADAL" clId="{45CAF935-1365-4D7B-8174-BB449538558C}" dt="2022-03-18T16:13:43.412" v="2287" actId="478"/>
          <ac:picMkLst>
            <pc:docMk/>
            <pc:sldMk cId="1047793974" sldId="304"/>
            <ac:picMk id="19" creationId="{ED149DCC-84DF-4DAB-90B6-206155FBB7FF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0" creationId="{D19CDC57-3F3D-4DD3-9686-2B81B8EA2DC7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1" creationId="{4F8E8D8B-E0BE-4341-A4D1-BB237179EB23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2" creationId="{D47CB34E-AB70-483A-A1B0-567CA43E0CDC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1026" creationId="{0CD2D64C-7CFB-49A9-862A-4A641E5749F1}"/>
          </ac:picMkLst>
        </pc:picChg>
      </pc:sldChg>
      <pc:sldChg chg="addSp delSp modSp add mod ord delAnim">
        <pc:chgData name="NGUYEN PHAM ANH THU" userId="baf72463-252b-4d5f-a6ca-5a6327a9888d" providerId="ADAL" clId="{45CAF935-1365-4D7B-8174-BB449538558C}" dt="2022-03-19T02:34:25.955" v="3353" actId="14100"/>
        <pc:sldMkLst>
          <pc:docMk/>
          <pc:sldMk cId="935902621" sldId="305"/>
        </pc:sldMkLst>
        <pc:spChg chg="add mod">
          <ac:chgData name="NGUYEN PHAM ANH THU" userId="baf72463-252b-4d5f-a6ca-5a6327a9888d" providerId="ADAL" clId="{45CAF935-1365-4D7B-8174-BB449538558C}" dt="2022-03-19T02:34:25.955" v="3353" actId="14100"/>
          <ac:spMkLst>
            <pc:docMk/>
            <pc:sldMk cId="935902621" sldId="305"/>
            <ac:spMk id="2" creationId="{9D923E84-2B7D-48EE-ADCD-0220D067D408}"/>
          </ac:spMkLst>
        </pc:spChg>
        <pc:spChg chg="del mod">
          <ac:chgData name="NGUYEN PHAM ANH THU" userId="baf72463-252b-4d5f-a6ca-5a6327a9888d" providerId="ADAL" clId="{45CAF935-1365-4D7B-8174-BB449538558C}" dt="2022-03-19T01:41:10.585" v="2780" actId="478"/>
          <ac:spMkLst>
            <pc:docMk/>
            <pc:sldMk cId="935902621" sldId="305"/>
            <ac:spMk id="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9T02:34:19.836" v="3351" actId="403"/>
          <ac:spMkLst>
            <pc:docMk/>
            <pc:sldMk cId="935902621" sldId="305"/>
            <ac:spMk id="3" creationId="{D7D6C14B-368A-4136-8144-B87041CADB5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9" creationId="{72354CD5-4165-45A1-84C5-4A81EE613A6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0" creationId="{4FD9D0CD-CFA8-408C-BCC8-CF20F3FC72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1" creationId="{B980851C-D42B-4156-B96D-0AC68D97D66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2" creationId="{C620DF3E-7897-4675-8954-426ADE5EB897}"/>
          </ac:spMkLst>
        </pc:spChg>
        <pc:spChg chg="del">
          <ac:chgData name="NGUYEN PHAM ANH THU" userId="baf72463-252b-4d5f-a6ca-5a6327a9888d" providerId="ADAL" clId="{45CAF935-1365-4D7B-8174-BB449538558C}" dt="2022-03-19T01:41:11.169" v="2781" actId="478"/>
          <ac:spMkLst>
            <pc:docMk/>
            <pc:sldMk cId="935902621" sldId="305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5:42.057" v="2817" actId="1076"/>
          <ac:spMkLst>
            <pc:docMk/>
            <pc:sldMk cId="935902621" sldId="305"/>
            <ac:spMk id="16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6:14.057" v="2818" actId="207"/>
          <ac:spMkLst>
            <pc:docMk/>
            <pc:sldMk cId="935902621" sldId="305"/>
            <ac:spMk id="1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0" creationId="{795BDD2F-F3A6-4DC9-8098-B4DABC0EF8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1" creationId="{844FBB71-D376-40BD-A91F-165450042BD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2" creationId="{35ECDD89-A9D1-493B-808E-2ADD25CACA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3" creationId="{CECAAE14-F9EF-45CA-BFB0-928EFC1B877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4" creationId="{8B7903BB-161F-49CB-A0CB-8A4032DE16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5" creationId="{34EBDBB1-164E-45BF-BDA0-38F12B16079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6" creationId="{3DF34637-59B3-42B2-B3BE-4F1D10BEF6A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7" creationId="{0835E356-C008-4217-BC68-E20E5F944BC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8" creationId="{38699F0C-BAA2-466F-A98B-A03EACDC8A3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9" creationId="{C202070E-205C-495A-B8CA-3D5B92FA963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0" creationId="{64388357-A13F-40E3-A467-35C33A258CD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1" creationId="{FEB88EA1-183E-4C15-BE05-AA3DCD918F5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2" creationId="{DD197CBD-BAFE-43E9-95EB-8C3A969881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3" creationId="{DDC5EC53-E262-419E-8C6B-6CFD6ED3CA5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4" creationId="{1C5B543A-E2F1-42C0-B62D-7FB71FAEF77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5" creationId="{A116A464-4979-42A2-9495-8A47396E97C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6" creationId="{827CF464-3C6B-4DAD-AD4B-F6EFA899CDD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7" creationId="{3FEBFA7A-FEF8-48E7-895A-79596330DEB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8" creationId="{16315B62-5266-4EB7-83D1-67FF4E7FFE9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9" creationId="{0712C7AB-EC7B-4A79-BDE7-6A2B7FD2076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0" creationId="{B6EFF91A-4FE0-40F0-9281-E30B0E4410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1" creationId="{4D4B769C-E234-4565-88D5-1EA42408853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2" creationId="{3013082F-E20A-4598-B406-57657A3B0AC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3" creationId="{46ADC242-1543-4F65-80D0-36A5C9710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4" creationId="{227E5663-4EA4-4428-948D-A1DCD492F20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5" creationId="{FC19E4D5-F8EC-4F4F-A88C-A590274FB40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6" creationId="{D86835BF-532B-4834-B237-AF93B320C79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7" creationId="{11344948-923B-4255-B6E9-501785108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8" creationId="{754C25CD-7678-4C91-9EF4-D1B91FB015E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9" creationId="{F6875920-0B4B-4337-8CFA-2D8447518E5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0" creationId="{AC806AE9-E040-4AAA-A2A4-69BB85A1747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1" creationId="{C7F702CF-9572-4ADD-8E5A-ECFBF653C1A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2" creationId="{74E28044-F306-474A-B489-3E2DD0BE71B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3" creationId="{871ABAA1-C4D0-4EFB-A6BF-F10BA64DAE5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4" creationId="{FA5C01B1-66CD-4BC1-84C9-6F6E69805F6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5" creationId="{301CDD39-EE5F-4447-BB7D-E8E85CDFD0F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6" creationId="{CCAEEC57-DF46-409C-9E37-8A00814EA34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7" creationId="{6CB1B7CD-4B97-4126-85BD-6BD0F7EC36D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8" creationId="{7AB40AE6-684F-48D1-B33B-ED490424F38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9" creationId="{F614FFDC-BBF9-4630-A231-B9FBF17778A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0" creationId="{888AD7D3-3FAC-46B3-86C8-7F2F947089D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1" creationId="{956A0D2A-DF26-457A-AFEC-5D4912AE5CB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2" creationId="{31DE7129-FF77-467F-8384-8D08D6D8319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3" creationId="{B115ED8D-5352-4C3E-882B-494C04E33A0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4" creationId="{83E27C3A-89AD-473B-BCE3-ACEFB70949C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5" creationId="{B1D44576-5528-4F0E-9324-BEF4FCFCCE2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6" creationId="{9F82EF7D-8912-4D80-9BA8-E4BC1E1A64B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7" creationId="{493403EB-54B6-4D1C-B9A4-E255FA514D9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8" creationId="{470C7884-D57B-4993-9128-A2E86AFB409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9" creationId="{26DA540A-45F6-4EAD-9454-9F13A8F7D57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0" creationId="{A087F75C-5656-4BDC-B455-FF71D89A01E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1" creationId="{68ECC739-BEA7-44F5-A9B2-793FD709AD3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2" creationId="{B311A7A6-70DD-491B-A60A-85F716BD5B9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3" creationId="{6BF094CC-D186-42ED-9AA9-074EAA31449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4" creationId="{B4525CB3-A5F9-4C05-8944-E0BF749A2311}"/>
          </ac:spMkLst>
        </pc:spChg>
        <pc:grpChg chg="mod">
          <ac:chgData name="NGUYEN PHAM ANH THU" userId="baf72463-252b-4d5f-a6ca-5a6327a9888d" providerId="ADAL" clId="{45CAF935-1365-4D7B-8174-BB449538558C}" dt="2022-03-19T01:45:24.665" v="2808" actId="14100"/>
          <ac:grpSpMkLst>
            <pc:docMk/>
            <pc:sldMk cId="935902621" sldId="305"/>
            <ac:grpSpMk id="14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9T02:30:05.762" v="3130" actId="1076"/>
          <ac:grpSpMkLst>
            <pc:docMk/>
            <pc:sldMk cId="935902621" sldId="305"/>
            <ac:grpSpMk id="75" creationId="{5CC3C28B-23CD-4088-BC63-814B2B3F58BF}"/>
          </ac:grpSpMkLst>
        </pc:grpChg>
        <pc:picChg chg="add mod ord">
          <ac:chgData name="NGUYEN PHAM ANH THU" userId="baf72463-252b-4d5f-a6ca-5a6327a9888d" providerId="ADAL" clId="{45CAF935-1365-4D7B-8174-BB449538558C}" dt="2022-03-19T01:44:59.281" v="2800" actId="171"/>
          <ac:picMkLst>
            <pc:docMk/>
            <pc:sldMk cId="935902621" sldId="305"/>
            <ac:picMk id="4" creationId="{3128BBB1-3396-48BC-B62B-C3C97690D901}"/>
          </ac:picMkLst>
        </pc:picChg>
        <pc:picChg chg="del">
          <ac:chgData name="NGUYEN PHAM ANH THU" userId="baf72463-252b-4d5f-a6ca-5a6327a9888d" providerId="ADAL" clId="{45CAF935-1365-4D7B-8174-BB449538558C}" dt="2022-03-19T01:41:16.005" v="2783" actId="478"/>
          <ac:picMkLst>
            <pc:docMk/>
            <pc:sldMk cId="935902621" sldId="305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14.459" v="2782" actId="478"/>
          <ac:picMkLst>
            <pc:docMk/>
            <pc:sldMk cId="935902621" sldId="305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21.201" v="2784" actId="478"/>
          <ac:picMkLst>
            <pc:docMk/>
            <pc:sldMk cId="935902621" sldId="305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30:05.762" v="3130" actId="1076"/>
          <ac:picMkLst>
            <pc:docMk/>
            <pc:sldMk cId="935902621" sldId="305"/>
            <ac:picMk id="77" creationId="{F13DFC78-27DD-4EB4-B67C-13DBCAA443B9}"/>
          </ac:picMkLst>
        </pc:picChg>
        <pc:picChg chg="del mod">
          <ac:chgData name="NGUYEN PHAM ANH THU" userId="baf72463-252b-4d5f-a6ca-5a6327a9888d" providerId="ADAL" clId="{45CAF935-1365-4D7B-8174-BB449538558C}" dt="2022-03-19T01:47:54.888" v="2837" actId="478"/>
          <ac:picMkLst>
            <pc:docMk/>
            <pc:sldMk cId="935902621" sldId="305"/>
            <ac:picMk id="78" creationId="{D9A72C39-9513-4E53-B019-776FC705097B}"/>
          </ac:picMkLst>
        </pc:picChg>
        <pc:picChg chg="add del mod">
          <ac:chgData name="NGUYEN PHAM ANH THU" userId="baf72463-252b-4d5f-a6ca-5a6327a9888d" providerId="ADAL" clId="{45CAF935-1365-4D7B-8174-BB449538558C}" dt="2022-03-19T02:00:32.696" v="2962" actId="478"/>
          <ac:picMkLst>
            <pc:docMk/>
            <pc:sldMk cId="935902621" sldId="305"/>
            <ac:picMk id="79" creationId="{3D3A89BB-0520-48E1-8602-9D9B2E3F46C1}"/>
          </ac:picMkLst>
        </pc:picChg>
        <pc:picChg chg="add del mod">
          <ac:chgData name="NGUYEN PHAM ANH THU" userId="baf72463-252b-4d5f-a6ca-5a6327a9888d" providerId="ADAL" clId="{45CAF935-1365-4D7B-8174-BB449538558C}" dt="2022-03-19T01:43:34.658" v="2790" actId="478"/>
          <ac:picMkLst>
            <pc:docMk/>
            <pc:sldMk cId="935902621" sldId="305"/>
            <ac:picMk id="2050" creationId="{4EAF7519-F658-4DE0-BB62-02766F50AA9D}"/>
          </ac:picMkLst>
        </pc:picChg>
        <pc:picChg chg="add del mod">
          <ac:chgData name="NGUYEN PHAM ANH THU" userId="baf72463-252b-4d5f-a6ca-5a6327a9888d" providerId="ADAL" clId="{45CAF935-1365-4D7B-8174-BB449538558C}" dt="2022-03-19T01:50:20.164" v="2842" actId="21"/>
          <ac:picMkLst>
            <pc:docMk/>
            <pc:sldMk cId="935902621" sldId="305"/>
            <ac:picMk id="2052" creationId="{8E8C8C6C-4C90-4067-AF46-CF51B4759EE3}"/>
          </ac:picMkLst>
        </pc:picChg>
        <pc:picChg chg="add del">
          <ac:chgData name="NGUYEN PHAM ANH THU" userId="baf72463-252b-4d5f-a6ca-5a6327a9888d" providerId="ADAL" clId="{45CAF935-1365-4D7B-8174-BB449538558C}" dt="2022-03-19T01:54:18.535" v="2856" actId="21"/>
          <ac:picMkLst>
            <pc:docMk/>
            <pc:sldMk cId="935902621" sldId="305"/>
            <ac:picMk id="2054" creationId="{5DEBF8CD-AA7A-4686-9627-65C6E269DA72}"/>
          </ac:picMkLst>
        </pc:picChg>
      </pc:sldChg>
      <pc:sldChg chg="addSp delSp modSp add mod modAnim">
        <pc:chgData name="NGUYEN PHAM ANH THU" userId="baf72463-252b-4d5f-a6ca-5a6327a9888d" providerId="ADAL" clId="{45CAF935-1365-4D7B-8174-BB449538558C}" dt="2022-03-19T02:29:07.695" v="3122"/>
        <pc:sldMkLst>
          <pc:docMk/>
          <pc:sldMk cId="776152578" sldId="306"/>
        </pc:sldMkLst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2" creationId="{0F8BC7F9-5226-480B-A525-25350F2392E0}"/>
          </ac:spMkLst>
        </pc:spChg>
        <pc:spChg chg="add del mod">
          <ac:chgData name="NGUYEN PHAM ANH THU" userId="baf72463-252b-4d5f-a6ca-5a6327a9888d" providerId="ADAL" clId="{45CAF935-1365-4D7B-8174-BB449538558C}" dt="2022-03-19T01:56:01.853" v="2895"/>
          <ac:spMkLst>
            <pc:docMk/>
            <pc:sldMk cId="776152578" sldId="306"/>
            <ac:spMk id="3" creationId="{15270100-39B7-4EA7-BE93-06A47EE63C65}"/>
          </ac:spMkLst>
        </pc:spChg>
        <pc:spChg chg="add del mod">
          <ac:chgData name="NGUYEN PHAM ANH THU" userId="baf72463-252b-4d5f-a6ca-5a6327a9888d" providerId="ADAL" clId="{45CAF935-1365-4D7B-8174-BB449538558C}" dt="2022-03-19T01:56:33.657" v="2902"/>
          <ac:spMkLst>
            <pc:docMk/>
            <pc:sldMk cId="776152578" sldId="306"/>
            <ac:spMk id="5" creationId="{FF0CF43B-9CDA-42AC-A041-4E82BB9F934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6" creationId="{F1AB4265-5F99-4B88-9F9C-EF163117AF5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8" creationId="{AF26B7D5-B90F-4DD7-9E76-D8432E451FD8}"/>
          </ac:spMkLst>
        </pc:spChg>
        <pc:picChg chg="del">
          <ac:chgData name="NGUYEN PHAM ANH THU" userId="baf72463-252b-4d5f-a6ca-5a6327a9888d" providerId="ADAL" clId="{45CAF935-1365-4D7B-8174-BB449538558C}" dt="2022-03-19T02:00:12.724" v="2957" actId="478"/>
          <ac:picMkLst>
            <pc:docMk/>
            <pc:sldMk cId="776152578" sldId="306"/>
            <ac:picMk id="79" creationId="{3D3A89BB-0520-48E1-8602-9D9B2E3F46C1}"/>
          </ac:picMkLst>
        </pc:picChg>
      </pc:sldChg>
      <pc:sldChg chg="add ord modAnim">
        <pc:chgData name="NGUYEN PHAM ANH THU" userId="baf72463-252b-4d5f-a6ca-5a6327a9888d" providerId="ADAL" clId="{45CAF935-1365-4D7B-8174-BB449538558C}" dt="2022-03-19T02:29:22.126" v="3125"/>
        <pc:sldMkLst>
          <pc:docMk/>
          <pc:sldMk cId="121532423" sldId="307"/>
        </pc:sldMkLst>
      </pc:sldChg>
      <pc:sldChg chg="delSp add mod delAnim">
        <pc:chgData name="NGUYEN PHAM ANH THU" userId="baf72463-252b-4d5f-a6ca-5a6327a9888d" providerId="ADAL" clId="{45CAF935-1365-4D7B-8174-BB449538558C}" dt="2022-03-19T02:45:49.195" v="4098" actId="478"/>
        <pc:sldMkLst>
          <pc:docMk/>
          <pc:sldMk cId="2895716100" sldId="308"/>
        </pc:sldMkLst>
        <pc:grpChg chg="del">
          <ac:chgData name="NGUYEN PHAM ANH THU" userId="baf72463-252b-4d5f-a6ca-5a6327a9888d" providerId="ADAL" clId="{45CAF935-1365-4D7B-8174-BB449538558C}" dt="2022-03-19T02:45:49.195" v="4098" actId="478"/>
          <ac:grpSpMkLst>
            <pc:docMk/>
            <pc:sldMk cId="2895716100" sldId="308"/>
            <ac:grpSpMk id="2" creationId="{73607DEB-26DD-45C7-9C94-BF52FFCCC10B}"/>
          </ac:grpSpMkLst>
        </pc:grpChg>
      </pc:sldChg>
      <pc:sldChg chg="add del ord modAnim">
        <pc:chgData name="NGUYEN PHAM ANH THU" userId="baf72463-252b-4d5f-a6ca-5a6327a9888d" providerId="ADAL" clId="{45CAF935-1365-4D7B-8174-BB449538558C}" dt="2022-03-19T02:26:00.880" v="3089" actId="47"/>
        <pc:sldMkLst>
          <pc:docMk/>
          <pc:sldMk cId="3913936442" sldId="308"/>
        </pc:sldMkLst>
      </pc:sldChg>
      <pc:sldChg chg="delSp add del mod ord delAnim modAnim">
        <pc:chgData name="NGUYEN PHAM ANH THU" userId="baf72463-252b-4d5f-a6ca-5a6327a9888d" providerId="ADAL" clId="{45CAF935-1365-4D7B-8174-BB449538558C}" dt="2022-03-19T02:26:38.350" v="3094" actId="47"/>
        <pc:sldMkLst>
          <pc:docMk/>
          <pc:sldMk cId="3227500792" sldId="309"/>
        </pc:sldMkLst>
        <pc:picChg chg="del">
          <ac:chgData name="NGUYEN PHAM ANH THU" userId="baf72463-252b-4d5f-a6ca-5a6327a9888d" providerId="ADAL" clId="{45CAF935-1365-4D7B-8174-BB449538558C}" dt="2022-03-19T02:13:12.967" v="3076" actId="478"/>
          <ac:picMkLst>
            <pc:docMk/>
            <pc:sldMk cId="3227500792" sldId="309"/>
            <ac:picMk id="19" creationId="{ED149DCC-84DF-4DAB-90B6-206155FBB7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48A0-E36A-4356-A75E-34037503E15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50F40-DB3E-4DC4-95ED-4CBE898A0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4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76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6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7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2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0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581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35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64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82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8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08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677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65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206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21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196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3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CHỮ </a:t>
            </a:r>
            <a:r>
              <a:rPr lang="en-US" b="1" dirty="0"/>
              <a:t>START</a:t>
            </a:r>
            <a:r>
              <a:rPr lang="en-US" dirty="0"/>
              <a:t>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1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7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4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CÁC CHƯỚNG NGẠI VẬT ĐỂ TRẢ LỜI CÂU HỎI</a:t>
            </a:r>
          </a:p>
          <a:p>
            <a:r>
              <a:rPr lang="en-US" altLang="zh-CN" dirty="0"/>
              <a:t>SAU KHI TRẢ LỜI XONG, GV CLICK CHUỘT VÀO CON GẤU ĐỂ KẾT THÚC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79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CÁC CHƯỚNG NGẠI VẬT ĐỂ TRẢ LỜI CÂU HỎI</a:t>
            </a:r>
          </a:p>
          <a:p>
            <a:r>
              <a:rPr lang="en-US" altLang="zh-CN" dirty="0"/>
              <a:t>SAU KHI TRẢ LỜI XONG, GV CLICK CHUỘT VÀO CON GẤU ĐỂ KẾT THÚC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80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0AD-C1FB-440E-9DE4-1C76447899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1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slide" Target="slide14.xml"/><Relationship Id="rId12" Type="http://schemas.openxmlformats.org/officeDocument/2006/relationships/image" Target="../media/image28.png"/><Relationship Id="rId17" Type="http://schemas.openxmlformats.org/officeDocument/2006/relationships/slide" Target="slide18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4.jpe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9.pn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19.gif"/><Relationship Id="rId5" Type="http://schemas.openxmlformats.org/officeDocument/2006/relationships/image" Target="../media/image12.jpg"/><Relationship Id="rId10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9.gif"/><Relationship Id="rId10" Type="http://schemas.openxmlformats.org/officeDocument/2006/relationships/image" Target="../media/image20.gif"/><Relationship Id="rId4" Type="http://schemas.openxmlformats.org/officeDocument/2006/relationships/image" Target="../media/image12.jp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2.jp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image" Target="../media/image29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svg"/><Relationship Id="rId10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698723" y="1892292"/>
            <a:ext cx="891226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6600" b="1" dirty="0">
                <a:ln/>
                <a:solidFill>
                  <a:srgbClr val="33CCFF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</a:t>
            </a:r>
            <a:r>
              <a:rPr lang="en-US" altLang="zh-CN" sz="6600" b="1" dirty="0" smtClean="0">
                <a:ln/>
                <a:solidFill>
                  <a:srgbClr val="33CCFF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TẬP CHUNG</a:t>
            </a:r>
            <a:endParaRPr lang="zh-CN" altLang="en-US" sz="6600" b="1" dirty="0">
              <a:ln/>
              <a:solidFill>
                <a:srgbClr val="33CCFF"/>
              </a:solidFill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1A16983-6EB7-4EC7-83BC-AC91DF5DB6BD}"/>
              </a:ext>
            </a:extLst>
          </p:cNvPr>
          <p:cNvGrpSpPr/>
          <p:nvPr/>
        </p:nvGrpSpPr>
        <p:grpSpPr>
          <a:xfrm>
            <a:off x="5287739" y="476703"/>
            <a:ext cx="1742960" cy="555545"/>
            <a:chOff x="4678527" y="3897831"/>
            <a:chExt cx="1742960" cy="555545"/>
          </a:xfrm>
        </p:grpSpPr>
        <p:grpSp>
          <p:nvGrpSpPr>
            <p:cNvPr id="32" name="组合 31"/>
            <p:cNvGrpSpPr/>
            <p:nvPr/>
          </p:nvGrpSpPr>
          <p:grpSpPr>
            <a:xfrm>
              <a:off x="4678527" y="3897831"/>
              <a:ext cx="1742960" cy="555545"/>
              <a:chOff x="4418275" y="3656991"/>
              <a:chExt cx="2719769" cy="555545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4418275" y="3656991"/>
                <a:ext cx="2719769" cy="555545"/>
              </a:xfrm>
              <a:prstGeom prst="roundRect">
                <a:avLst/>
              </a:prstGeom>
              <a:solidFill>
                <a:srgbClr val="3868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4503273" y="3693978"/>
                <a:ext cx="2536155" cy="45253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4756370" y="3913993"/>
              <a:ext cx="1578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</a:t>
              </a:r>
              <a:endParaRPr lang="zh-CN" altLang="en-US" sz="2800" dirty="0">
                <a:solidFill>
                  <a:schemeClr val="bg1"/>
                </a:solidFill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663" y="3970611"/>
            <a:ext cx="4528457" cy="461665"/>
            <a:chOff x="3697249" y="3134286"/>
            <a:chExt cx="4528457" cy="461665"/>
          </a:xfrm>
        </p:grpSpPr>
        <p:cxnSp>
          <p:nvCxnSpPr>
            <p:cNvPr id="35" name="直接连接符 34"/>
            <p:cNvCxnSpPr>
              <a:cxnSpLocks/>
            </p:cNvCxnSpPr>
            <p:nvPr/>
          </p:nvCxnSpPr>
          <p:spPr>
            <a:xfrm>
              <a:off x="3697249" y="3391057"/>
              <a:ext cx="1246824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504894" y="3134286"/>
              <a:ext cx="301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Trang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2400" smtClean="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144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, </a:t>
              </a:r>
              <a:r>
                <a:rPr lang="en-US" altLang="zh-CN" sz="2400" smtClean="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145</a:t>
              </a:r>
              <a:endParaRPr lang="zh-CN" altLang="en-US" sz="2400" dirty="0"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cxnSp>
          <p:nvCxnSpPr>
            <p:cNvPr id="38" name="直接连接符 37"/>
            <p:cNvCxnSpPr>
              <a:cxnSpLocks/>
            </p:cNvCxnSpPr>
            <p:nvPr/>
          </p:nvCxnSpPr>
          <p:spPr>
            <a:xfrm>
              <a:off x="7058008" y="3391057"/>
              <a:ext cx="1167698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xmlns="" id="{0979C274-E768-D54B-9302-4249C32B0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67561" y="-193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9" y="1881924"/>
            <a:ext cx="2712280" cy="363735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D19CDC57-3F3D-4DD3-9686-2B81B8EA2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415" y="2981277"/>
            <a:ext cx="3525672" cy="3525672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ED149DCC-84DF-4DAB-90B6-206155FBB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410" y="3728364"/>
            <a:ext cx="3541637" cy="3821433"/>
          </a:xfrm>
          <a:prstGeom prst="rect">
            <a:avLst/>
          </a:prstGeom>
        </p:spPr>
      </p:pic>
      <p:pic>
        <p:nvPicPr>
          <p:cNvPr id="21" name="cuối cù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F8E8D8B-E0BE-4341-A4D1-BB237179EB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8228" y="3886491"/>
            <a:ext cx="1591962" cy="1632783"/>
          </a:xfrm>
          <a:prstGeom prst="rect">
            <a:avLst/>
          </a:prstGeom>
        </p:spPr>
      </p:pic>
      <p:pic>
        <p:nvPicPr>
          <p:cNvPr id="22" name="cây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47CB34E-AB70-483A-A1B0-567CA43E0C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231955" y="5232098"/>
            <a:ext cx="4544401" cy="146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376020-51AC-468A-B0E1-FCAB7521D0FE}"/>
              </a:ext>
            </a:extLst>
          </p:cNvPr>
          <p:cNvSpPr txBox="1"/>
          <p:nvPr/>
        </p:nvSpPr>
        <p:spPr>
          <a:xfrm>
            <a:off x="316820" y="206422"/>
            <a:ext cx="1148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luten ExtraBold" pitchFamily="2" charset="0"/>
              </a:rPr>
              <a:t>GIÚP GẤU VỀ NHÀ</a:t>
            </a:r>
          </a:p>
        </p:txBody>
      </p:sp>
      <p:pic>
        <p:nvPicPr>
          <p:cNvPr id="1026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CD2D64C-7CFB-49A9-862A-4A641E57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8132120" y="2981277"/>
            <a:ext cx="1719701" cy="20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58" y="2812943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36C525A-12C4-41B4-892D-5A6282DD5F5F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0B76F8-C848-47C3-9007-8A739CD37ED6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C10540-43B4-4BD8-920F-181E5D47B3C3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4A3EE9-A790-4127-8833-0394C4C46F99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54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6727F82-10D2-4AAE-8421-6BD46821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82F6A31-2F4B-4746-B4E0-6B9788EAE0D0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73B2602-E0D6-47DC-941D-BB2A9B10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52" y="3352012"/>
            <a:ext cx="1438646" cy="14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58548BC-2FF5-47DC-BC0F-6BFF0DFF0D14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898F044-5DC7-4026-AEDD-FC39BAB548F7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7F2E5FB8-1A44-46C1-A276-CA158B2531A9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08E262C-06E3-4ECF-9E47-5286ACAE372E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180km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C60D8BB-758A-4E28-AD3F-E0EE2C43B8AD}"/>
              </a:ext>
            </a:extLst>
          </p:cNvPr>
          <p:cNvCxnSpPr/>
          <p:nvPr/>
        </p:nvCxnSpPr>
        <p:spPr>
          <a:xfrm>
            <a:off x="7474688" y="4537367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8DE9955-F624-4510-BA68-D64E72ED77DD}"/>
              </a:ext>
            </a:extLst>
          </p:cNvPr>
          <p:cNvSpPr txBox="1"/>
          <p:nvPr/>
        </p:nvSpPr>
        <p:spPr>
          <a:xfrm>
            <a:off x="6687313" y="4837684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A9F89D-DD84-478E-93DD-D4CF49A7F292}"/>
              </a:ext>
            </a:extLst>
          </p:cNvPr>
          <p:cNvSpPr txBox="1"/>
          <p:nvPr/>
        </p:nvSpPr>
        <p:spPr>
          <a:xfrm>
            <a:off x="6368738" y="3947263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25" grpId="0"/>
      <p:bldP spid="24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59" y="2734065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797441" y="3260755"/>
            <a:ext cx="109122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9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180 : 90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	   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09" y="4532817"/>
            <a:ext cx="12193057" cy="24400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274"/>
            <a:ext cx="3657815" cy="834572"/>
            <a:chOff x="-529" y="529770"/>
            <a:chExt cx="2293257" cy="834572"/>
          </a:xfrm>
        </p:grpSpPr>
        <p:grpSp>
          <p:nvGrpSpPr>
            <p:cNvPr id="10" name="组合 9"/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8" name="流程图: 离页连接符 7"/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流程图: 离页连接符 8"/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42044" y="697739"/>
              <a:ext cx="14896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GHI NHỚ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15394" y="1033728"/>
            <a:ext cx="9660983" cy="1619625"/>
            <a:chOff x="1613345" y="1624484"/>
            <a:chExt cx="9660983" cy="1619625"/>
          </a:xfrm>
        </p:grpSpPr>
        <p:grpSp>
          <p:nvGrpSpPr>
            <p:cNvPr id="3" name="组合 2"/>
            <p:cNvGrpSpPr/>
            <p:nvPr/>
          </p:nvGrpSpPr>
          <p:grpSpPr>
            <a:xfrm>
              <a:off x="1613345" y="1624484"/>
              <a:ext cx="9660983" cy="1619625"/>
              <a:chOff x="1613345" y="1624484"/>
              <a:chExt cx="9660983" cy="1619625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613345" y="1624484"/>
                <a:ext cx="9660983" cy="161962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745568" y="1755694"/>
                <a:ext cx="9404070" cy="1379271"/>
              </a:xfrm>
              <a:prstGeom prst="roundRect">
                <a:avLst/>
              </a:prstGeom>
              <a:solidFill>
                <a:srgbClr val="CCFFCC"/>
              </a:solidFill>
              <a:ln w="28575">
                <a:solidFill>
                  <a:srgbClr val="38684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 flipH="1">
              <a:off x="1745568" y="1895687"/>
              <a:ext cx="94040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Muốn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gặp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chuyển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ngược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chiều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làm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như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3" b="80992" l="76043" r="91863">
                        <a14:foregroundMark x1="83974" y1="40083" x2="85708" y2="46942"/>
                        <a14:foregroundMark x1="87608" y1="40083" x2="85998" y2="43223"/>
                        <a14:foregroundMark x1="83271" y1="40083" x2="83850" y2="43471"/>
                        <a14:foregroundMark x1="88021" y1="68595" x2="88021" y2="76116"/>
                        <a14:foregroundMark x1="88187" y1="76116" x2="89013" y2="7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29370" r="6206" b="16380"/>
          <a:stretch/>
        </p:blipFill>
        <p:spPr>
          <a:xfrm>
            <a:off x="9085233" y="2885057"/>
            <a:ext cx="2786742" cy="3968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392C89-7B1B-4C19-96C1-8D1D7831348F}"/>
              </a:ext>
            </a:extLst>
          </p:cNvPr>
          <p:cNvSpPr txBox="1"/>
          <p:nvPr/>
        </p:nvSpPr>
        <p:spPr>
          <a:xfrm>
            <a:off x="2970766" y="2744866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3195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F0344D-AAB5-43E7-BA77-7E7CB05931DC}"/>
              </a:ext>
            </a:extLst>
          </p:cNvPr>
          <p:cNvSpPr txBox="1"/>
          <p:nvPr/>
        </p:nvSpPr>
        <p:spPr>
          <a:xfrm>
            <a:off x="4861257" y="2629995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B9CDFC-16C8-4204-92E6-D2BE67690A86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2C503A-E0BF-4F73-A27B-8F0813BB0800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AFDD3F-D0EA-4823-8C2E-476176869434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ECFC83-386A-48E7-A1FA-C61D373B2A84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42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C15ED017-D1E4-4DFC-9803-CF34ECCA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C5F1F27-0B78-49EC-98D8-79D39880455E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6A900D65-E731-4235-A336-D1517A85CA22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87401E-9966-45E6-B2BE-82E059DA706D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xmlns="" id="{AFC30FA9-181A-4EE0-92B4-4BFAD48636CB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24EF2F-9B29-498E-81AF-898480378E9C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276km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A03D088-5C14-4A71-AFFC-C5FC2BE7D648}"/>
              </a:ext>
            </a:extLst>
          </p:cNvPr>
          <p:cNvCxnSpPr/>
          <p:nvPr/>
        </p:nvCxnSpPr>
        <p:spPr>
          <a:xfrm>
            <a:off x="5603930" y="4521119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DDC8C0-987C-4664-B914-16E051E1648F}"/>
              </a:ext>
            </a:extLst>
          </p:cNvPr>
          <p:cNvSpPr txBox="1"/>
          <p:nvPr/>
        </p:nvSpPr>
        <p:spPr>
          <a:xfrm>
            <a:off x="4816555" y="4821436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95E7D00-0593-4FC8-973C-B565A7F58280}"/>
              </a:ext>
            </a:extLst>
          </p:cNvPr>
          <p:cNvSpPr txBox="1"/>
          <p:nvPr/>
        </p:nvSpPr>
        <p:spPr>
          <a:xfrm>
            <a:off x="4497980" y="3931015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EF865F9-AE0E-4370-9BEE-3E954E6DE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372" y="3671254"/>
            <a:ext cx="1189086" cy="8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20" grpId="0"/>
      <p:bldP spid="21" grpId="0" animBg="1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</a:t>
            </a:r>
            <a:r>
              <a:rPr lang="en-US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71090" y="2654720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1510709" y="3230091"/>
            <a:ext cx="9503735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+ 50 = 92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sau: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276 : 92 = 3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	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pic>
        <p:nvPicPr>
          <p:cNvPr id="10" name="cây">
            <a:extLst>
              <a:ext uri="{FF2B5EF4-FFF2-40B4-BE49-F238E27FC236}">
                <a16:creationId xmlns:a16="http://schemas.microsoft.com/office/drawing/2014/main" xmlns="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6DC21B-C14F-4236-8D38-1ED7E6C73056}"/>
              </a:ext>
            </a:extLst>
          </p:cNvPr>
          <p:cNvSpPr txBox="1"/>
          <p:nvPr/>
        </p:nvSpPr>
        <p:spPr>
          <a:xfrm>
            <a:off x="4011597" y="3271640"/>
            <a:ext cx="5173347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4EF0D4-A4EA-450F-BB21-12EC8169CE59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41029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62" y="2782668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871871" y="3288300"/>
            <a:ext cx="108230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ca nô đi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- 7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3,75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x 3,75 = 45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45km.</a:t>
            </a:r>
          </a:p>
        </p:txBody>
      </p:sp>
      <p:pic>
        <p:nvPicPr>
          <p:cNvPr id="10" name="cây">
            <a:hlinkClick r:id="rId4" action="ppaction://hlinksldjump"/>
            <a:extLst>
              <a:ext uri="{FF2B5EF4-FFF2-40B4-BE49-F238E27FC236}">
                <a16:creationId xmlns:a16="http://schemas.microsoft.com/office/drawing/2014/main" xmlns="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571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đua trên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15km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đo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62" y="2721113"/>
            <a:ext cx="25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2229823" y="3428999"/>
            <a:ext cx="7113181" cy="29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15km = 15000m.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15000 : 20 = 750 (m/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750 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D5023D19-D49E-4B46-A5AC-9487B2E3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192574" y="372723"/>
            <a:ext cx="1306501" cy="1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pic>
        <p:nvPicPr>
          <p:cNvPr id="10" name="cuối cùng">
            <a:extLst>
              <a:ext uri="{FF2B5EF4-FFF2-40B4-BE49-F238E27FC236}">
                <a16:creationId xmlns:a16="http://schemas.microsoft.com/office/drawing/2014/main" xmlns="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88182F-A1A2-44E5-B9BE-9822133DF77D}"/>
              </a:ext>
            </a:extLst>
          </p:cNvPr>
          <p:cNvSpPr txBox="1"/>
          <p:nvPr/>
        </p:nvSpPr>
        <p:spPr>
          <a:xfrm>
            <a:off x="3275675" y="3256481"/>
            <a:ext cx="6154928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135km</a:t>
            </a: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42km/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5561A1-E668-4CF4-88F3-169D4583EBA1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8494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601458" y="0"/>
            <a:ext cx="13046571" cy="7113613"/>
            <a:chOff x="-601458" y="0"/>
            <a:chExt cx="13046571" cy="711361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0104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394731"/>
              <a:ext cx="12193057" cy="371888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1458" y="2758402"/>
              <a:ext cx="13046571" cy="381033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106" y="238364"/>
              <a:ext cx="1304289" cy="76239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547" y="2187925"/>
              <a:ext cx="1328401" cy="77648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977849" y="-10310"/>
            <a:ext cx="4236299" cy="1342769"/>
            <a:chOff x="5094514" y="0"/>
            <a:chExt cx="2380343" cy="1342769"/>
          </a:xfrm>
        </p:grpSpPr>
        <p:grpSp>
          <p:nvGrpSpPr>
            <p:cNvPr id="17" name="组合 16"/>
            <p:cNvGrpSpPr/>
            <p:nvPr/>
          </p:nvGrpSpPr>
          <p:grpSpPr>
            <a:xfrm>
              <a:off x="5094514" y="0"/>
              <a:ext cx="2380343" cy="1342769"/>
              <a:chOff x="5021943" y="0"/>
              <a:chExt cx="3309257" cy="1000757"/>
            </a:xfrm>
          </p:grpSpPr>
          <p:sp>
            <p:nvSpPr>
              <p:cNvPr id="15" name="流程图: 离页连接符 14"/>
              <p:cNvSpPr/>
              <p:nvPr/>
            </p:nvSpPr>
            <p:spPr>
              <a:xfrm>
                <a:off x="5021943" y="0"/>
                <a:ext cx="3309257" cy="1000757"/>
              </a:xfrm>
              <a:prstGeom prst="flowChartOffpageConnector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流程图: 离页连接符 15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18822" y="176918"/>
              <a:ext cx="2131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MỤC TIÊU</a:t>
              </a:r>
              <a:endParaRPr lang="zh-CN" altLang="en-US" sz="54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9992" y="1353318"/>
            <a:ext cx="10622755" cy="1162563"/>
            <a:chOff x="2481943" y="1342769"/>
            <a:chExt cx="10622755" cy="1162563"/>
          </a:xfrm>
        </p:grpSpPr>
        <p:grpSp>
          <p:nvGrpSpPr>
            <p:cNvPr id="13" name="组合 12"/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63938" y="1196101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01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3645854" y="1428114"/>
              <a:ext cx="94588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Rèn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luyện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kĩ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vận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tốc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quãng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thời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gian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  <p:grpSp>
        <p:nvGrpSpPr>
          <p:cNvPr id="47" name="组合 19">
            <a:extLst>
              <a:ext uri="{FF2B5EF4-FFF2-40B4-BE49-F238E27FC236}">
                <a16:creationId xmlns:a16="http://schemas.microsoft.com/office/drawing/2014/main" xmlns="" id="{3602FE36-D475-4347-BB21-DEB82E1E4FAF}"/>
              </a:ext>
            </a:extLst>
          </p:cNvPr>
          <p:cNvGrpSpPr/>
          <p:nvPr/>
        </p:nvGrpSpPr>
        <p:grpSpPr>
          <a:xfrm>
            <a:off x="769992" y="2727066"/>
            <a:ext cx="10652016" cy="1162563"/>
            <a:chOff x="2481943" y="1342769"/>
            <a:chExt cx="10025179" cy="1162563"/>
          </a:xfrm>
        </p:grpSpPr>
        <p:grpSp>
          <p:nvGrpSpPr>
            <p:cNvPr id="48" name="组合 12">
              <a:extLst>
                <a:ext uri="{FF2B5EF4-FFF2-40B4-BE49-F238E27FC236}">
                  <a16:creationId xmlns:a16="http://schemas.microsoft.com/office/drawing/2014/main" xmlns="" id="{876B8500-F13A-49CE-9358-81C73AE5432F}"/>
                </a:ext>
              </a:extLst>
            </p:cNvPr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50" name="椭圆 8">
                <a:extLst>
                  <a:ext uri="{FF2B5EF4-FFF2-40B4-BE49-F238E27FC236}">
                    <a16:creationId xmlns:a16="http://schemas.microsoft.com/office/drawing/2014/main" xmlns="" id="{7405F38E-07BA-40AF-BF1B-E91CA3B2B762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椭圆 9">
                <a:extLst>
                  <a:ext uri="{FF2B5EF4-FFF2-40B4-BE49-F238E27FC236}">
                    <a16:creationId xmlns:a16="http://schemas.microsoft.com/office/drawing/2014/main" xmlns="" id="{7FFF6CC7-9E00-4A98-8A60-18B350109813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文本框 10">
                <a:extLst>
                  <a:ext uri="{FF2B5EF4-FFF2-40B4-BE49-F238E27FC236}">
                    <a16:creationId xmlns:a16="http://schemas.microsoft.com/office/drawing/2014/main" xmlns="" id="{4C0EA103-9E41-4180-A4D4-CA6CAC9C07C2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02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9" name="矩形 18">
              <a:extLst>
                <a:ext uri="{FF2B5EF4-FFF2-40B4-BE49-F238E27FC236}">
                  <a16:creationId xmlns:a16="http://schemas.microsoft.com/office/drawing/2014/main" xmlns="" id="{DB15B037-4100-4FBC-BA4F-E33FCF0960FE}"/>
                </a:ext>
              </a:extLst>
            </p:cNvPr>
            <p:cNvSpPr/>
            <p:nvPr/>
          </p:nvSpPr>
          <p:spPr>
            <a:xfrm>
              <a:off x="3645854" y="1428114"/>
              <a:ext cx="88612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Làm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quen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với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bài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toán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chuyển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động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ngược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chiều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trong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cùng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một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thời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gian.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71090" y="2601877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2552700" y="3216996"/>
            <a:ext cx="748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2,5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x 2,5 = 105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135 - 105 = 30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30km.</a:t>
            </a:r>
          </a:p>
        </p:txBody>
      </p:sp>
      <p:pic>
        <p:nvPicPr>
          <p:cNvPr id="10" name="cuối cù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A7131505-E624-41A5-AC91-5AB3AC3E2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4822" y="2058785"/>
            <a:ext cx="8221411" cy="294994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A510784A-797F-49C7-99FC-2AD0885D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6198" y="286603"/>
            <a:ext cx="5002894" cy="537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0058" y="2817695"/>
            <a:ext cx="2712280" cy="36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CỦNG CỐ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CC3C28B-23CD-4088-BC63-814B2B3F58BF}"/>
              </a:ext>
            </a:extLst>
          </p:cNvPr>
          <p:cNvGrpSpPr/>
          <p:nvPr/>
        </p:nvGrpSpPr>
        <p:grpSpPr>
          <a:xfrm>
            <a:off x="1193783" y="2437000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5" y="3936741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D923E84-2B7D-48EE-ADCD-0220D067D408}"/>
              </a:ext>
            </a:extLst>
          </p:cNvPr>
          <p:cNvSpPr/>
          <p:nvPr/>
        </p:nvSpPr>
        <p:spPr>
          <a:xfrm>
            <a:off x="5529450" y="1843740"/>
            <a:ext cx="6220229" cy="3752461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D6C14B-368A-4136-8144-B87041CADB58}"/>
              </a:ext>
            </a:extLst>
          </p:cNvPr>
          <p:cNvSpPr txBox="1"/>
          <p:nvPr/>
        </p:nvSpPr>
        <p:spPr>
          <a:xfrm>
            <a:off x="5799625" y="2135722"/>
            <a:ext cx="57932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đói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bụng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quá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kiếm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59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F8BC7F9-5226-480B-A525-25350F2392E0}"/>
              </a:ext>
            </a:extLst>
          </p:cNvPr>
          <p:cNvSpPr/>
          <p:nvPr/>
        </p:nvSpPr>
        <p:spPr>
          <a:xfrm>
            <a:off x="288471" y="1644060"/>
            <a:ext cx="11615057" cy="502940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1AB4265-5F99-4B88-9F9C-EF163117AF54}"/>
              </a:ext>
            </a:extLst>
          </p:cNvPr>
          <p:cNvSpPr txBox="1"/>
          <p:nvPr/>
        </p:nvSpPr>
        <p:spPr>
          <a:xfrm>
            <a:off x="749361" y="1874708"/>
            <a:ext cx="10483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err="1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hỏi</a:t>
            </a:r>
            <a:r>
              <a:rPr lang="en-US" altLang="zh-CN" sz="3600" b="1" dirty="0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Muốn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tính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thời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gian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gặp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chuyển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động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ngược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chiều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ta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làm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như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thế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F26B7D5-B90F-4DD7-9E76-D8432E451FD8}"/>
              </a:ext>
            </a:extLst>
          </p:cNvPr>
          <p:cNvSpPr txBox="1"/>
          <p:nvPr/>
        </p:nvSpPr>
        <p:spPr>
          <a:xfrm>
            <a:off x="2872393" y="3183624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776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xmlns="" id="{3D3A89BB-0520-48E1-8602-9D9B2E3F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79" y="3203959"/>
            <a:ext cx="2087772" cy="16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896" y="3134704"/>
            <a:ext cx="13046571" cy="381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4523865"/>
            <a:ext cx="12193057" cy="244001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270178" y="708602"/>
            <a:ext cx="4754936" cy="6709893"/>
            <a:chOff x="1712686" y="1316274"/>
            <a:chExt cx="2612571" cy="4671085"/>
          </a:xfrm>
        </p:grpSpPr>
        <p:grpSp>
          <p:nvGrpSpPr>
            <p:cNvPr id="19" name="组合 18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8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865084" y="2447929"/>
              <a:ext cx="230777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Ôn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lại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công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thức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quãng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vận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tốc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15326" y="708602"/>
            <a:ext cx="4614869" cy="5131229"/>
            <a:chOff x="1712686" y="1316274"/>
            <a:chExt cx="2612571" cy="4178643"/>
          </a:xfrm>
        </p:grpSpPr>
        <p:grpSp>
          <p:nvGrpSpPr>
            <p:cNvPr id="25" name="组合 24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865084" y="2447929"/>
              <a:ext cx="23077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Chuẩn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bị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bài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: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Luyện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tập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(tr.145, 146)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17" b="81240" l="40975" r="54936">
                        <a14:foregroundMark x1="49195" y1="38430" x2="50103" y2="44711"/>
                        <a14:foregroundMark x1="52169" y1="39256" x2="52334" y2="44380"/>
                        <a14:foregroundMark x1="44734" y1="73058" x2="44816" y2="74959"/>
                        <a14:foregroundMark x1="51921" y1="72562" x2="53119" y2="74793"/>
                        <a14:foregroundMark x1="50516" y1="45950" x2="5064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26484" r="44012" b="15227"/>
          <a:stretch/>
        </p:blipFill>
        <p:spPr>
          <a:xfrm>
            <a:off x="5465285" y="3102237"/>
            <a:ext cx="2206214" cy="3875263"/>
          </a:xfrm>
          <a:prstGeom prst="rect">
            <a:avLst/>
          </a:prstGeom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xmlns="" id="{B54589AC-B009-4D55-AFD2-60627DEE8312}"/>
              </a:ext>
            </a:extLst>
          </p:cNvPr>
          <p:cNvGrpSpPr/>
          <p:nvPr/>
        </p:nvGrpSpPr>
        <p:grpSpPr>
          <a:xfrm>
            <a:off x="1" y="274"/>
            <a:ext cx="3159614" cy="834572"/>
            <a:chOff x="-529" y="529770"/>
            <a:chExt cx="2293257" cy="834572"/>
          </a:xfrm>
        </p:grpSpPr>
        <p:grpSp>
          <p:nvGrpSpPr>
            <p:cNvPr id="37" name="组合 9">
              <a:extLst>
                <a:ext uri="{FF2B5EF4-FFF2-40B4-BE49-F238E27FC236}">
                  <a16:creationId xmlns:a16="http://schemas.microsoft.com/office/drawing/2014/main" xmlns="" id="{9CBAA296-D2A6-47E9-859F-3CD8C287153D}"/>
                </a:ext>
              </a:extLst>
            </p:cNvPr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39" name="流程图: 离页连接符 7">
                <a:extLst>
                  <a:ext uri="{FF2B5EF4-FFF2-40B4-BE49-F238E27FC236}">
                    <a16:creationId xmlns:a16="http://schemas.microsoft.com/office/drawing/2014/main" xmlns="" id="{0A712B1B-DD17-4C27-9E09-41A7D76E8C36}"/>
                  </a:ext>
                </a:extLst>
              </p:cNvPr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流程图: 离页连接符 8">
                <a:extLst>
                  <a:ext uri="{FF2B5EF4-FFF2-40B4-BE49-F238E27FC236}">
                    <a16:creationId xmlns:a16="http://schemas.microsoft.com/office/drawing/2014/main" xmlns="" id="{FD2B2196-6327-46FB-A265-742E3F3BAB68}"/>
                  </a:ext>
                </a:extLst>
              </p:cNvPr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矩形 10">
              <a:extLst>
                <a:ext uri="{FF2B5EF4-FFF2-40B4-BE49-F238E27FC236}">
                  <a16:creationId xmlns:a16="http://schemas.microsoft.com/office/drawing/2014/main" xmlns="" id="{85ED4188-B951-4955-B1C4-E29A09EC5350}"/>
                </a:ext>
              </a:extLst>
            </p:cNvPr>
            <p:cNvSpPr/>
            <p:nvPr/>
          </p:nvSpPr>
          <p:spPr>
            <a:xfrm>
              <a:off x="221811" y="695713"/>
              <a:ext cx="1558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 DÒ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5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897851" y="1486770"/>
            <a:ext cx="6047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biệt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và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hẹn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gặp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endParaRPr lang="zh-CN" altLang="en-US" sz="9600" b="1" dirty="0">
              <a:solidFill>
                <a:srgbClr val="386847"/>
              </a:solidFill>
              <a:latin typeface="Great Vibes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0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KHỞI  ĐỘNG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940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xmlns="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EF90FB-5234-4530-902E-C2A58C4D33A1}"/>
              </a:ext>
            </a:extLst>
          </p:cNvPr>
          <p:cNvSpPr txBox="1"/>
          <p:nvPr/>
        </p:nvSpPr>
        <p:spPr>
          <a:xfrm>
            <a:off x="-1541889" y="130327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Gluten ExtraBold" pitchFamily="2" charset="0"/>
              </a:rPr>
              <a:t>Gấu</a:t>
            </a:r>
            <a:r>
              <a:rPr lang="en-US" sz="6600" b="1" dirty="0">
                <a:solidFill>
                  <a:srgbClr val="002060"/>
                </a:solidFill>
                <a:latin typeface="Gluten ExtraBold" pitchFamily="2" charset="0"/>
              </a:rPr>
              <a:t> con du </a:t>
            </a:r>
            <a:r>
              <a:rPr lang="en-US" sz="6600" b="1" dirty="0" err="1">
                <a:solidFill>
                  <a:srgbClr val="002060"/>
                </a:solidFill>
                <a:latin typeface="Gluten ExtraBold" pitchFamily="2" charset="0"/>
              </a:rPr>
              <a:t>lịch</a:t>
            </a:r>
            <a:endParaRPr lang="en-US" sz="6600" b="1" dirty="0">
              <a:solidFill>
                <a:srgbClr val="002060"/>
              </a:solidFill>
              <a:latin typeface="Gluten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: v</a:t>
            </a:r>
            <a:endParaRPr lang="en-US" sz="6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v : s</a:t>
            </a:r>
            <a:endParaRPr lang="en-US" sz="6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663" y="1869261"/>
            <a:ext cx="10500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luten ExtraBold" pitchFamily="2" charset="0"/>
              </a:rPr>
              <a:t>CÔNG THỨC TÍNH THỜI GIAN LÀ: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15999E-78B1-45ED-9DA6-749B3B0E92E8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xmlns="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713552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3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75137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4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73928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7586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BD6266-0670-4AC8-9DB8-FE1FDD8A7422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18E8583-5B1B-4209-B0BA-9FB520EF0E17}"/>
              </a:ext>
            </a:extLst>
          </p:cNvPr>
          <p:cNvSpPr txBox="1"/>
          <p:nvPr/>
        </p:nvSpPr>
        <p:spPr>
          <a:xfrm>
            <a:off x="1317852" y="1613361"/>
            <a:ext cx="9303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Ô TÔ ĐI ĐƯỢC QUÃNG ĐƯỜNG 210KM VỚI VẬN TỐC 70KM/GIỜ. TÍNH THỜI GIAN Ô TÔ ĐI QUÃNG ĐƯỜNG ĐÓ.</a:t>
            </a:r>
          </a:p>
        </p:txBody>
      </p:sp>
      <p:pic>
        <p:nvPicPr>
          <p:cNvPr id="40" name="CAUDI">
            <a:extLst>
              <a:ext uri="{FF2B5EF4-FFF2-40B4-BE49-F238E27FC236}">
                <a16:creationId xmlns:a16="http://schemas.microsoft.com/office/drawing/2014/main" xmlns="" id="{B28005BF-D86D-4E29-B83F-49A1EADE1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-9015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23072" y="804626"/>
            <a:ext cx="313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CFFCC"/>
                </a:solidFill>
                <a:latin typeface="Gluten ExtraBold" pitchFamily="2" charset="0"/>
              </a:rPr>
              <a:t>CÂU HỎI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xmlns="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8" y="126524"/>
            <a:ext cx="5099439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90D51D9-F4B1-4136-A861-75C6A0AAD403}"/>
              </a:ext>
            </a:extLst>
          </p:cNvPr>
          <p:cNvSpPr txBox="1"/>
          <p:nvPr/>
        </p:nvSpPr>
        <p:spPr>
          <a:xfrm>
            <a:off x="1066119" y="1689833"/>
            <a:ext cx="9686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NGƯỜI CHẠY ĐƯỢC 80M TRONG 10 GIÂY. TÍNH VẬN TỐC CHẠY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9" y="1881924"/>
            <a:ext cx="2712280" cy="36373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D19CDC57-3F3D-4DD3-9686-2B81B8EA2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15" y="2981277"/>
            <a:ext cx="3525672" cy="3525672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149DCC-84DF-4DAB-90B6-206155FBB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410" y="3728364"/>
            <a:ext cx="3541637" cy="3821433"/>
          </a:xfrm>
          <a:prstGeom prst="rect">
            <a:avLst/>
          </a:prstGeom>
        </p:spPr>
      </p:pic>
      <p:pic>
        <p:nvPicPr>
          <p:cNvPr id="21" name="cuối cù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F8E8D8B-E0BE-4341-A4D1-BB237179EB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8228" y="3886491"/>
            <a:ext cx="1591962" cy="1632783"/>
          </a:xfrm>
          <a:prstGeom prst="rect">
            <a:avLst/>
          </a:prstGeom>
        </p:spPr>
      </p:pic>
      <p:pic>
        <p:nvPicPr>
          <p:cNvPr id="22" name="câ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47CB34E-AB70-483A-A1B0-567CA43E0C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31955" y="5232098"/>
            <a:ext cx="4544401" cy="146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376020-51AC-468A-B0E1-FCAB7521D0FE}"/>
              </a:ext>
            </a:extLst>
          </p:cNvPr>
          <p:cNvSpPr txBox="1"/>
          <p:nvPr/>
        </p:nvSpPr>
        <p:spPr>
          <a:xfrm>
            <a:off x="316820" y="206422"/>
            <a:ext cx="1148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luten ExtraBold" pitchFamily="2" charset="0"/>
              </a:rPr>
              <a:t>GIÚP GẤU VỀ NHÀ</a:t>
            </a:r>
          </a:p>
        </p:txBody>
      </p:sp>
      <p:pic>
        <p:nvPicPr>
          <p:cNvPr id="1026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CD2D64C-7CFB-49A9-862A-4A641E57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8132120" y="2981277"/>
            <a:ext cx="1719701" cy="20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07DEB-26DD-45C7-9C94-BF52FFCCC10B}"/>
              </a:ext>
            </a:extLst>
          </p:cNvPr>
          <p:cNvGrpSpPr/>
          <p:nvPr/>
        </p:nvGrpSpPr>
        <p:grpSpPr>
          <a:xfrm>
            <a:off x="3777278" y="1893462"/>
            <a:ext cx="7751334" cy="2987586"/>
            <a:chOff x="3777278" y="1893462"/>
            <a:chExt cx="7751334" cy="29875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4F29FCA-B066-4B3F-B187-EF3B97FA0BB1}"/>
                </a:ext>
              </a:extLst>
            </p:cNvPr>
            <p:cNvSpPr/>
            <p:nvPr/>
          </p:nvSpPr>
          <p:spPr>
            <a:xfrm>
              <a:off x="3777278" y="1893462"/>
              <a:ext cx="7751334" cy="2987586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FE5D9AF-E519-4803-8061-A7D44A06AB58}"/>
                </a:ext>
              </a:extLst>
            </p:cNvPr>
            <p:cNvSpPr txBox="1"/>
            <p:nvPr/>
          </p:nvSpPr>
          <p:spPr>
            <a:xfrm>
              <a:off x="4047452" y="2185443"/>
              <a:ext cx="721926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hãy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giúp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mình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về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nhà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bằng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cách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đằng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sau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chướng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ngại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vật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này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nhé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876B5793-203B-427B-907E-BDE96CB8BB6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K:\冰山下的火种（4）\0 已完成\1789087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993</Words>
  <Application>Microsoft Office PowerPoint</Application>
  <PresentationFormat>Widescreen</PresentationFormat>
  <Paragraphs>161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inpin heiti</vt:lpstr>
      <vt:lpstr>Coiny</vt:lpstr>
      <vt:lpstr>iCiel Cadena</vt:lpstr>
      <vt:lpstr>等线 Light</vt:lpstr>
      <vt:lpstr>Calibri</vt:lpstr>
      <vt:lpstr>Gluten ExtraBold</vt:lpstr>
      <vt:lpstr>Mali</vt:lpstr>
      <vt:lpstr>Arial</vt:lpstr>
      <vt:lpstr>Great Vibes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rena.zhao</dc:creator>
  <cp:lastModifiedBy>Dell</cp:lastModifiedBy>
  <cp:revision>29</cp:revision>
  <dcterms:created xsi:type="dcterms:W3CDTF">2018-12-08T12:28:29Z</dcterms:created>
  <dcterms:modified xsi:type="dcterms:W3CDTF">2022-03-29T02:51:47Z</dcterms:modified>
</cp:coreProperties>
</file>