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4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5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6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7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58" r:id="rId1"/>
    <p:sldMasterId id="2147483682" r:id="rId2"/>
    <p:sldMasterId id="2147483700" r:id="rId3"/>
    <p:sldMasterId id="2147483730" r:id="rId4"/>
    <p:sldMasterId id="2147483741" r:id="rId5"/>
    <p:sldMasterId id="2147483759" r:id="rId6"/>
    <p:sldMasterId id="2147483778" r:id="rId7"/>
    <p:sldMasterId id="2147483797" r:id="rId8"/>
  </p:sldMasterIdLst>
  <p:notesMasterIdLst>
    <p:notesMasterId r:id="rId37"/>
  </p:notesMasterIdLst>
  <p:sldIdLst>
    <p:sldId id="311" r:id="rId9"/>
    <p:sldId id="442" r:id="rId10"/>
    <p:sldId id="265" r:id="rId11"/>
    <p:sldId id="266" r:id="rId12"/>
    <p:sldId id="292" r:id="rId13"/>
    <p:sldId id="443" r:id="rId14"/>
    <p:sldId id="277" r:id="rId15"/>
    <p:sldId id="271" r:id="rId16"/>
    <p:sldId id="444" r:id="rId17"/>
    <p:sldId id="273" r:id="rId18"/>
    <p:sldId id="445" r:id="rId19"/>
    <p:sldId id="446" r:id="rId20"/>
    <p:sldId id="439" r:id="rId21"/>
    <p:sldId id="447" r:id="rId22"/>
    <p:sldId id="268" r:id="rId23"/>
    <p:sldId id="448" r:id="rId24"/>
    <p:sldId id="450" r:id="rId25"/>
    <p:sldId id="452" r:id="rId26"/>
    <p:sldId id="449" r:id="rId27"/>
    <p:sldId id="453" r:id="rId28"/>
    <p:sldId id="269" r:id="rId29"/>
    <p:sldId id="454" r:id="rId30"/>
    <p:sldId id="455" r:id="rId31"/>
    <p:sldId id="456" r:id="rId32"/>
    <p:sldId id="457" r:id="rId33"/>
    <p:sldId id="291" r:id="rId34"/>
    <p:sldId id="459" r:id="rId35"/>
    <p:sldId id="460" r:id="rId36"/>
  </p:sldIdLst>
  <p:sldSz cx="12192000" cy="6858000"/>
  <p:notesSz cx="6858000" cy="9144000"/>
  <p:embeddedFontLst>
    <p:embeddedFont>
      <p:font typeface="Love Ya Like A Sister" panose="020B0604020202020204" charset="0"/>
      <p:regular r:id="rId38"/>
    </p:embeddedFont>
    <p:embeddedFont>
      <p:font typeface="Karla" panose="020B0604020202020204" charset="0"/>
      <p:regular r:id="rId39"/>
      <p:bold r:id="rId40"/>
    </p:embeddedFont>
    <p:embeddedFont>
      <p:font typeface="Bebas Neue" panose="020B0604020202020204" charset="0"/>
      <p:regular r:id="rId41"/>
    </p:embeddedFont>
    <p:embeddedFont>
      <p:font typeface="#9Slide03 AmpleSoft Bold" panose="020B0604020202020204" charset="0"/>
      <p:regular r:id="rId42"/>
    </p:embeddedFont>
    <p:embeddedFont>
      <p:font typeface="Barlow Semi Condensed" panose="020B0604020202020204" charset="0"/>
      <p:regular r:id="rId43"/>
      <p:bold r:id="rId44"/>
      <p:italic r:id="rId45"/>
    </p:embeddedFont>
    <p:embeddedFont>
      <p:font typeface="Poppins" panose="020B0604020202020204" charset="0"/>
      <p:regular r:id="rId46"/>
    </p:embeddedFont>
    <p:embeddedFont>
      <p:font typeface="Cambria Math" panose="02040503050406030204" pitchFamily="18" charset="0"/>
      <p:regular r:id="rId47"/>
    </p:embeddedFont>
    <p:embeddedFont>
      <p:font typeface="#9Slide07 SVNBatman Forever Alt" panose="00000400000000000000" charset="0"/>
      <p:regular r:id="rId48"/>
    </p:embeddedFont>
    <p:embeddedFont>
      <p:font typeface="Calibri" panose="020F0502020204030204" pitchFamily="34" charset="0"/>
      <p:regular r:id="rId49"/>
      <p:bold r:id="rId50"/>
      <p:italic r:id="rId51"/>
      <p:boldItalic r:id="rId52"/>
    </p:embeddedFont>
    <p:embeddedFont>
      <p:font typeface="#9Slide03 BoosterNextFYBlack" panose="020B0604020202020204" charset="0"/>
      <p:regular r:id="rId53"/>
    </p:embeddedFont>
    <p:embeddedFont>
      <p:font typeface="Bangers" panose="020B0604020202020204" charset="0"/>
      <p:regular r:id="rId54"/>
    </p:embeddedFont>
    <p:embeddedFont>
      <p:font typeface="Arial Unicode MS" panose="020B0604020202020204" pitchFamily="34" charset="-128"/>
      <p:regular r:id="rId55"/>
    </p:embeddedFont>
    <p:embeddedFont>
      <p:font typeface="Titan One" panose="020B0604020202020204" charset="0"/>
      <p:regular r:id="rId5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FF3300"/>
    <a:srgbClr val="DB299D"/>
    <a:srgbClr val="EF2E32"/>
    <a:srgbClr val="73D6F8"/>
    <a:srgbClr val="FF6140"/>
    <a:srgbClr val="E32127"/>
    <a:srgbClr val="FFC73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84791" autoAdjust="0"/>
  </p:normalViewPr>
  <p:slideViewPr>
    <p:cSldViewPr showGuides="1">
      <p:cViewPr varScale="1">
        <p:scale>
          <a:sx n="63" d="100"/>
          <a:sy n="63" d="100"/>
        </p:scale>
        <p:origin x="1134" y="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font" Target="fonts/font2.fntdata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50" Type="http://schemas.openxmlformats.org/officeDocument/2006/relationships/font" Target="fonts/font13.fntdata"/><Relationship Id="rId55" Type="http://schemas.openxmlformats.org/officeDocument/2006/relationships/font" Target="fonts/font18.fntdata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font" Target="fonts/font16.fntdata"/><Relationship Id="rId58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1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font" Target="fonts/font19.fntdata"/><Relationship Id="rId8" Type="http://schemas.openxmlformats.org/officeDocument/2006/relationships/slideMaster" Target="slideMasters/slideMaster8.xml"/><Relationship Id="rId51" Type="http://schemas.openxmlformats.org/officeDocument/2006/relationships/font" Target="fonts/font14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59" Type="http://schemas.openxmlformats.org/officeDocument/2006/relationships/theme" Target="theme/theme1.xml"/><Relationship Id="rId20" Type="http://schemas.openxmlformats.org/officeDocument/2006/relationships/slide" Target="slides/slide12.xml"/><Relationship Id="rId41" Type="http://schemas.openxmlformats.org/officeDocument/2006/relationships/font" Target="fonts/font4.fntdata"/><Relationship Id="rId54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font" Target="fonts/font12.fntdata"/><Relationship Id="rId57" Type="http://schemas.openxmlformats.org/officeDocument/2006/relationships/presProps" Target="presProps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font" Target="fonts/font7.fntdata"/><Relationship Id="rId52" Type="http://schemas.openxmlformats.org/officeDocument/2006/relationships/font" Target="fonts/font15.fntdata"/><Relationship Id="rId6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C8BA69-10D2-4DA1-B84B-68CFFA5A00D1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709BEBE-B63E-4C87-9AA8-AFB36DE02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6926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7" name="Google Shape;39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709002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09BEBE-B63E-4C87-9AA8-AFB36DE027F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68629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3.png"/><Relationship Id="rId7" Type="http://schemas.openxmlformats.org/officeDocument/2006/relationships/image" Target="../media/image15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16.png"/></Relationships>
</file>

<file path=ppt/slideLayouts/_rels/slideLayout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2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0.png"/></Relationships>
</file>

<file path=ppt/slideLayouts/_rels/slideLayout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3.png"/><Relationship Id="rId7" Type="http://schemas.openxmlformats.org/officeDocument/2006/relationships/image" Target="../media/image2.png"/><Relationship Id="rId12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4.png"/><Relationship Id="rId3" Type="http://schemas.openxmlformats.org/officeDocument/2006/relationships/image" Target="../media/image3.png"/><Relationship Id="rId7" Type="http://schemas.openxmlformats.org/officeDocument/2006/relationships/image" Target="../media/image13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20.png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8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14.png"/><Relationship Id="rId14" Type="http://schemas.openxmlformats.org/officeDocument/2006/relationships/image" Target="../media/image5.png"/></Relationships>
</file>

<file path=ppt/slideLayouts/_rels/slideLayout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3.png"/><Relationship Id="rId7" Type="http://schemas.openxmlformats.org/officeDocument/2006/relationships/image" Target="../media/image15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16.png"/></Relationships>
</file>

<file path=ppt/slideLayouts/_rels/slideLayout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5.pn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5.pn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13.png"/><Relationship Id="rId12" Type="http://schemas.openxmlformats.org/officeDocument/2006/relationships/image" Target="../media/image4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6.png"/><Relationship Id="rId3" Type="http://schemas.openxmlformats.org/officeDocument/2006/relationships/image" Target="../media/image2.svg"/><Relationship Id="rId7" Type="http://schemas.openxmlformats.org/officeDocument/2006/relationships/image" Target="../media/image3.png"/><Relationship Id="rId12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4.png"/><Relationship Id="rId5" Type="http://schemas.openxmlformats.org/officeDocument/2006/relationships/image" Target="../media/image4.svg"/><Relationship Id="rId15" Type="http://schemas.openxmlformats.org/officeDocument/2006/relationships/image" Target="../media/image8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2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0.png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5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14.png"/><Relationship Id="rId9" Type="http://schemas.openxmlformats.org/officeDocument/2006/relationships/image" Target="../media/image6.svg"/><Relationship Id="rId14" Type="http://schemas.openxmlformats.org/officeDocument/2006/relationships/image" Target="../media/image6.png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3.png"/><Relationship Id="rId7" Type="http://schemas.openxmlformats.org/officeDocument/2006/relationships/image" Target="../media/image15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16.png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2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0.png"/></Relationships>
</file>

<file path=ppt/slideLayouts/_rels/slideLayout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3.png"/><Relationship Id="rId7" Type="http://schemas.openxmlformats.org/officeDocument/2006/relationships/image" Target="../media/image2.png"/><Relationship Id="rId12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4.png"/><Relationship Id="rId3" Type="http://schemas.openxmlformats.org/officeDocument/2006/relationships/image" Target="../media/image3.png"/><Relationship Id="rId7" Type="http://schemas.openxmlformats.org/officeDocument/2006/relationships/image" Target="../media/image13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8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14.png"/><Relationship Id="rId14" Type="http://schemas.openxmlformats.org/officeDocument/2006/relationships/image" Target="../media/image5.png"/></Relationships>
</file>

<file path=ppt/slideLayouts/_rels/slideLayout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3.png"/><Relationship Id="rId7" Type="http://schemas.openxmlformats.org/officeDocument/2006/relationships/image" Target="../media/image15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16.png"/></Relationships>
</file>

<file path=ppt/slideLayouts/_rels/slideLayout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5.pn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5.pn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13.png"/><Relationship Id="rId12" Type="http://schemas.openxmlformats.org/officeDocument/2006/relationships/image" Target="../media/image4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6.png"/><Relationship Id="rId3" Type="http://schemas.openxmlformats.org/officeDocument/2006/relationships/image" Target="../media/image2.svg"/><Relationship Id="rId7" Type="http://schemas.openxmlformats.org/officeDocument/2006/relationships/image" Target="../media/image3.png"/><Relationship Id="rId12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4.png"/><Relationship Id="rId5" Type="http://schemas.openxmlformats.org/officeDocument/2006/relationships/image" Target="../media/image4.svg"/><Relationship Id="rId15" Type="http://schemas.openxmlformats.org/officeDocument/2006/relationships/image" Target="../media/image8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2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7.png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0.png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7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5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14.png"/><Relationship Id="rId9" Type="http://schemas.openxmlformats.org/officeDocument/2006/relationships/image" Target="../media/image6.svg"/><Relationship Id="rId14" Type="http://schemas.openxmlformats.org/officeDocument/2006/relationships/image" Target="../media/image6.png"/></Relationships>
</file>

<file path=ppt/slideLayouts/_rels/slideLayout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3.png"/><Relationship Id="rId7" Type="http://schemas.openxmlformats.org/officeDocument/2006/relationships/image" Target="../media/image15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16.png"/></Relationships>
</file>

<file path=ppt/slideLayouts/_rels/slideLayout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2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0.png"/></Relationships>
</file>

<file path=ppt/slideLayouts/_rels/slideLayout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3.png"/><Relationship Id="rId7" Type="http://schemas.openxmlformats.org/officeDocument/2006/relationships/image" Target="../media/image2.png"/><Relationship Id="rId12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4.png"/><Relationship Id="rId3" Type="http://schemas.openxmlformats.org/officeDocument/2006/relationships/image" Target="../media/image3.png"/><Relationship Id="rId7" Type="http://schemas.openxmlformats.org/officeDocument/2006/relationships/image" Target="../media/image13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20.png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8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14.png"/><Relationship Id="rId14" Type="http://schemas.openxmlformats.org/officeDocument/2006/relationships/image" Target="../media/image5.png"/></Relationships>
</file>

<file path=ppt/slideLayouts/_rels/slideLayout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3.png"/><Relationship Id="rId7" Type="http://schemas.openxmlformats.org/officeDocument/2006/relationships/image" Target="../media/image15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16.png"/></Relationships>
</file>

<file path=ppt/slideLayouts/_rels/slideLayout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5.pn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5.pn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13.png"/><Relationship Id="rId12" Type="http://schemas.openxmlformats.org/officeDocument/2006/relationships/image" Target="../media/image4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6.png"/><Relationship Id="rId3" Type="http://schemas.openxmlformats.org/officeDocument/2006/relationships/image" Target="../media/image2.svg"/><Relationship Id="rId7" Type="http://schemas.openxmlformats.org/officeDocument/2006/relationships/image" Target="../media/image3.png"/><Relationship Id="rId12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4.png"/><Relationship Id="rId5" Type="http://schemas.openxmlformats.org/officeDocument/2006/relationships/image" Target="../media/image4.svg"/><Relationship Id="rId15" Type="http://schemas.openxmlformats.org/officeDocument/2006/relationships/image" Target="../media/image8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2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7.png"/></Relationships>
</file>

<file path=ppt/slideLayouts/_rels/slideLayout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0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7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5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14.png"/><Relationship Id="rId9" Type="http://schemas.openxmlformats.org/officeDocument/2006/relationships/image" Target="../media/image6.svg"/><Relationship Id="rId14" Type="http://schemas.openxmlformats.org/officeDocument/2006/relationships/image" Target="../media/image6.png"/></Relationships>
</file>

<file path=ppt/slideLayouts/_rels/slideLayout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3.png"/><Relationship Id="rId7" Type="http://schemas.openxmlformats.org/officeDocument/2006/relationships/image" Target="../media/image15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16.png"/></Relationships>
</file>

<file path=ppt/slideLayouts/_rels/slideLayout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2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0.png"/></Relationships>
</file>

<file path=ppt/slideLayouts/_rels/slideLayout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3.png"/><Relationship Id="rId7" Type="http://schemas.openxmlformats.org/officeDocument/2006/relationships/image" Target="../media/image2.png"/><Relationship Id="rId12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4.png"/><Relationship Id="rId3" Type="http://schemas.openxmlformats.org/officeDocument/2006/relationships/image" Target="../media/image3.png"/><Relationship Id="rId7" Type="http://schemas.openxmlformats.org/officeDocument/2006/relationships/image" Target="../media/image13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20.png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8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14.png"/><Relationship Id="rId14" Type="http://schemas.openxmlformats.org/officeDocument/2006/relationships/image" Target="../media/image5.png"/></Relationships>
</file>

<file path=ppt/slideLayouts/_rels/slideLayout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3.png"/><Relationship Id="rId7" Type="http://schemas.openxmlformats.org/officeDocument/2006/relationships/image" Target="../media/image15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16.png"/></Relationships>
</file>

<file path=ppt/slideLayouts/_rels/slideLayout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5.png"/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5.pn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13.png"/><Relationship Id="rId12" Type="http://schemas.openxmlformats.org/officeDocument/2006/relationships/image" Target="../media/image4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6.png"/><Relationship Id="rId3" Type="http://schemas.openxmlformats.org/officeDocument/2006/relationships/image" Target="../media/image2.svg"/><Relationship Id="rId7" Type="http://schemas.openxmlformats.org/officeDocument/2006/relationships/image" Target="../media/image3.png"/><Relationship Id="rId12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4.png"/><Relationship Id="rId5" Type="http://schemas.openxmlformats.org/officeDocument/2006/relationships/image" Target="../media/image4.svg"/><Relationship Id="rId15" Type="http://schemas.openxmlformats.org/officeDocument/2006/relationships/image" Target="../media/image8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2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7.png"/></Relationships>
</file>

<file path=ppt/slideLayouts/_rels/slideLayout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6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0.png"/></Relationships>
</file>

<file path=ppt/slideLayouts/_rels/slideLayout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12" Type="http://schemas.openxmlformats.org/officeDocument/2006/relationships/image" Target="../media/image8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2.png"/></Relationships>
</file>

<file path=ppt/slideLayouts/_rels/slideLayout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7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5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14.png"/><Relationship Id="rId9" Type="http://schemas.openxmlformats.org/officeDocument/2006/relationships/image" Target="../media/image6.svg"/><Relationship Id="rId14" Type="http://schemas.openxmlformats.org/officeDocument/2006/relationships/image" Target="../media/image6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" name="Google Shape;10;p2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3295767" y="4876300"/>
            <a:ext cx="60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>
            <a:off x="3295933" y="3984217"/>
            <a:ext cx="6090000" cy="6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9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 idx="2"/>
          </p:nvPr>
        </p:nvSpPr>
        <p:spPr>
          <a:xfrm>
            <a:off x="3295933" y="1384067"/>
            <a:ext cx="6090000" cy="24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6405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1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74" name="Google Shape;174;p11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11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" name="Google Shape;200;p11"/>
          <p:cNvSpPr txBox="1">
            <a:spLocks noGrp="1"/>
          </p:cNvSpPr>
          <p:nvPr>
            <p:ph type="title" hasCustomPrompt="1"/>
          </p:nvPr>
        </p:nvSpPr>
        <p:spPr>
          <a:xfrm>
            <a:off x="2261733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01" name="Google Shape;201;p11"/>
          <p:cNvSpPr txBox="1">
            <a:spLocks noGrp="1"/>
          </p:cNvSpPr>
          <p:nvPr>
            <p:ph type="subTitle" idx="1"/>
          </p:nvPr>
        </p:nvSpPr>
        <p:spPr>
          <a:xfrm>
            <a:off x="2261733" y="4273400"/>
            <a:ext cx="87680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13681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4435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6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xmlns="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8942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xmlns="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8913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99383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xmlns="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xmlns="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xmlns="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xmlns="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xmlns="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88468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xmlns="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xmlns="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2816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xmlns="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xmlns="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xmlns="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xmlns="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xmlns="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xmlns="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xmlns="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xmlns="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201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xmlns="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1137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xmlns="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xmlns="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xmlns="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74319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1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05" name="Google Shape;205;p1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1" name="Google Shape;231;p13"/>
          <p:cNvSpPr txBox="1">
            <a:spLocks noGrp="1"/>
          </p:cNvSpPr>
          <p:nvPr>
            <p:ph type="title"/>
          </p:nvPr>
        </p:nvSpPr>
        <p:spPr>
          <a:xfrm>
            <a:off x="3288908" y="4441551"/>
            <a:ext cx="643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3"/>
          <p:cNvSpPr txBox="1">
            <a:spLocks noGrp="1"/>
          </p:cNvSpPr>
          <p:nvPr>
            <p:ph type="subTitle" idx="1"/>
          </p:nvPr>
        </p:nvSpPr>
        <p:spPr>
          <a:xfrm>
            <a:off x="3288767" y="1707251"/>
            <a:ext cx="6438000" cy="26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037233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xmlns="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xmlns="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094904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xmlns="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xmlns="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13559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xmlns="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xmlns="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2094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215014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33604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451203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338035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20462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019708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73680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2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4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35" name="Google Shape;235;p14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2" name="Google Shape;262;p14"/>
          <p:cNvSpPr txBox="1">
            <a:spLocks noGrp="1"/>
          </p:cNvSpPr>
          <p:nvPr>
            <p:ph type="title"/>
          </p:nvPr>
        </p:nvSpPr>
        <p:spPr>
          <a:xfrm>
            <a:off x="2512284" y="23737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3" name="Google Shape;263;p14"/>
          <p:cNvSpPr txBox="1">
            <a:spLocks noGrp="1"/>
          </p:cNvSpPr>
          <p:nvPr>
            <p:ph type="title" idx="2" hasCustomPrompt="1"/>
          </p:nvPr>
        </p:nvSpPr>
        <p:spPr>
          <a:xfrm>
            <a:off x="8377500" y="2373800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4" name="Google Shape;264;p14"/>
          <p:cNvSpPr txBox="1">
            <a:spLocks noGrp="1"/>
          </p:cNvSpPr>
          <p:nvPr>
            <p:ph type="subTitle" idx="1"/>
          </p:nvPr>
        </p:nvSpPr>
        <p:spPr>
          <a:xfrm>
            <a:off x="2512284" y="37838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429029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02507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337312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78743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9193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1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67" name="Google Shape;267;p1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9" name="Google Shape;269;p15"/>
          <p:cNvSpPr txBox="1">
            <a:spLocks noGrp="1"/>
          </p:cNvSpPr>
          <p:nvPr>
            <p:ph type="title"/>
          </p:nvPr>
        </p:nvSpPr>
        <p:spPr>
          <a:xfrm>
            <a:off x="2083067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0" name="Google Shape;270;p15"/>
          <p:cNvSpPr txBox="1">
            <a:spLocks noGrp="1"/>
          </p:cNvSpPr>
          <p:nvPr>
            <p:ph type="subTitle" idx="1"/>
          </p:nvPr>
        </p:nvSpPr>
        <p:spPr>
          <a:xfrm>
            <a:off x="2083067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5"/>
          <p:cNvSpPr txBox="1">
            <a:spLocks noGrp="1"/>
          </p:cNvSpPr>
          <p:nvPr>
            <p:ph type="title" idx="2"/>
          </p:nvPr>
        </p:nvSpPr>
        <p:spPr>
          <a:xfrm>
            <a:off x="6993733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subTitle" idx="3"/>
          </p:nvPr>
        </p:nvSpPr>
        <p:spPr>
          <a:xfrm>
            <a:off x="6993733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73" name="Google Shape;273;p1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74" name="Google Shape;274;p15"/>
          <p:cNvSpPr txBox="1">
            <a:spLocks noGrp="1"/>
          </p:cNvSpPr>
          <p:nvPr>
            <p:ph type="title" idx="4" hasCustomPrompt="1"/>
          </p:nvPr>
        </p:nvSpPr>
        <p:spPr>
          <a:xfrm>
            <a:off x="7338933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5" name="Google Shape;275;p15"/>
          <p:cNvSpPr txBox="1">
            <a:spLocks noGrp="1"/>
          </p:cNvSpPr>
          <p:nvPr>
            <p:ph type="title" idx="5" hasCustomPrompt="1"/>
          </p:nvPr>
        </p:nvSpPr>
        <p:spPr>
          <a:xfrm>
            <a:off x="2428267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6" name="Google Shape;276;p15"/>
          <p:cNvSpPr txBox="1">
            <a:spLocks noGrp="1"/>
          </p:cNvSpPr>
          <p:nvPr>
            <p:ph type="title" idx="6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429366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accent2"/>
        </a:solidFill>
        <a:effectLst/>
      </p:bgPr>
    </p:bg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1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79" name="Google Shape;279;p1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1" name="Google Shape;281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2" name="Google Shape;282;p16"/>
          <p:cNvSpPr txBox="1">
            <a:spLocks noGrp="1"/>
          </p:cNvSpPr>
          <p:nvPr>
            <p:ph type="subTitle" idx="1"/>
          </p:nvPr>
        </p:nvSpPr>
        <p:spPr>
          <a:xfrm>
            <a:off x="960133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83" name="Google Shape;283;p1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84" name="Google Shape;284;p16"/>
          <p:cNvSpPr txBox="1">
            <a:spLocks noGrp="1"/>
          </p:cNvSpPr>
          <p:nvPr>
            <p:ph type="subTitle" idx="2"/>
          </p:nvPr>
        </p:nvSpPr>
        <p:spPr>
          <a:xfrm>
            <a:off x="960000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74615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2"/>
        </a:solid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1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87" name="Google Shape;287;p1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9" name="Google Shape;289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2"/>
          </p:nvPr>
        </p:nvSpPr>
        <p:spPr>
          <a:xfrm>
            <a:off x="9600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1"/>
          </p:nvPr>
        </p:nvSpPr>
        <p:spPr>
          <a:xfrm>
            <a:off x="90642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3"/>
          </p:nvPr>
        </p:nvSpPr>
        <p:spPr>
          <a:xfrm>
            <a:off x="45384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4"/>
          </p:nvPr>
        </p:nvSpPr>
        <p:spPr>
          <a:xfrm>
            <a:off x="4450195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5"/>
          </p:nvPr>
        </p:nvSpPr>
        <p:spPr>
          <a:xfrm>
            <a:off x="81168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6"/>
          </p:nvPr>
        </p:nvSpPr>
        <p:spPr>
          <a:xfrm>
            <a:off x="808395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1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77527396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bg>
      <p:bgPr>
        <a:solidFill>
          <a:schemeClr val="accent2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8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99" name="Google Shape;299;p18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8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" name="Google Shape;301;p18"/>
          <p:cNvSpPr txBox="1">
            <a:spLocks noGrp="1"/>
          </p:cNvSpPr>
          <p:nvPr>
            <p:ph type="title"/>
          </p:nvPr>
        </p:nvSpPr>
        <p:spPr>
          <a:xfrm>
            <a:off x="9600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2" name="Google Shape;302;p18"/>
          <p:cNvSpPr txBox="1">
            <a:spLocks noGrp="1"/>
          </p:cNvSpPr>
          <p:nvPr>
            <p:ph type="subTitle" idx="1"/>
          </p:nvPr>
        </p:nvSpPr>
        <p:spPr>
          <a:xfrm>
            <a:off x="9600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303" name="Google Shape;303;p18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04" name="Google Shape;304;p18"/>
          <p:cNvSpPr txBox="1">
            <a:spLocks noGrp="1"/>
          </p:cNvSpPr>
          <p:nvPr>
            <p:ph type="title" idx="2"/>
          </p:nvPr>
        </p:nvSpPr>
        <p:spPr>
          <a:xfrm>
            <a:off x="3723067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" name="Google Shape;305;p18"/>
          <p:cNvSpPr txBox="1">
            <a:spLocks noGrp="1"/>
          </p:cNvSpPr>
          <p:nvPr>
            <p:ph type="subTitle" idx="3"/>
          </p:nvPr>
        </p:nvSpPr>
        <p:spPr>
          <a:xfrm>
            <a:off x="3723067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18"/>
          <p:cNvSpPr txBox="1">
            <a:spLocks noGrp="1"/>
          </p:cNvSpPr>
          <p:nvPr>
            <p:ph type="title" idx="4"/>
          </p:nvPr>
        </p:nvSpPr>
        <p:spPr>
          <a:xfrm>
            <a:off x="6486133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7" name="Google Shape;307;p18"/>
          <p:cNvSpPr txBox="1">
            <a:spLocks noGrp="1"/>
          </p:cNvSpPr>
          <p:nvPr>
            <p:ph type="subTitle" idx="5"/>
          </p:nvPr>
        </p:nvSpPr>
        <p:spPr>
          <a:xfrm>
            <a:off x="6486133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8"/>
          <p:cNvSpPr txBox="1">
            <a:spLocks noGrp="1"/>
          </p:cNvSpPr>
          <p:nvPr>
            <p:ph type="title" idx="6"/>
          </p:nvPr>
        </p:nvSpPr>
        <p:spPr>
          <a:xfrm>
            <a:off x="92492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9" name="Google Shape;309;p18"/>
          <p:cNvSpPr txBox="1">
            <a:spLocks noGrp="1"/>
          </p:cNvSpPr>
          <p:nvPr>
            <p:ph type="subTitle" idx="7"/>
          </p:nvPr>
        </p:nvSpPr>
        <p:spPr>
          <a:xfrm>
            <a:off x="92492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8"/>
          <p:cNvSpPr txBox="1">
            <a:spLocks noGrp="1"/>
          </p:cNvSpPr>
          <p:nvPr>
            <p:ph type="title" idx="8"/>
          </p:nvPr>
        </p:nvSpPr>
        <p:spPr>
          <a:xfrm>
            <a:off x="9600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1" name="Google Shape;311;p18"/>
          <p:cNvSpPr txBox="1">
            <a:spLocks noGrp="1"/>
          </p:cNvSpPr>
          <p:nvPr>
            <p:ph type="subTitle" idx="9"/>
          </p:nvPr>
        </p:nvSpPr>
        <p:spPr>
          <a:xfrm>
            <a:off x="9600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13"/>
          </p:nvPr>
        </p:nvSpPr>
        <p:spPr>
          <a:xfrm>
            <a:off x="3723067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4"/>
          </p:nvPr>
        </p:nvSpPr>
        <p:spPr>
          <a:xfrm>
            <a:off x="3723067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15"/>
          </p:nvPr>
        </p:nvSpPr>
        <p:spPr>
          <a:xfrm>
            <a:off x="6486133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16"/>
          </p:nvPr>
        </p:nvSpPr>
        <p:spPr>
          <a:xfrm>
            <a:off x="6486133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17"/>
          </p:nvPr>
        </p:nvSpPr>
        <p:spPr>
          <a:xfrm>
            <a:off x="92492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18"/>
          </p:nvPr>
        </p:nvSpPr>
        <p:spPr>
          <a:xfrm>
            <a:off x="92492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743173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21" name="Google Shape;321;p1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" name="Google Shape;347;p1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209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9"/>
          <p:cNvSpPr txBox="1">
            <a:spLocks noGrp="1"/>
          </p:cNvSpPr>
          <p:nvPr>
            <p:ph type="subTitle" idx="1"/>
          </p:nvPr>
        </p:nvSpPr>
        <p:spPr>
          <a:xfrm>
            <a:off x="3572400" y="2941300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" name="Google Shape;349;p19"/>
          <p:cNvSpPr txBox="1">
            <a:spLocks noGrp="1"/>
          </p:cNvSpPr>
          <p:nvPr>
            <p:ph type="subTitle" idx="2"/>
          </p:nvPr>
        </p:nvSpPr>
        <p:spPr>
          <a:xfrm>
            <a:off x="3572403" y="5640233"/>
            <a:ext cx="50472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350" name="Google Shape;350;p19"/>
          <p:cNvSpPr txBox="1"/>
          <p:nvPr/>
        </p:nvSpPr>
        <p:spPr>
          <a:xfrm>
            <a:off x="3572400" y="4541600"/>
            <a:ext cx="5047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CREDITS:</a:t>
            </a:r>
            <a:r>
              <a:rPr lang="en" sz="1600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 This presentation template was created by 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</a:rPr>
              <a:t>,</a:t>
            </a:r>
            <a:r>
              <a:rPr lang="en" sz="1600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 including icons by 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</a:rPr>
              <a:t>,</a:t>
            </a:r>
            <a:r>
              <a:rPr lang="en" sz="1600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 and infographics &amp; images by 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600" b="1" u="sng">
              <a:solidFill>
                <a:schemeClr val="dk2"/>
              </a:solidFill>
              <a:highlight>
                <a:schemeClr val="lt1"/>
              </a:highlight>
              <a:latin typeface="Karla"/>
              <a:ea typeface="Karla"/>
              <a:cs typeface="Karla"/>
              <a:sym typeface="Karla"/>
            </a:endParaRPr>
          </a:p>
        </p:txBody>
      </p:sp>
      <p:cxnSp>
        <p:nvCxnSpPr>
          <p:cNvPr id="351" name="Google Shape;351;p19"/>
          <p:cNvCxnSpPr/>
          <p:nvPr/>
        </p:nvCxnSpPr>
        <p:spPr>
          <a:xfrm>
            <a:off x="5681400" y="28802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4120744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38370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0465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41" name="Google Shape;41;p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3434117" y="33446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240333" y="1460884"/>
            <a:ext cx="4201200" cy="22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3434117" y="47547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578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757813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57" name="Google Shape;357;p2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456179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2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385" name="Google Shape;385;p2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989362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xmlns="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xmlns="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xmlns="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xmlns="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xmlns="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xmlns="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xmlns="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xmlns="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10847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xmlns="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xmlns="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xmlns="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xmlns="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3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312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xmlns="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xmlns="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xmlns="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39029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57404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79655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xmlns="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2655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" name="Google Shape;75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4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cxnSp>
        <p:nvCxnSpPr>
          <p:cNvPr id="77" name="Google Shape;77;p4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7181627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xmlns="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1162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66126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xmlns="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xmlns="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xmlns="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xmlns="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xmlns="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5309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xmlns="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xmlns="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84912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xmlns="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xmlns="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xmlns="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xmlns="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xmlns="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xmlns="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xmlns="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xmlns="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35631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xmlns="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3979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xmlns="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xmlns="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xmlns="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090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xmlns="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xmlns="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4842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xmlns="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xmlns="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44280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xmlns="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xmlns="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63722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80" name="Google Shape;80;p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" name="Google Shape;82;p5"/>
          <p:cNvSpPr txBox="1">
            <a:spLocks noGrp="1"/>
          </p:cNvSpPr>
          <p:nvPr>
            <p:ph type="subTitle" idx="1"/>
          </p:nvPr>
        </p:nvSpPr>
        <p:spPr>
          <a:xfrm>
            <a:off x="960000" y="4891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2"/>
          </p:nvPr>
        </p:nvSpPr>
        <p:spPr>
          <a:xfrm>
            <a:off x="7355300" y="2234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ubTitle" idx="3"/>
          </p:nvPr>
        </p:nvSpPr>
        <p:spPr>
          <a:xfrm>
            <a:off x="960000" y="5537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5"/>
          <p:cNvSpPr txBox="1">
            <a:spLocks noGrp="1"/>
          </p:cNvSpPr>
          <p:nvPr>
            <p:ph type="subTitle" idx="4"/>
          </p:nvPr>
        </p:nvSpPr>
        <p:spPr>
          <a:xfrm>
            <a:off x="7355300" y="2880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87" name="Google Shape;87;p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6234786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4112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732220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20779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970347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91988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671864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5338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91642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640614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84193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0" name="Google Shape;90;p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2" name="Google Shape;9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93" name="Google Shape;93;p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38369408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24991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77774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533263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9851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8633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234291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32971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42177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37906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66487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6" name="Google Shape;96;p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" name="Google Shape;98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7"/>
          <p:cNvSpPr txBox="1">
            <a:spLocks noGrp="1"/>
          </p:cNvSpPr>
          <p:nvPr>
            <p:ph type="subTitle" idx="1"/>
          </p:nvPr>
        </p:nvSpPr>
        <p:spPr>
          <a:xfrm>
            <a:off x="6376900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00" name="Google Shape;100;p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1" name="Google Shape;101;p7"/>
          <p:cNvSpPr txBox="1">
            <a:spLocks noGrp="1"/>
          </p:cNvSpPr>
          <p:nvPr>
            <p:ph type="subTitle" idx="2"/>
          </p:nvPr>
        </p:nvSpPr>
        <p:spPr>
          <a:xfrm>
            <a:off x="6376767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736131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526053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xmlns="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xmlns="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xmlns="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xmlns="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xmlns="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xmlns="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xmlns="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xmlns="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8362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xmlns="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xmlns="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xmlns="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xmlns="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23489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3439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xmlns="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xmlns="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xmlns="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00801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087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1690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xmlns="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62866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xmlns="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3898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04744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8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4" name="Google Shape;104;p8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8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8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8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8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8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8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8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8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8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8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8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8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8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8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8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8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8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" name="Google Shape;130;p8"/>
          <p:cNvSpPr txBox="1">
            <a:spLocks noGrp="1"/>
          </p:cNvSpPr>
          <p:nvPr>
            <p:ph type="title"/>
          </p:nvPr>
        </p:nvSpPr>
        <p:spPr>
          <a:xfrm>
            <a:off x="3366133" y="1742800"/>
            <a:ext cx="59496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908383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xmlns="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xmlns="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xmlns="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xmlns="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xmlns="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255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xmlns="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xmlns="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44713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xmlns="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xmlns="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xmlns="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xmlns="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xmlns="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xmlns="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xmlns="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xmlns="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87387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xmlns="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1746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xmlns="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xmlns="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xmlns="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1849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xmlns="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xmlns="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79764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xmlns="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xmlns="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68736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xmlns="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xmlns="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2524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xmlns="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xmlns="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xmlns="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xmlns="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xmlns="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xmlns="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xmlns="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xmlns="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33363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xmlns="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xmlns="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xmlns="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xmlns="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06037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33" name="Google Shape;133;p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9" name="Google Shape;159;p9"/>
          <p:cNvSpPr txBox="1">
            <a:spLocks noGrp="1"/>
          </p:cNvSpPr>
          <p:nvPr>
            <p:ph type="title"/>
          </p:nvPr>
        </p:nvSpPr>
        <p:spPr>
          <a:xfrm>
            <a:off x="3434133" y="2082217"/>
            <a:ext cx="5813600" cy="19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0" name="Google Shape;160;p9"/>
          <p:cNvSpPr txBox="1">
            <a:spLocks noGrp="1"/>
          </p:cNvSpPr>
          <p:nvPr>
            <p:ph type="subTitle" idx="1"/>
          </p:nvPr>
        </p:nvSpPr>
        <p:spPr>
          <a:xfrm>
            <a:off x="3434133" y="4116984"/>
            <a:ext cx="5813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99052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5456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xmlns="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xmlns="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xmlns="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47040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8541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4633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xmlns="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3658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xmlns="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22016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xmlns="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36263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xmlns="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xmlns="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xmlns="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xmlns="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xmlns="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11664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xmlns="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xmlns="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xmlns="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73968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xmlns="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xmlns="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xmlns="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xmlns="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xmlns="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xmlns="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xmlns="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xmlns="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85165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10"/>
          <p:cNvGrpSpPr/>
          <p:nvPr/>
        </p:nvGrpSpPr>
        <p:grpSpPr>
          <a:xfrm>
            <a:off x="1507146" y="886554"/>
            <a:ext cx="9177705" cy="5084869"/>
            <a:chOff x="1130359" y="664915"/>
            <a:chExt cx="6883279" cy="3813652"/>
          </a:xfrm>
        </p:grpSpPr>
        <p:sp>
          <p:nvSpPr>
            <p:cNvPr id="163" name="Google Shape;163;p10"/>
            <p:cNvSpPr/>
            <p:nvPr/>
          </p:nvSpPr>
          <p:spPr>
            <a:xfrm rot="5400000">
              <a:off x="7611455" y="4179633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10"/>
            <p:cNvSpPr/>
            <p:nvPr/>
          </p:nvSpPr>
          <p:spPr>
            <a:xfrm rot="5400000">
              <a:off x="7949183" y="4411964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10"/>
            <p:cNvSpPr/>
            <p:nvPr/>
          </p:nvSpPr>
          <p:spPr>
            <a:xfrm rot="10800000">
              <a:off x="1130359" y="38340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10"/>
            <p:cNvSpPr/>
            <p:nvPr/>
          </p:nvSpPr>
          <p:spPr>
            <a:xfrm rot="10800000">
              <a:off x="1132507" y="44121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10"/>
            <p:cNvSpPr/>
            <p:nvPr/>
          </p:nvSpPr>
          <p:spPr>
            <a:xfrm rot="5400000">
              <a:off x="1372705" y="43060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10"/>
            <p:cNvSpPr/>
            <p:nvPr/>
          </p:nvSpPr>
          <p:spPr>
            <a:xfrm rot="5400000">
              <a:off x="1710433" y="662939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10"/>
            <p:cNvSpPr/>
            <p:nvPr/>
          </p:nvSpPr>
          <p:spPr>
            <a:xfrm rot="10800000">
              <a:off x="7948934" y="6649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10"/>
            <p:cNvSpPr/>
            <p:nvPr/>
          </p:nvSpPr>
          <p:spPr>
            <a:xfrm rot="10800000">
              <a:off x="7951082" y="12430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" name="Google Shape;171;p10"/>
          <p:cNvSpPr txBox="1">
            <a:spLocks noGrp="1"/>
          </p:cNvSpPr>
          <p:nvPr>
            <p:ph type="title"/>
          </p:nvPr>
        </p:nvSpPr>
        <p:spPr>
          <a:xfrm>
            <a:off x="960000" y="1925200"/>
            <a:ext cx="5680400" cy="3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881229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xmlns="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55685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xmlns="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xmlns="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xmlns="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xmlns="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xmlns="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64491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xmlns="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xmlns="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xmlns="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xmlns="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xmlns="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26557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xmlns="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xmlns="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34127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xmlns="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xmlns="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6646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73249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xmlns="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xmlns="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xmlns="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xmlns="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xmlns="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xmlns="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xmlns="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xmlns="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xmlns="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70348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xmlns="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xmlns="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xmlns="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xmlns="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xmlns="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xmlns="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86917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xmlns="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xmlns="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xmlns="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xmlns="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xmlns="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90675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xmlns="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xmlns="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xmlns="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xmlns="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xmlns="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xmlns="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xmlns="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xmlns="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xmlns="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xmlns="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xmlns="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xmlns="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xmlns="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xmlns="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xmlns="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xmlns="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6947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4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87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.xml"/><Relationship Id="rId13" Type="http://schemas.openxmlformats.org/officeDocument/2006/relationships/slideLayout" Target="../slideLayouts/slideLayout108.xml"/><Relationship Id="rId18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98.xml"/><Relationship Id="rId7" Type="http://schemas.openxmlformats.org/officeDocument/2006/relationships/slideLayout" Target="../slideLayouts/slideLayout102.xml"/><Relationship Id="rId12" Type="http://schemas.openxmlformats.org/officeDocument/2006/relationships/slideLayout" Target="../slideLayouts/slideLayout107.xml"/><Relationship Id="rId17" Type="http://schemas.openxmlformats.org/officeDocument/2006/relationships/slideLayout" Target="../slideLayouts/slideLayout112.xml"/><Relationship Id="rId2" Type="http://schemas.openxmlformats.org/officeDocument/2006/relationships/slideLayout" Target="../slideLayouts/slideLayout97.xml"/><Relationship Id="rId16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96.xml"/><Relationship Id="rId6" Type="http://schemas.openxmlformats.org/officeDocument/2006/relationships/slideLayout" Target="../slideLayouts/slideLayout101.xml"/><Relationship Id="rId11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0.xml"/><Relationship Id="rId15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05.xml"/><Relationship Id="rId19" Type="http://schemas.openxmlformats.org/officeDocument/2006/relationships/theme" Target="../theme/theme7.xml"/><Relationship Id="rId4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4.xml"/><Relationship Id="rId14" Type="http://schemas.openxmlformats.org/officeDocument/2006/relationships/slideLayout" Target="../slideLayouts/slideLayout10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theme" Target="../theme/theme8.xml"/><Relationship Id="rId5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xmlns="" id="{C2FD379E-F069-4861-902E-B9653D14CAB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●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○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■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●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○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■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●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○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/>
              <a:buChar char="■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610905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70" r:id="rId11"/>
    <p:sldLayoutId id="2147483671" r:id="rId12"/>
    <p:sldLayoutId id="2147483672" r:id="rId13"/>
    <p:sldLayoutId id="2147483673" r:id="rId14"/>
    <p:sldLayoutId id="2147483674" r:id="rId15"/>
    <p:sldLayoutId id="2147483675" r:id="rId16"/>
    <p:sldLayoutId id="2147483676" r:id="rId17"/>
    <p:sldLayoutId id="2147483677" r:id="rId18"/>
    <p:sldLayoutId id="2147483678" r:id="rId19"/>
    <p:sldLayoutId id="2147483679" r:id="rId20"/>
    <p:sldLayoutId id="2147483680" r:id="rId21"/>
    <p:sldLayoutId id="2147483681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xmlns="" id="{90C4A6C1-1CDA-4E02-9C4F-3CAD68931F9C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xmlns="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xmlns="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xmlns="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xmlns="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xmlns="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xmlns="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xmlns="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xmlns="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xmlns="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xmlns="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xmlns="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xmlns="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xmlns="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xmlns="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xmlns="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xmlns="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xmlns="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xmlns="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xmlns="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xmlns="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xmlns="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xmlns="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xmlns="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xmlns="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xmlns="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xmlns="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xmlns="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xmlns="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xmlns="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xmlns="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xmlns="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xmlns="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xmlns="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xmlns="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xmlns="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xmlns="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xmlns="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xmlns="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xmlns="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4950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9Slide.vn - 2019">
            <a:extLst>
              <a:ext uri="{FF2B5EF4-FFF2-40B4-BE49-F238E27FC236}">
                <a16:creationId xmlns:a16="http://schemas.microsoft.com/office/drawing/2014/main" xmlns="" id="{FE2A77F2-5CD9-4474-8FAF-CCD99710F6BD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020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9Slide.vn - 2019">
            <a:extLst>
              <a:ext uri="{FF2B5EF4-FFF2-40B4-BE49-F238E27FC236}">
                <a16:creationId xmlns:a16="http://schemas.microsoft.com/office/drawing/2014/main" xmlns="" id="{B93EA9DD-D686-49DF-B1CC-CB43378310F0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884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xmlns="" id="{17771D9A-16F5-4748-8591-51F00F19525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xmlns="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xmlns="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xmlns="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xmlns="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xmlns="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xmlns="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xmlns="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xmlns="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xmlns="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xmlns="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xmlns="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xmlns="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xmlns="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xmlns="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xmlns="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xmlns="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xmlns="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xmlns="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xmlns="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xmlns="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xmlns="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xmlns="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xmlns="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xmlns="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xmlns="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xmlns="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xmlns="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xmlns="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xmlns="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xmlns="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xmlns="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xmlns="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xmlns="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xmlns="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xmlns="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xmlns="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xmlns="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xmlns="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xmlns="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6041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58" r:id="rId17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xmlns="" id="{78CC5905-127B-4022-A6D6-9187D179974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xmlns="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xmlns="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xmlns="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xmlns="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xmlns="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xmlns="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xmlns="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xmlns="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xmlns="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xmlns="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xmlns="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xmlns="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xmlns="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xmlns="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xmlns="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xmlns="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xmlns="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xmlns="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xmlns="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xmlns="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xmlns="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xmlns="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xmlns="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xmlns="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xmlns="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xmlns="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xmlns="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xmlns="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xmlns="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xmlns="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xmlns="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xmlns="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xmlns="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xmlns="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xmlns="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xmlns="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xmlns="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xmlns="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xmlns="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9094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  <p:sldLayoutId id="2147483771" r:id="rId12"/>
    <p:sldLayoutId id="2147483772" r:id="rId13"/>
    <p:sldLayoutId id="2147483773" r:id="rId14"/>
    <p:sldLayoutId id="2147483774" r:id="rId15"/>
    <p:sldLayoutId id="2147483775" r:id="rId16"/>
    <p:sldLayoutId id="2147483776" r:id="rId17"/>
    <p:sldLayoutId id="2147483777" r:id="rId18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xmlns="" id="{CCDFA5C9-AB93-499F-84C5-A8CC2D84544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xmlns="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xmlns="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xmlns="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xmlns="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xmlns="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xmlns="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xmlns="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xmlns="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xmlns="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xmlns="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xmlns="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xmlns="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xmlns="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xmlns="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xmlns="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xmlns="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xmlns="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xmlns="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xmlns="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xmlns="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xmlns="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xmlns="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xmlns="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xmlns="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xmlns="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xmlns="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xmlns="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xmlns="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xmlns="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xmlns="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xmlns="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xmlns="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xmlns="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xmlns="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xmlns="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xmlns="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xmlns="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xmlns="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xmlns="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5939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792" r:id="rId14"/>
    <p:sldLayoutId id="2147483793" r:id="rId15"/>
    <p:sldLayoutId id="2147483794" r:id="rId16"/>
    <p:sldLayoutId id="2147483795" r:id="rId17"/>
    <p:sldLayoutId id="2147483796" r:id="rId18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9Slide.vn - 2019">
            <a:extLst>
              <a:ext uri="{FF2B5EF4-FFF2-40B4-BE49-F238E27FC236}">
                <a16:creationId xmlns:a16="http://schemas.microsoft.com/office/drawing/2014/main" xmlns="" id="{31E41C24-BB3A-43B7-9E20-F53D9A23B509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3654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  <p:sldLayoutId id="2147483804" r:id="rId7"/>
    <p:sldLayoutId id="2147483805" r:id="rId8"/>
    <p:sldLayoutId id="2147483806" r:id="rId9"/>
    <p:sldLayoutId id="2147483807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4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4.xml"/><Relationship Id="rId4" Type="http://schemas.openxmlformats.org/officeDocument/2006/relationships/image" Target="../media/image3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4.xml"/><Relationship Id="rId4" Type="http://schemas.openxmlformats.org/officeDocument/2006/relationships/image" Target="../media/image35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microsoft.com/office/2007/relationships/media" Target="../media/media3.mp3"/><Relationship Id="rId7" Type="http://schemas.openxmlformats.org/officeDocument/2006/relationships/image" Target="../media/image47.sv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32.png"/><Relationship Id="rId11" Type="http://schemas.openxmlformats.org/officeDocument/2006/relationships/image" Target="../media/image26.png"/><Relationship Id="rId5" Type="http://schemas.openxmlformats.org/officeDocument/2006/relationships/slideLayout" Target="../slideLayouts/slideLayout41.xml"/><Relationship Id="rId10" Type="http://schemas.openxmlformats.org/officeDocument/2006/relationships/image" Target="../media/image38.png"/><Relationship Id="rId4" Type="http://schemas.openxmlformats.org/officeDocument/2006/relationships/audio" Target="../media/media3.mp3"/><Relationship Id="rId9" Type="http://schemas.openxmlformats.org/officeDocument/2006/relationships/image" Target="../media/image53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sv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5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82.xml"/><Relationship Id="rId4" Type="http://schemas.openxmlformats.org/officeDocument/2006/relationships/image" Target="../media/image3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82.xml"/><Relationship Id="rId4" Type="http://schemas.openxmlformats.org/officeDocument/2006/relationships/image" Target="../media/image3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82.xml"/><Relationship Id="rId4" Type="http://schemas.openxmlformats.org/officeDocument/2006/relationships/image" Target="../media/image35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9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microsoft.com/office/2007/relationships/media" Target="../media/media3.mp3"/><Relationship Id="rId7" Type="http://schemas.openxmlformats.org/officeDocument/2006/relationships/image" Target="../media/image58.sv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40.png"/><Relationship Id="rId5" Type="http://schemas.openxmlformats.org/officeDocument/2006/relationships/slideLayout" Target="../slideLayouts/slideLayout50.xml"/><Relationship Id="rId4" Type="http://schemas.openxmlformats.org/officeDocument/2006/relationships/audio" Target="../media/media3.mp3"/><Relationship Id="rId9" Type="http://schemas.openxmlformats.org/officeDocument/2006/relationships/image" Target="../media/image2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62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9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99.xml"/><Relationship Id="rId4" Type="http://schemas.openxmlformats.org/officeDocument/2006/relationships/image" Target="../media/image4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0.xml"/><Relationship Id="rId7" Type="http://schemas.openxmlformats.org/officeDocument/2006/relationships/image" Target="../media/image26.pn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48.png"/><Relationship Id="rId5" Type="http://schemas.openxmlformats.org/officeDocument/2006/relationships/image" Target="../media/image62.svg"/><Relationship Id="rId4" Type="http://schemas.openxmlformats.org/officeDocument/2006/relationships/image" Target="../media/image4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5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4" Type="http://schemas.openxmlformats.org/officeDocument/2006/relationships/image" Target="../media/image2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4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2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gif"/><Relationship Id="rId3" Type="http://schemas.microsoft.com/office/2007/relationships/media" Target="../media/media3.mp3"/><Relationship Id="rId7" Type="http://schemas.openxmlformats.org/officeDocument/2006/relationships/image" Target="../media/image27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5" Type="http://schemas.openxmlformats.org/officeDocument/2006/relationships/slideLayout" Target="../slideLayouts/slideLayout23.xml"/><Relationship Id="rId4" Type="http://schemas.openxmlformats.org/officeDocument/2006/relationships/audio" Target="../media/media3.mp3"/><Relationship Id="rId9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3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" name="Google Shape;401;p29"/>
          <p:cNvGrpSpPr/>
          <p:nvPr/>
        </p:nvGrpSpPr>
        <p:grpSpPr>
          <a:xfrm>
            <a:off x="11483337" y="3692678"/>
            <a:ext cx="133496" cy="1153772"/>
            <a:chOff x="8612502" y="3738147"/>
            <a:chExt cx="100122" cy="865329"/>
          </a:xfrm>
        </p:grpSpPr>
        <p:sp>
          <p:nvSpPr>
            <p:cNvPr id="402" name="Google Shape;402;p29"/>
            <p:cNvSpPr/>
            <p:nvPr/>
          </p:nvSpPr>
          <p:spPr>
            <a:xfrm>
              <a:off x="8624932" y="3876762"/>
              <a:ext cx="87691" cy="72671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9"/>
            <p:cNvSpPr/>
            <p:nvPr/>
          </p:nvSpPr>
          <p:spPr>
            <a:xfrm>
              <a:off x="8612502" y="3738147"/>
              <a:ext cx="96793" cy="89192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2" name="Google Shape;482;p29"/>
          <p:cNvGrpSpPr/>
          <p:nvPr/>
        </p:nvGrpSpPr>
        <p:grpSpPr>
          <a:xfrm>
            <a:off x="5519114" y="476104"/>
            <a:ext cx="1153772" cy="133496"/>
            <a:chOff x="11440935" y="3894601"/>
            <a:chExt cx="865329" cy="100122"/>
          </a:xfrm>
        </p:grpSpPr>
        <p:sp>
          <p:nvSpPr>
            <p:cNvPr id="483" name="Google Shape;483;p29"/>
            <p:cNvSpPr/>
            <p:nvPr/>
          </p:nvSpPr>
          <p:spPr>
            <a:xfrm rot="5400000">
              <a:off x="11760447" y="3587520"/>
              <a:ext cx="87691" cy="72671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9"/>
            <p:cNvSpPr/>
            <p:nvPr/>
          </p:nvSpPr>
          <p:spPr>
            <a:xfrm rot="5400000">
              <a:off x="12213272" y="3898402"/>
              <a:ext cx="96793" cy="89192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5" name="Google Shape;485;p29"/>
          <p:cNvGrpSpPr/>
          <p:nvPr/>
        </p:nvGrpSpPr>
        <p:grpSpPr>
          <a:xfrm>
            <a:off x="2514600" y="6301622"/>
            <a:ext cx="1051500" cy="121662"/>
            <a:chOff x="11440935" y="3929926"/>
            <a:chExt cx="865329" cy="100122"/>
          </a:xfrm>
        </p:grpSpPr>
        <p:sp>
          <p:nvSpPr>
            <p:cNvPr id="486" name="Google Shape;486;p29"/>
            <p:cNvSpPr/>
            <p:nvPr/>
          </p:nvSpPr>
          <p:spPr>
            <a:xfrm rot="-5400000" flipH="1">
              <a:off x="11899061" y="3622845"/>
              <a:ext cx="87691" cy="72671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9"/>
            <p:cNvSpPr/>
            <p:nvPr/>
          </p:nvSpPr>
          <p:spPr>
            <a:xfrm rot="-5400000" flipH="1">
              <a:off x="11437135" y="3933727"/>
              <a:ext cx="96793" cy="89192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E3F5910C-2EC6-498C-9204-25F9232E17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75391" y="1393928"/>
            <a:ext cx="4503695" cy="256404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3CE963CE-7E89-454F-BC3B-E3ADD7A86E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7505" y="2275792"/>
            <a:ext cx="10725369" cy="2634236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815A66E9-CCDD-4CF2-B643-2279A8405B12}"/>
              </a:ext>
            </a:extLst>
          </p:cNvPr>
          <p:cNvGrpSpPr/>
          <p:nvPr/>
        </p:nvGrpSpPr>
        <p:grpSpPr>
          <a:xfrm>
            <a:off x="5138526" y="4525003"/>
            <a:ext cx="5581913" cy="841195"/>
            <a:chOff x="3658100" y="4460030"/>
            <a:chExt cx="5581913" cy="841195"/>
          </a:xfrm>
        </p:grpSpPr>
        <p:sp>
          <p:nvSpPr>
            <p:cNvPr id="404" name="Google Shape;404;p29"/>
            <p:cNvSpPr/>
            <p:nvPr/>
          </p:nvSpPr>
          <p:spPr>
            <a:xfrm flipH="1">
              <a:off x="3658100" y="4491229"/>
              <a:ext cx="5581913" cy="6936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C6D2AA28-A015-4EC6-A99C-5059B6D8310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90860" y="4460030"/>
              <a:ext cx="2729591" cy="841195"/>
            </a:xfrm>
            <a:prstGeom prst="rect">
              <a:avLst/>
            </a:prstGeom>
          </p:spPr>
        </p:pic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E0D5582-BEA6-4CDE-80A9-C6F762114C20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-3173" r="54205" b="14249"/>
          <a:stretch/>
        </p:blipFill>
        <p:spPr>
          <a:xfrm>
            <a:off x="-2777867" y="3731920"/>
            <a:ext cx="2352658" cy="2569702"/>
          </a:xfrm>
          <a:prstGeom prst="rect">
            <a:avLst/>
          </a:prstGeom>
        </p:spPr>
      </p:pic>
      <p:pic>
        <p:nvPicPr>
          <p:cNvPr id="107" name="Picture 106">
            <a:extLst>
              <a:ext uri="{FF2B5EF4-FFF2-40B4-BE49-F238E27FC236}">
                <a16:creationId xmlns:a16="http://schemas.microsoft.com/office/drawing/2014/main" xmlns="" id="{E2CB75B7-162B-4354-B5E2-53A68AB508E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6052" t="-3681" r="-9025" b="25877"/>
          <a:stretch/>
        </p:blipFill>
        <p:spPr>
          <a:xfrm>
            <a:off x="1863368" y="3743566"/>
            <a:ext cx="2967305" cy="2451498"/>
          </a:xfrm>
          <a:prstGeom prst="rect">
            <a:avLst/>
          </a:prstGeom>
        </p:spPr>
      </p:pic>
      <p:grpSp>
        <p:nvGrpSpPr>
          <p:cNvPr id="29" name="Google Shape;6781;p64">
            <a:extLst>
              <a:ext uri="{FF2B5EF4-FFF2-40B4-BE49-F238E27FC236}">
                <a16:creationId xmlns:a16="http://schemas.microsoft.com/office/drawing/2014/main" xmlns="" id="{62472DE9-0B1D-4886-8267-D75D8F285055}"/>
              </a:ext>
            </a:extLst>
          </p:cNvPr>
          <p:cNvGrpSpPr/>
          <p:nvPr/>
        </p:nvGrpSpPr>
        <p:grpSpPr>
          <a:xfrm rot="491441">
            <a:off x="7675041" y="1659348"/>
            <a:ext cx="1216200" cy="1465666"/>
            <a:chOff x="6483949" y="462551"/>
            <a:chExt cx="785025" cy="946050"/>
          </a:xfrm>
        </p:grpSpPr>
        <p:sp>
          <p:nvSpPr>
            <p:cNvPr id="30" name="Google Shape;6782;p64">
              <a:extLst>
                <a:ext uri="{FF2B5EF4-FFF2-40B4-BE49-F238E27FC236}">
                  <a16:creationId xmlns:a16="http://schemas.microsoft.com/office/drawing/2014/main" xmlns="" id="{10461076-4291-43BF-A00F-864AB4024F6E}"/>
                </a:ext>
              </a:extLst>
            </p:cNvPr>
            <p:cNvSpPr/>
            <p:nvPr/>
          </p:nvSpPr>
          <p:spPr>
            <a:xfrm rot="778010">
              <a:off x="6561275" y="582068"/>
              <a:ext cx="630374" cy="760854"/>
            </a:xfrm>
            <a:custGeom>
              <a:avLst/>
              <a:gdLst/>
              <a:ahLst/>
              <a:cxnLst/>
              <a:rect l="l" t="t" r="r" b="b"/>
              <a:pathLst>
                <a:path w="44099" h="53227" extrusionOk="0">
                  <a:moveTo>
                    <a:pt x="22962" y="0"/>
                  </a:moveTo>
                  <a:cubicBezTo>
                    <a:pt x="16752" y="0"/>
                    <a:pt x="6238" y="536"/>
                    <a:pt x="4570" y="3388"/>
                  </a:cubicBezTo>
                  <a:cubicBezTo>
                    <a:pt x="2401" y="7098"/>
                    <a:pt x="1770" y="18931"/>
                    <a:pt x="7091" y="20051"/>
                  </a:cubicBezTo>
                  <a:cubicBezTo>
                    <a:pt x="12412" y="21172"/>
                    <a:pt x="19833" y="19631"/>
                    <a:pt x="23475" y="26210"/>
                  </a:cubicBezTo>
                  <a:cubicBezTo>
                    <a:pt x="26556" y="31780"/>
                    <a:pt x="22935" y="38599"/>
                    <a:pt x="17181" y="38599"/>
                  </a:cubicBezTo>
                  <a:cubicBezTo>
                    <a:pt x="16206" y="38599"/>
                    <a:pt x="15169" y="38403"/>
                    <a:pt x="14093" y="37971"/>
                  </a:cubicBezTo>
                  <a:cubicBezTo>
                    <a:pt x="8917" y="35896"/>
                    <a:pt x="10032" y="32932"/>
                    <a:pt x="7092" y="32651"/>
                  </a:cubicBezTo>
                  <a:cubicBezTo>
                    <a:pt x="6993" y="32641"/>
                    <a:pt x="6893" y="32637"/>
                    <a:pt x="6791" y="32637"/>
                  </a:cubicBezTo>
                  <a:cubicBezTo>
                    <a:pt x="3874" y="32637"/>
                    <a:pt x="1" y="36486"/>
                    <a:pt x="2051" y="42312"/>
                  </a:cubicBezTo>
                  <a:cubicBezTo>
                    <a:pt x="3586" y="46675"/>
                    <a:pt x="8234" y="52046"/>
                    <a:pt x="17314" y="53094"/>
                  </a:cubicBezTo>
                  <a:cubicBezTo>
                    <a:pt x="18089" y="53183"/>
                    <a:pt x="18867" y="53227"/>
                    <a:pt x="19644" y="53227"/>
                  </a:cubicBezTo>
                  <a:cubicBezTo>
                    <a:pt x="26161" y="53227"/>
                    <a:pt x="32544" y="50161"/>
                    <a:pt x="35798" y="45533"/>
                  </a:cubicBezTo>
                  <a:cubicBezTo>
                    <a:pt x="44099" y="33722"/>
                    <a:pt x="36861" y="20111"/>
                    <a:pt x="31281" y="16899"/>
                  </a:cubicBezTo>
                  <a:cubicBezTo>
                    <a:pt x="24350" y="12908"/>
                    <a:pt x="18964" y="14534"/>
                    <a:pt x="18293" y="13328"/>
                  </a:cubicBezTo>
                  <a:cubicBezTo>
                    <a:pt x="17943" y="12698"/>
                    <a:pt x="17943" y="10737"/>
                    <a:pt x="19343" y="10598"/>
                  </a:cubicBezTo>
                  <a:cubicBezTo>
                    <a:pt x="21018" y="10432"/>
                    <a:pt x="27466" y="10110"/>
                    <a:pt x="29006" y="9200"/>
                  </a:cubicBezTo>
                  <a:cubicBezTo>
                    <a:pt x="30528" y="8301"/>
                    <a:pt x="30198" y="308"/>
                    <a:pt x="27045" y="98"/>
                  </a:cubicBezTo>
                  <a:cubicBezTo>
                    <a:pt x="26315" y="49"/>
                    <a:pt x="24834" y="0"/>
                    <a:pt x="22962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783;p64">
              <a:extLst>
                <a:ext uri="{FF2B5EF4-FFF2-40B4-BE49-F238E27FC236}">
                  <a16:creationId xmlns:a16="http://schemas.microsoft.com/office/drawing/2014/main" xmlns="" id="{48B7F1C9-73CF-48FE-A288-8EB130F82435}"/>
                </a:ext>
              </a:extLst>
            </p:cNvPr>
            <p:cNvSpPr/>
            <p:nvPr/>
          </p:nvSpPr>
          <p:spPr>
            <a:xfrm rot="778010">
              <a:off x="6754605" y="560421"/>
              <a:ext cx="65054" cy="40353"/>
            </a:xfrm>
            <a:custGeom>
              <a:avLst/>
              <a:gdLst/>
              <a:ahLst/>
              <a:cxnLst/>
              <a:rect l="l" t="t" r="r" b="b"/>
              <a:pathLst>
                <a:path w="4551" h="2823" extrusionOk="0">
                  <a:moveTo>
                    <a:pt x="4550" y="1"/>
                  </a:moveTo>
                  <a:lnTo>
                    <a:pt x="6" y="1049"/>
                  </a:lnTo>
                  <a:lnTo>
                    <a:pt x="1" y="1054"/>
                  </a:lnTo>
                  <a:cubicBezTo>
                    <a:pt x="175" y="1974"/>
                    <a:pt x="665" y="2767"/>
                    <a:pt x="1010" y="2819"/>
                  </a:cubicBezTo>
                  <a:cubicBezTo>
                    <a:pt x="1025" y="2821"/>
                    <a:pt x="1042" y="2823"/>
                    <a:pt x="1059" y="2823"/>
                  </a:cubicBezTo>
                  <a:cubicBezTo>
                    <a:pt x="1766" y="2823"/>
                    <a:pt x="4416" y="844"/>
                    <a:pt x="45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784;p64">
              <a:extLst>
                <a:ext uri="{FF2B5EF4-FFF2-40B4-BE49-F238E27FC236}">
                  <a16:creationId xmlns:a16="http://schemas.microsoft.com/office/drawing/2014/main" xmlns="" id="{0CAE2E80-3304-497B-9A52-E8B650298790}"/>
                </a:ext>
              </a:extLst>
            </p:cNvPr>
            <p:cNvSpPr/>
            <p:nvPr/>
          </p:nvSpPr>
          <p:spPr>
            <a:xfrm rot="778010">
              <a:off x="6650276" y="484782"/>
              <a:ext cx="219506" cy="187930"/>
            </a:xfrm>
            <a:custGeom>
              <a:avLst/>
              <a:gdLst/>
              <a:ahLst/>
              <a:cxnLst/>
              <a:rect l="l" t="t" r="r" b="b"/>
              <a:pathLst>
                <a:path w="15356" h="13147" extrusionOk="0">
                  <a:moveTo>
                    <a:pt x="9186" y="3094"/>
                  </a:moveTo>
                  <a:cubicBezTo>
                    <a:pt x="10439" y="3094"/>
                    <a:pt x="11663" y="4210"/>
                    <a:pt x="11826" y="4707"/>
                  </a:cubicBezTo>
                  <a:cubicBezTo>
                    <a:pt x="11835" y="4736"/>
                    <a:pt x="11841" y="4769"/>
                    <a:pt x="11841" y="4806"/>
                  </a:cubicBezTo>
                  <a:lnTo>
                    <a:pt x="11831" y="4863"/>
                  </a:lnTo>
                  <a:cubicBezTo>
                    <a:pt x="11698" y="5705"/>
                    <a:pt x="9050" y="7684"/>
                    <a:pt x="8341" y="7684"/>
                  </a:cubicBezTo>
                  <a:cubicBezTo>
                    <a:pt x="8323" y="7684"/>
                    <a:pt x="8307" y="7682"/>
                    <a:pt x="8291" y="7680"/>
                  </a:cubicBezTo>
                  <a:cubicBezTo>
                    <a:pt x="7946" y="7628"/>
                    <a:pt x="7457" y="6836"/>
                    <a:pt x="7282" y="5916"/>
                  </a:cubicBezTo>
                  <a:lnTo>
                    <a:pt x="7282" y="5912"/>
                  </a:lnTo>
                  <a:cubicBezTo>
                    <a:pt x="7126" y="5061"/>
                    <a:pt x="7239" y="4104"/>
                    <a:pt x="7976" y="3519"/>
                  </a:cubicBezTo>
                  <a:cubicBezTo>
                    <a:pt x="8358" y="3215"/>
                    <a:pt x="8773" y="3094"/>
                    <a:pt x="9186" y="3094"/>
                  </a:cubicBezTo>
                  <a:close/>
                  <a:moveTo>
                    <a:pt x="7797" y="1"/>
                  </a:moveTo>
                  <a:cubicBezTo>
                    <a:pt x="6562" y="1"/>
                    <a:pt x="5273" y="367"/>
                    <a:pt x="4021" y="1310"/>
                  </a:cubicBezTo>
                  <a:cubicBezTo>
                    <a:pt x="0" y="4345"/>
                    <a:pt x="1472" y="9440"/>
                    <a:pt x="2478" y="11835"/>
                  </a:cubicBezTo>
                  <a:cubicBezTo>
                    <a:pt x="2822" y="12646"/>
                    <a:pt x="3110" y="13147"/>
                    <a:pt x="3110" y="13147"/>
                  </a:cubicBezTo>
                  <a:cubicBezTo>
                    <a:pt x="3110" y="13147"/>
                    <a:pt x="8150" y="10833"/>
                    <a:pt x="14874" y="4463"/>
                  </a:cubicBezTo>
                  <a:cubicBezTo>
                    <a:pt x="15355" y="4006"/>
                    <a:pt x="11877" y="1"/>
                    <a:pt x="7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785;p64">
              <a:extLst>
                <a:ext uri="{FF2B5EF4-FFF2-40B4-BE49-F238E27FC236}">
                  <a16:creationId xmlns:a16="http://schemas.microsoft.com/office/drawing/2014/main" xmlns="" id="{A820D3CE-8873-4D39-9444-06AA29685F29}"/>
                </a:ext>
              </a:extLst>
            </p:cNvPr>
            <p:cNvSpPr/>
            <p:nvPr/>
          </p:nvSpPr>
          <p:spPr>
            <a:xfrm rot="778010">
              <a:off x="6756587" y="568244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lnTo>
                    <a:pt x="1" y="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CE2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786;p64">
              <a:extLst>
                <a:ext uri="{FF2B5EF4-FFF2-40B4-BE49-F238E27FC236}">
                  <a16:creationId xmlns:a16="http://schemas.microsoft.com/office/drawing/2014/main" xmlns="" id="{99A0A5B5-0A61-4567-8A7A-F2F6E4B42252}"/>
                </a:ext>
              </a:extLst>
            </p:cNvPr>
            <p:cNvSpPr/>
            <p:nvPr/>
          </p:nvSpPr>
          <p:spPr>
            <a:xfrm rot="778010">
              <a:off x="6758114" y="535537"/>
              <a:ext cx="67399" cy="40296"/>
            </a:xfrm>
            <a:custGeom>
              <a:avLst/>
              <a:gdLst/>
              <a:ahLst/>
              <a:cxnLst/>
              <a:rect l="l" t="t" r="r" b="b"/>
              <a:pathLst>
                <a:path w="4715" h="2819" extrusionOk="0">
                  <a:moveTo>
                    <a:pt x="2060" y="1"/>
                  </a:moveTo>
                  <a:cubicBezTo>
                    <a:pt x="1647" y="1"/>
                    <a:pt x="1232" y="122"/>
                    <a:pt x="850" y="426"/>
                  </a:cubicBezTo>
                  <a:cubicBezTo>
                    <a:pt x="113" y="1011"/>
                    <a:pt x="0" y="1968"/>
                    <a:pt x="156" y="2819"/>
                  </a:cubicBezTo>
                  <a:lnTo>
                    <a:pt x="161" y="2819"/>
                  </a:lnTo>
                  <a:lnTo>
                    <a:pt x="4705" y="1771"/>
                  </a:lnTo>
                  <a:cubicBezTo>
                    <a:pt x="4715" y="1753"/>
                    <a:pt x="4715" y="1733"/>
                    <a:pt x="4715" y="1715"/>
                  </a:cubicBezTo>
                  <a:cubicBezTo>
                    <a:pt x="4715" y="1676"/>
                    <a:pt x="4709" y="1643"/>
                    <a:pt x="4700" y="1614"/>
                  </a:cubicBezTo>
                  <a:cubicBezTo>
                    <a:pt x="4537" y="1117"/>
                    <a:pt x="3313" y="1"/>
                    <a:pt x="20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787;p64">
              <a:extLst>
                <a:ext uri="{FF2B5EF4-FFF2-40B4-BE49-F238E27FC236}">
                  <a16:creationId xmlns:a16="http://schemas.microsoft.com/office/drawing/2014/main" xmlns="" id="{0E7905D3-C611-48E1-9DF4-92F1104977CC}"/>
                </a:ext>
              </a:extLst>
            </p:cNvPr>
            <p:cNvSpPr/>
            <p:nvPr/>
          </p:nvSpPr>
          <p:spPr>
            <a:xfrm rot="778010">
              <a:off x="6582392" y="541838"/>
              <a:ext cx="282974" cy="181940"/>
            </a:xfrm>
            <a:custGeom>
              <a:avLst/>
              <a:gdLst/>
              <a:ahLst/>
              <a:cxnLst/>
              <a:rect l="l" t="t" r="r" b="b"/>
              <a:pathLst>
                <a:path w="19796" h="12728" extrusionOk="0">
                  <a:moveTo>
                    <a:pt x="18710" y="1"/>
                  </a:moveTo>
                  <a:lnTo>
                    <a:pt x="18710" y="1"/>
                  </a:lnTo>
                  <a:cubicBezTo>
                    <a:pt x="11986" y="6370"/>
                    <a:pt x="6947" y="8684"/>
                    <a:pt x="6947" y="8684"/>
                  </a:cubicBezTo>
                  <a:cubicBezTo>
                    <a:pt x="6947" y="8684"/>
                    <a:pt x="6659" y="8183"/>
                    <a:pt x="6315" y="7372"/>
                  </a:cubicBezTo>
                  <a:lnTo>
                    <a:pt x="6177" y="7425"/>
                  </a:lnTo>
                  <a:cubicBezTo>
                    <a:pt x="6177" y="7425"/>
                    <a:pt x="0" y="11746"/>
                    <a:pt x="312" y="12483"/>
                  </a:cubicBezTo>
                  <a:cubicBezTo>
                    <a:pt x="382" y="12646"/>
                    <a:pt x="549" y="12727"/>
                    <a:pt x="809" y="12727"/>
                  </a:cubicBezTo>
                  <a:cubicBezTo>
                    <a:pt x="1711" y="12727"/>
                    <a:pt x="3730" y="11752"/>
                    <a:pt x="6719" y="9854"/>
                  </a:cubicBezTo>
                  <a:cubicBezTo>
                    <a:pt x="19795" y="1558"/>
                    <a:pt x="18710" y="1"/>
                    <a:pt x="18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788;p64">
              <a:extLst>
                <a:ext uri="{FF2B5EF4-FFF2-40B4-BE49-F238E27FC236}">
                  <a16:creationId xmlns:a16="http://schemas.microsoft.com/office/drawing/2014/main" xmlns="" id="{ECF7FD9D-EFF6-4910-8FC8-E87EB31D2BE0}"/>
                </a:ext>
              </a:extLst>
            </p:cNvPr>
            <p:cNvSpPr/>
            <p:nvPr/>
          </p:nvSpPr>
          <p:spPr>
            <a:xfrm rot="778010">
              <a:off x="7019594" y="719896"/>
              <a:ext cx="95888" cy="140372"/>
            </a:xfrm>
            <a:custGeom>
              <a:avLst/>
              <a:gdLst/>
              <a:ahLst/>
              <a:cxnLst/>
              <a:rect l="l" t="t" r="r" b="b"/>
              <a:pathLst>
                <a:path w="6708" h="9820" extrusionOk="0">
                  <a:moveTo>
                    <a:pt x="5730" y="0"/>
                  </a:moveTo>
                  <a:cubicBezTo>
                    <a:pt x="5721" y="0"/>
                    <a:pt x="5713" y="1"/>
                    <a:pt x="5704" y="2"/>
                  </a:cubicBezTo>
                  <a:cubicBezTo>
                    <a:pt x="5574" y="15"/>
                    <a:pt x="5480" y="132"/>
                    <a:pt x="5494" y="260"/>
                  </a:cubicBezTo>
                  <a:cubicBezTo>
                    <a:pt x="6201" y="7128"/>
                    <a:pt x="433" y="9274"/>
                    <a:pt x="188" y="9361"/>
                  </a:cubicBezTo>
                  <a:cubicBezTo>
                    <a:pt x="66" y="9406"/>
                    <a:pt x="1" y="9541"/>
                    <a:pt x="46" y="9663"/>
                  </a:cubicBezTo>
                  <a:cubicBezTo>
                    <a:pt x="79" y="9760"/>
                    <a:pt x="171" y="9820"/>
                    <a:pt x="267" y="9820"/>
                  </a:cubicBezTo>
                  <a:cubicBezTo>
                    <a:pt x="296" y="9820"/>
                    <a:pt x="322" y="9814"/>
                    <a:pt x="345" y="9805"/>
                  </a:cubicBezTo>
                  <a:cubicBezTo>
                    <a:pt x="408" y="9783"/>
                    <a:pt x="6708" y="7454"/>
                    <a:pt x="5962" y="212"/>
                  </a:cubicBezTo>
                  <a:cubicBezTo>
                    <a:pt x="5950" y="91"/>
                    <a:pt x="5847" y="0"/>
                    <a:pt x="57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789;p64">
              <a:extLst>
                <a:ext uri="{FF2B5EF4-FFF2-40B4-BE49-F238E27FC236}">
                  <a16:creationId xmlns:a16="http://schemas.microsoft.com/office/drawing/2014/main" xmlns="" id="{FB87BC7E-67C0-45F5-8156-51088066E112}"/>
                </a:ext>
              </a:extLst>
            </p:cNvPr>
            <p:cNvSpPr/>
            <p:nvPr/>
          </p:nvSpPr>
          <p:spPr>
            <a:xfrm rot="778010">
              <a:off x="7087714" y="691361"/>
              <a:ext cx="53547" cy="47744"/>
            </a:xfrm>
            <a:custGeom>
              <a:avLst/>
              <a:gdLst/>
              <a:ahLst/>
              <a:cxnLst/>
              <a:rect l="l" t="t" r="r" b="b"/>
              <a:pathLst>
                <a:path w="3746" h="3340" extrusionOk="0">
                  <a:moveTo>
                    <a:pt x="2307" y="0"/>
                  </a:moveTo>
                  <a:cubicBezTo>
                    <a:pt x="1798" y="0"/>
                    <a:pt x="1593" y="1839"/>
                    <a:pt x="1593" y="1839"/>
                  </a:cubicBezTo>
                  <a:cubicBezTo>
                    <a:pt x="1593" y="1839"/>
                    <a:pt x="1412" y="124"/>
                    <a:pt x="1010" y="124"/>
                  </a:cubicBezTo>
                  <a:cubicBezTo>
                    <a:pt x="978" y="124"/>
                    <a:pt x="945" y="135"/>
                    <a:pt x="911" y="158"/>
                  </a:cubicBezTo>
                  <a:cubicBezTo>
                    <a:pt x="437" y="473"/>
                    <a:pt x="997" y="2310"/>
                    <a:pt x="997" y="2310"/>
                  </a:cubicBezTo>
                  <a:cubicBezTo>
                    <a:pt x="997" y="2310"/>
                    <a:pt x="557" y="2020"/>
                    <a:pt x="282" y="2020"/>
                  </a:cubicBezTo>
                  <a:cubicBezTo>
                    <a:pt x="169" y="2020"/>
                    <a:pt x="85" y="2069"/>
                    <a:pt x="69" y="2206"/>
                  </a:cubicBezTo>
                  <a:cubicBezTo>
                    <a:pt x="1" y="2825"/>
                    <a:pt x="952" y="3340"/>
                    <a:pt x="1718" y="3340"/>
                  </a:cubicBezTo>
                  <a:cubicBezTo>
                    <a:pt x="1974" y="3340"/>
                    <a:pt x="2210" y="3282"/>
                    <a:pt x="2380" y="3152"/>
                  </a:cubicBezTo>
                  <a:cubicBezTo>
                    <a:pt x="3063" y="2627"/>
                    <a:pt x="3745" y="1470"/>
                    <a:pt x="3379" y="1208"/>
                  </a:cubicBezTo>
                  <a:cubicBezTo>
                    <a:pt x="3334" y="1176"/>
                    <a:pt x="3284" y="1162"/>
                    <a:pt x="3230" y="1162"/>
                  </a:cubicBezTo>
                  <a:cubicBezTo>
                    <a:pt x="2844" y="1162"/>
                    <a:pt x="2276" y="1891"/>
                    <a:pt x="2276" y="1891"/>
                  </a:cubicBezTo>
                  <a:cubicBezTo>
                    <a:pt x="2276" y="1891"/>
                    <a:pt x="2854" y="54"/>
                    <a:pt x="2329" y="1"/>
                  </a:cubicBezTo>
                  <a:cubicBezTo>
                    <a:pt x="2321" y="1"/>
                    <a:pt x="2314" y="0"/>
                    <a:pt x="2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790;p64">
              <a:extLst>
                <a:ext uri="{FF2B5EF4-FFF2-40B4-BE49-F238E27FC236}">
                  <a16:creationId xmlns:a16="http://schemas.microsoft.com/office/drawing/2014/main" xmlns="" id="{65F0FA0D-AD5C-4B77-A68F-8A2F36F4038B}"/>
                </a:ext>
              </a:extLst>
            </p:cNvPr>
            <p:cNvSpPr/>
            <p:nvPr/>
          </p:nvSpPr>
          <p:spPr>
            <a:xfrm rot="778010">
              <a:off x="6872954" y="1326872"/>
              <a:ext cx="19798" cy="71301"/>
            </a:xfrm>
            <a:custGeom>
              <a:avLst/>
              <a:gdLst/>
              <a:ahLst/>
              <a:cxnLst/>
              <a:rect l="l" t="t" r="r" b="b"/>
              <a:pathLst>
                <a:path w="1385" h="4988" extrusionOk="0">
                  <a:moveTo>
                    <a:pt x="262" y="1"/>
                  </a:moveTo>
                  <a:cubicBezTo>
                    <a:pt x="241" y="1"/>
                    <a:pt x="220" y="3"/>
                    <a:pt x="199" y="9"/>
                  </a:cubicBezTo>
                  <a:cubicBezTo>
                    <a:pt x="74" y="45"/>
                    <a:pt x="0" y="175"/>
                    <a:pt x="36" y="301"/>
                  </a:cubicBezTo>
                  <a:cubicBezTo>
                    <a:pt x="42" y="326"/>
                    <a:pt x="732" y="2805"/>
                    <a:pt x="903" y="4773"/>
                  </a:cubicBezTo>
                  <a:cubicBezTo>
                    <a:pt x="914" y="4895"/>
                    <a:pt x="1016" y="4988"/>
                    <a:pt x="1138" y="4988"/>
                  </a:cubicBezTo>
                  <a:cubicBezTo>
                    <a:pt x="1145" y="4988"/>
                    <a:pt x="1151" y="4988"/>
                    <a:pt x="1159" y="4986"/>
                  </a:cubicBezTo>
                  <a:cubicBezTo>
                    <a:pt x="1288" y="4975"/>
                    <a:pt x="1385" y="4860"/>
                    <a:pt x="1373" y="4731"/>
                  </a:cubicBezTo>
                  <a:cubicBezTo>
                    <a:pt x="1198" y="2719"/>
                    <a:pt x="497" y="197"/>
                    <a:pt x="490" y="172"/>
                  </a:cubicBezTo>
                  <a:cubicBezTo>
                    <a:pt x="461" y="68"/>
                    <a:pt x="365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791;p64">
              <a:extLst>
                <a:ext uri="{FF2B5EF4-FFF2-40B4-BE49-F238E27FC236}">
                  <a16:creationId xmlns:a16="http://schemas.microsoft.com/office/drawing/2014/main" xmlns="" id="{31C92F01-956B-44D1-B143-4974F83E4948}"/>
                </a:ext>
              </a:extLst>
            </p:cNvPr>
            <p:cNvSpPr/>
            <p:nvPr/>
          </p:nvSpPr>
          <p:spPr>
            <a:xfrm rot="778010">
              <a:off x="6878654" y="1379708"/>
              <a:ext cx="37523" cy="25001"/>
            </a:xfrm>
            <a:custGeom>
              <a:avLst/>
              <a:gdLst/>
              <a:ahLst/>
              <a:cxnLst/>
              <a:rect l="l" t="t" r="r" b="b"/>
              <a:pathLst>
                <a:path w="2625" h="1749" extrusionOk="0">
                  <a:moveTo>
                    <a:pt x="1727" y="0"/>
                  </a:moveTo>
                  <a:cubicBezTo>
                    <a:pt x="1179" y="0"/>
                    <a:pt x="590" y="409"/>
                    <a:pt x="275" y="789"/>
                  </a:cubicBezTo>
                  <a:cubicBezTo>
                    <a:pt x="82" y="1021"/>
                    <a:pt x="0" y="1229"/>
                    <a:pt x="34" y="1407"/>
                  </a:cubicBezTo>
                  <a:cubicBezTo>
                    <a:pt x="62" y="1562"/>
                    <a:pt x="193" y="1748"/>
                    <a:pt x="646" y="1748"/>
                  </a:cubicBezTo>
                  <a:cubicBezTo>
                    <a:pt x="1221" y="1748"/>
                    <a:pt x="2265" y="1439"/>
                    <a:pt x="2527" y="974"/>
                  </a:cubicBezTo>
                  <a:cubicBezTo>
                    <a:pt x="2624" y="805"/>
                    <a:pt x="2622" y="622"/>
                    <a:pt x="2525" y="458"/>
                  </a:cubicBezTo>
                  <a:cubicBezTo>
                    <a:pt x="2344" y="158"/>
                    <a:pt x="2068" y="0"/>
                    <a:pt x="1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792;p64">
              <a:extLst>
                <a:ext uri="{FF2B5EF4-FFF2-40B4-BE49-F238E27FC236}">
                  <a16:creationId xmlns:a16="http://schemas.microsoft.com/office/drawing/2014/main" xmlns="" id="{7E5A1AE3-8138-4A87-872B-9D7EBD8876BB}"/>
                </a:ext>
              </a:extLst>
            </p:cNvPr>
            <p:cNvSpPr/>
            <p:nvPr/>
          </p:nvSpPr>
          <p:spPr>
            <a:xfrm rot="778010">
              <a:off x="6866481" y="650164"/>
              <a:ext cx="60194" cy="41640"/>
            </a:xfrm>
            <a:custGeom>
              <a:avLst/>
              <a:gdLst/>
              <a:ahLst/>
              <a:cxnLst/>
              <a:rect l="l" t="t" r="r" b="b"/>
              <a:pathLst>
                <a:path w="4211" h="2913" extrusionOk="0">
                  <a:moveTo>
                    <a:pt x="3969" y="1"/>
                  </a:moveTo>
                  <a:cubicBezTo>
                    <a:pt x="3868" y="1"/>
                    <a:pt x="3783" y="81"/>
                    <a:pt x="3780" y="183"/>
                  </a:cubicBezTo>
                  <a:lnTo>
                    <a:pt x="3780" y="189"/>
                  </a:lnTo>
                  <a:cubicBezTo>
                    <a:pt x="3780" y="189"/>
                    <a:pt x="3777" y="277"/>
                    <a:pt x="3759" y="440"/>
                  </a:cubicBezTo>
                  <a:cubicBezTo>
                    <a:pt x="3743" y="602"/>
                    <a:pt x="3702" y="835"/>
                    <a:pt x="3618" y="1087"/>
                  </a:cubicBezTo>
                  <a:cubicBezTo>
                    <a:pt x="3578" y="1216"/>
                    <a:pt x="3519" y="1346"/>
                    <a:pt x="3448" y="1471"/>
                  </a:cubicBezTo>
                  <a:cubicBezTo>
                    <a:pt x="3380" y="1598"/>
                    <a:pt x="3282" y="1709"/>
                    <a:pt x="3180" y="1817"/>
                  </a:cubicBezTo>
                  <a:cubicBezTo>
                    <a:pt x="3124" y="1864"/>
                    <a:pt x="3065" y="1910"/>
                    <a:pt x="3005" y="1955"/>
                  </a:cubicBezTo>
                  <a:cubicBezTo>
                    <a:pt x="2937" y="1989"/>
                    <a:pt x="2871" y="2032"/>
                    <a:pt x="2804" y="2062"/>
                  </a:cubicBezTo>
                  <a:cubicBezTo>
                    <a:pt x="2732" y="2084"/>
                    <a:pt x="2683" y="2115"/>
                    <a:pt x="2595" y="2138"/>
                  </a:cubicBezTo>
                  <a:lnTo>
                    <a:pt x="2329" y="2193"/>
                  </a:lnTo>
                  <a:cubicBezTo>
                    <a:pt x="2247" y="2194"/>
                    <a:pt x="2167" y="2202"/>
                    <a:pt x="2085" y="2209"/>
                  </a:cubicBezTo>
                  <a:lnTo>
                    <a:pt x="1852" y="2188"/>
                  </a:lnTo>
                  <a:cubicBezTo>
                    <a:pt x="1706" y="2150"/>
                    <a:pt x="1561" y="2108"/>
                    <a:pt x="1432" y="2030"/>
                  </a:cubicBezTo>
                  <a:cubicBezTo>
                    <a:pt x="1306" y="1952"/>
                    <a:pt x="1184" y="1861"/>
                    <a:pt x="1084" y="1754"/>
                  </a:cubicBezTo>
                  <a:cubicBezTo>
                    <a:pt x="978" y="1651"/>
                    <a:pt x="891" y="1536"/>
                    <a:pt x="812" y="1425"/>
                  </a:cubicBezTo>
                  <a:cubicBezTo>
                    <a:pt x="659" y="1201"/>
                    <a:pt x="546" y="992"/>
                    <a:pt x="480" y="842"/>
                  </a:cubicBezTo>
                  <a:cubicBezTo>
                    <a:pt x="411" y="690"/>
                    <a:pt x="379" y="607"/>
                    <a:pt x="379" y="607"/>
                  </a:cubicBezTo>
                  <a:lnTo>
                    <a:pt x="372" y="598"/>
                  </a:lnTo>
                  <a:cubicBezTo>
                    <a:pt x="345" y="528"/>
                    <a:pt x="275" y="479"/>
                    <a:pt x="198" y="479"/>
                  </a:cubicBezTo>
                  <a:cubicBezTo>
                    <a:pt x="191" y="479"/>
                    <a:pt x="184" y="479"/>
                    <a:pt x="176" y="480"/>
                  </a:cubicBezTo>
                  <a:cubicBezTo>
                    <a:pt x="74" y="492"/>
                    <a:pt x="1" y="585"/>
                    <a:pt x="13" y="688"/>
                  </a:cubicBezTo>
                  <a:cubicBezTo>
                    <a:pt x="13" y="688"/>
                    <a:pt x="15" y="714"/>
                    <a:pt x="22" y="766"/>
                  </a:cubicBezTo>
                  <a:cubicBezTo>
                    <a:pt x="31" y="816"/>
                    <a:pt x="39" y="889"/>
                    <a:pt x="61" y="980"/>
                  </a:cubicBezTo>
                  <a:cubicBezTo>
                    <a:pt x="105" y="1160"/>
                    <a:pt x="170" y="1421"/>
                    <a:pt x="319" y="1713"/>
                  </a:cubicBezTo>
                  <a:cubicBezTo>
                    <a:pt x="466" y="2004"/>
                    <a:pt x="695" y="2343"/>
                    <a:pt x="1072" y="2596"/>
                  </a:cubicBezTo>
                  <a:cubicBezTo>
                    <a:pt x="1259" y="2725"/>
                    <a:pt x="1481" y="2816"/>
                    <a:pt x="1714" y="2872"/>
                  </a:cubicBezTo>
                  <a:cubicBezTo>
                    <a:pt x="1832" y="2888"/>
                    <a:pt x="1952" y="2903"/>
                    <a:pt x="2072" y="2913"/>
                  </a:cubicBezTo>
                  <a:cubicBezTo>
                    <a:pt x="2188" y="2908"/>
                    <a:pt x="2307" y="2903"/>
                    <a:pt x="2424" y="2893"/>
                  </a:cubicBezTo>
                  <a:lnTo>
                    <a:pt x="2742" y="2822"/>
                  </a:lnTo>
                  <a:cubicBezTo>
                    <a:pt x="2847" y="2795"/>
                    <a:pt x="2977" y="2738"/>
                    <a:pt x="3090" y="2694"/>
                  </a:cubicBezTo>
                  <a:cubicBezTo>
                    <a:pt x="3202" y="2643"/>
                    <a:pt x="3296" y="2573"/>
                    <a:pt x="3395" y="2512"/>
                  </a:cubicBezTo>
                  <a:cubicBezTo>
                    <a:pt x="3487" y="2439"/>
                    <a:pt x="3574" y="2361"/>
                    <a:pt x="3655" y="2282"/>
                  </a:cubicBezTo>
                  <a:cubicBezTo>
                    <a:pt x="3963" y="1943"/>
                    <a:pt x="4102" y="1547"/>
                    <a:pt x="4162" y="1223"/>
                  </a:cubicBezTo>
                  <a:cubicBezTo>
                    <a:pt x="4198" y="1060"/>
                    <a:pt x="4205" y="910"/>
                    <a:pt x="4206" y="778"/>
                  </a:cubicBezTo>
                  <a:cubicBezTo>
                    <a:pt x="4210" y="648"/>
                    <a:pt x="4204" y="534"/>
                    <a:pt x="4196" y="440"/>
                  </a:cubicBezTo>
                  <a:cubicBezTo>
                    <a:pt x="4178" y="254"/>
                    <a:pt x="4151" y="142"/>
                    <a:pt x="4151" y="142"/>
                  </a:cubicBezTo>
                  <a:cubicBezTo>
                    <a:pt x="4130" y="63"/>
                    <a:pt x="4059" y="4"/>
                    <a:pt x="3974" y="1"/>
                  </a:cubicBezTo>
                  <a:cubicBezTo>
                    <a:pt x="3972" y="1"/>
                    <a:pt x="3970" y="1"/>
                    <a:pt x="39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793;p64">
              <a:extLst>
                <a:ext uri="{FF2B5EF4-FFF2-40B4-BE49-F238E27FC236}">
                  <a16:creationId xmlns:a16="http://schemas.microsoft.com/office/drawing/2014/main" xmlns="" id="{47FE932E-D86A-4D47-92DB-251101E44D6B}"/>
                </a:ext>
              </a:extLst>
            </p:cNvPr>
            <p:cNvSpPr/>
            <p:nvPr/>
          </p:nvSpPr>
          <p:spPr>
            <a:xfrm rot="778010">
              <a:off x="6676047" y="1287599"/>
              <a:ext cx="24158" cy="83437"/>
            </a:xfrm>
            <a:custGeom>
              <a:avLst/>
              <a:gdLst/>
              <a:ahLst/>
              <a:cxnLst/>
              <a:rect l="l" t="t" r="r" b="b"/>
              <a:pathLst>
                <a:path w="1690" h="5837" extrusionOk="0">
                  <a:moveTo>
                    <a:pt x="1425" y="0"/>
                  </a:moveTo>
                  <a:cubicBezTo>
                    <a:pt x="1324" y="0"/>
                    <a:pt x="1231" y="67"/>
                    <a:pt x="1200" y="169"/>
                  </a:cubicBezTo>
                  <a:cubicBezTo>
                    <a:pt x="1158" y="308"/>
                    <a:pt x="186" y="3565"/>
                    <a:pt x="12" y="5580"/>
                  </a:cubicBezTo>
                  <a:cubicBezTo>
                    <a:pt x="0" y="5710"/>
                    <a:pt x="96" y="5825"/>
                    <a:pt x="226" y="5835"/>
                  </a:cubicBezTo>
                  <a:cubicBezTo>
                    <a:pt x="233" y="5836"/>
                    <a:pt x="241" y="5836"/>
                    <a:pt x="247" y="5836"/>
                  </a:cubicBezTo>
                  <a:cubicBezTo>
                    <a:pt x="368" y="5836"/>
                    <a:pt x="472" y="5743"/>
                    <a:pt x="482" y="5621"/>
                  </a:cubicBezTo>
                  <a:cubicBezTo>
                    <a:pt x="653" y="3656"/>
                    <a:pt x="1642" y="338"/>
                    <a:pt x="1652" y="305"/>
                  </a:cubicBezTo>
                  <a:cubicBezTo>
                    <a:pt x="1690" y="179"/>
                    <a:pt x="1620" y="49"/>
                    <a:pt x="1494" y="11"/>
                  </a:cubicBezTo>
                  <a:cubicBezTo>
                    <a:pt x="1471" y="4"/>
                    <a:pt x="1448" y="0"/>
                    <a:pt x="1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794;p64">
              <a:extLst>
                <a:ext uri="{FF2B5EF4-FFF2-40B4-BE49-F238E27FC236}">
                  <a16:creationId xmlns:a16="http://schemas.microsoft.com/office/drawing/2014/main" xmlns="" id="{4EA36586-684B-4215-BC02-C91681DA18D6}"/>
                </a:ext>
              </a:extLst>
            </p:cNvPr>
            <p:cNvSpPr/>
            <p:nvPr/>
          </p:nvSpPr>
          <p:spPr>
            <a:xfrm rot="778010">
              <a:off x="6639820" y="1342538"/>
              <a:ext cx="37480" cy="24987"/>
            </a:xfrm>
            <a:custGeom>
              <a:avLst/>
              <a:gdLst/>
              <a:ahLst/>
              <a:cxnLst/>
              <a:rect l="l" t="t" r="r" b="b"/>
              <a:pathLst>
                <a:path w="2622" h="1748" extrusionOk="0">
                  <a:moveTo>
                    <a:pt x="898" y="1"/>
                  </a:moveTo>
                  <a:cubicBezTo>
                    <a:pt x="555" y="1"/>
                    <a:pt x="279" y="158"/>
                    <a:pt x="99" y="457"/>
                  </a:cubicBezTo>
                  <a:cubicBezTo>
                    <a:pt x="1" y="622"/>
                    <a:pt x="0" y="805"/>
                    <a:pt x="95" y="974"/>
                  </a:cubicBezTo>
                  <a:cubicBezTo>
                    <a:pt x="357" y="1439"/>
                    <a:pt x="1401" y="1748"/>
                    <a:pt x="1976" y="1748"/>
                  </a:cubicBezTo>
                  <a:cubicBezTo>
                    <a:pt x="2429" y="1748"/>
                    <a:pt x="2560" y="1563"/>
                    <a:pt x="2588" y="1406"/>
                  </a:cubicBezTo>
                  <a:cubicBezTo>
                    <a:pt x="2622" y="1229"/>
                    <a:pt x="2540" y="1021"/>
                    <a:pt x="2347" y="789"/>
                  </a:cubicBezTo>
                  <a:cubicBezTo>
                    <a:pt x="2033" y="409"/>
                    <a:pt x="1444" y="1"/>
                    <a:pt x="8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795;p64">
              <a:extLst>
                <a:ext uri="{FF2B5EF4-FFF2-40B4-BE49-F238E27FC236}">
                  <a16:creationId xmlns:a16="http://schemas.microsoft.com/office/drawing/2014/main" xmlns="" id="{7979CFC8-0D4F-482F-8BFC-FBEE050FF036}"/>
                </a:ext>
              </a:extLst>
            </p:cNvPr>
            <p:cNvSpPr/>
            <p:nvPr/>
          </p:nvSpPr>
          <p:spPr>
            <a:xfrm rot="778010">
              <a:off x="6722876" y="822273"/>
              <a:ext cx="47829" cy="127821"/>
            </a:xfrm>
            <a:custGeom>
              <a:avLst/>
              <a:gdLst/>
              <a:ahLst/>
              <a:cxnLst/>
              <a:rect l="l" t="t" r="r" b="b"/>
              <a:pathLst>
                <a:path w="3346" h="8942" extrusionOk="0">
                  <a:moveTo>
                    <a:pt x="3086" y="0"/>
                  </a:moveTo>
                  <a:cubicBezTo>
                    <a:pt x="3026" y="0"/>
                    <a:pt x="2966" y="23"/>
                    <a:pt x="2920" y="69"/>
                  </a:cubicBezTo>
                  <a:cubicBezTo>
                    <a:pt x="2800" y="190"/>
                    <a:pt x="1" y="3081"/>
                    <a:pt x="2344" y="8795"/>
                  </a:cubicBezTo>
                  <a:cubicBezTo>
                    <a:pt x="2382" y="8887"/>
                    <a:pt x="2470" y="8942"/>
                    <a:pt x="2562" y="8942"/>
                  </a:cubicBezTo>
                  <a:cubicBezTo>
                    <a:pt x="2592" y="8942"/>
                    <a:pt x="2622" y="8935"/>
                    <a:pt x="2652" y="8925"/>
                  </a:cubicBezTo>
                  <a:cubicBezTo>
                    <a:pt x="2773" y="8875"/>
                    <a:pt x="2830" y="8737"/>
                    <a:pt x="2780" y="8617"/>
                  </a:cubicBezTo>
                  <a:cubicBezTo>
                    <a:pt x="563" y="3209"/>
                    <a:pt x="3227" y="430"/>
                    <a:pt x="3254" y="403"/>
                  </a:cubicBezTo>
                  <a:cubicBezTo>
                    <a:pt x="3345" y="311"/>
                    <a:pt x="3345" y="160"/>
                    <a:pt x="3253" y="69"/>
                  </a:cubicBezTo>
                  <a:cubicBezTo>
                    <a:pt x="3207" y="23"/>
                    <a:pt x="3146" y="0"/>
                    <a:pt x="30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796;p64">
              <a:extLst>
                <a:ext uri="{FF2B5EF4-FFF2-40B4-BE49-F238E27FC236}">
                  <a16:creationId xmlns:a16="http://schemas.microsoft.com/office/drawing/2014/main" xmlns="" id="{41C09241-BEEE-4E57-B5CE-F8A741ECDEC5}"/>
                </a:ext>
              </a:extLst>
            </p:cNvPr>
            <p:cNvSpPr/>
            <p:nvPr/>
          </p:nvSpPr>
          <p:spPr>
            <a:xfrm rot="778010">
              <a:off x="6732600" y="948684"/>
              <a:ext cx="38524" cy="35836"/>
            </a:xfrm>
            <a:custGeom>
              <a:avLst/>
              <a:gdLst/>
              <a:ahLst/>
              <a:cxnLst/>
              <a:rect l="l" t="t" r="r" b="b"/>
              <a:pathLst>
                <a:path w="2695" h="2507" extrusionOk="0">
                  <a:moveTo>
                    <a:pt x="1286" y="0"/>
                  </a:moveTo>
                  <a:cubicBezTo>
                    <a:pt x="885" y="0"/>
                    <a:pt x="400" y="178"/>
                    <a:pt x="280" y="556"/>
                  </a:cubicBezTo>
                  <a:cubicBezTo>
                    <a:pt x="140" y="993"/>
                    <a:pt x="1" y="2288"/>
                    <a:pt x="248" y="2389"/>
                  </a:cubicBezTo>
                  <a:cubicBezTo>
                    <a:pt x="272" y="2399"/>
                    <a:pt x="295" y="2404"/>
                    <a:pt x="317" y="2404"/>
                  </a:cubicBezTo>
                  <a:cubicBezTo>
                    <a:pt x="652" y="2404"/>
                    <a:pt x="825" y="1365"/>
                    <a:pt x="825" y="1365"/>
                  </a:cubicBezTo>
                  <a:cubicBezTo>
                    <a:pt x="825" y="1365"/>
                    <a:pt x="1052" y="2507"/>
                    <a:pt x="1280" y="2507"/>
                  </a:cubicBezTo>
                  <a:cubicBezTo>
                    <a:pt x="1282" y="2507"/>
                    <a:pt x="1283" y="2507"/>
                    <a:pt x="1285" y="2506"/>
                  </a:cubicBezTo>
                  <a:cubicBezTo>
                    <a:pt x="1679" y="2480"/>
                    <a:pt x="1442" y="1286"/>
                    <a:pt x="1442" y="1286"/>
                  </a:cubicBezTo>
                  <a:lnTo>
                    <a:pt x="1442" y="1286"/>
                  </a:lnTo>
                  <a:cubicBezTo>
                    <a:pt x="1442" y="1286"/>
                    <a:pt x="2059" y="1991"/>
                    <a:pt x="2293" y="1991"/>
                  </a:cubicBezTo>
                  <a:cubicBezTo>
                    <a:pt x="2308" y="1991"/>
                    <a:pt x="2322" y="1988"/>
                    <a:pt x="2334" y="1982"/>
                  </a:cubicBezTo>
                  <a:cubicBezTo>
                    <a:pt x="2525" y="1877"/>
                    <a:pt x="1822" y="696"/>
                    <a:pt x="1822" y="696"/>
                  </a:cubicBezTo>
                  <a:lnTo>
                    <a:pt x="1822" y="696"/>
                  </a:lnTo>
                  <a:cubicBezTo>
                    <a:pt x="1822" y="696"/>
                    <a:pt x="2113" y="771"/>
                    <a:pt x="2359" y="771"/>
                  </a:cubicBezTo>
                  <a:cubicBezTo>
                    <a:pt x="2538" y="771"/>
                    <a:pt x="2693" y="731"/>
                    <a:pt x="2693" y="591"/>
                  </a:cubicBezTo>
                  <a:cubicBezTo>
                    <a:pt x="2694" y="259"/>
                    <a:pt x="1923" y="84"/>
                    <a:pt x="1469" y="13"/>
                  </a:cubicBezTo>
                  <a:cubicBezTo>
                    <a:pt x="1411" y="5"/>
                    <a:pt x="1350" y="0"/>
                    <a:pt x="1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797;p64">
              <a:extLst>
                <a:ext uri="{FF2B5EF4-FFF2-40B4-BE49-F238E27FC236}">
                  <a16:creationId xmlns:a16="http://schemas.microsoft.com/office/drawing/2014/main" xmlns="" id="{BBA0FA61-562F-483A-9662-81A9EF19E9CB}"/>
                </a:ext>
              </a:extLst>
            </p:cNvPr>
            <p:cNvSpPr/>
            <p:nvPr/>
          </p:nvSpPr>
          <p:spPr>
            <a:xfrm rot="778010">
              <a:off x="6813805" y="632986"/>
              <a:ext cx="30376" cy="30362"/>
            </a:xfrm>
            <a:custGeom>
              <a:avLst/>
              <a:gdLst/>
              <a:ahLst/>
              <a:cxnLst/>
              <a:rect l="l" t="t" r="r" b="b"/>
              <a:pathLst>
                <a:path w="2125" h="2124" extrusionOk="0">
                  <a:moveTo>
                    <a:pt x="1063" y="0"/>
                  </a:moveTo>
                  <a:cubicBezTo>
                    <a:pt x="476" y="0"/>
                    <a:pt x="0" y="476"/>
                    <a:pt x="0" y="1062"/>
                  </a:cubicBezTo>
                  <a:cubicBezTo>
                    <a:pt x="0" y="1649"/>
                    <a:pt x="476" y="2124"/>
                    <a:pt x="1063" y="2124"/>
                  </a:cubicBezTo>
                  <a:cubicBezTo>
                    <a:pt x="1649" y="2124"/>
                    <a:pt x="2124" y="1649"/>
                    <a:pt x="2124" y="1062"/>
                  </a:cubicBezTo>
                  <a:cubicBezTo>
                    <a:pt x="2124" y="476"/>
                    <a:pt x="1649" y="0"/>
                    <a:pt x="1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798;p64">
              <a:extLst>
                <a:ext uri="{FF2B5EF4-FFF2-40B4-BE49-F238E27FC236}">
                  <a16:creationId xmlns:a16="http://schemas.microsoft.com/office/drawing/2014/main" xmlns="" id="{8B8EA84E-8ED3-4E92-AF79-807D7542B803}"/>
                </a:ext>
              </a:extLst>
            </p:cNvPr>
            <p:cNvSpPr/>
            <p:nvPr/>
          </p:nvSpPr>
          <p:spPr>
            <a:xfrm rot="778010">
              <a:off x="6948969" y="643345"/>
              <a:ext cx="30390" cy="30376"/>
            </a:xfrm>
            <a:custGeom>
              <a:avLst/>
              <a:gdLst/>
              <a:ahLst/>
              <a:cxnLst/>
              <a:rect l="l" t="t" r="r" b="b"/>
              <a:pathLst>
                <a:path w="2126" h="2125" extrusionOk="0">
                  <a:moveTo>
                    <a:pt x="1064" y="1"/>
                  </a:moveTo>
                  <a:cubicBezTo>
                    <a:pt x="476" y="1"/>
                    <a:pt x="1" y="476"/>
                    <a:pt x="1" y="1062"/>
                  </a:cubicBezTo>
                  <a:cubicBezTo>
                    <a:pt x="1" y="1649"/>
                    <a:pt x="476" y="2125"/>
                    <a:pt x="1064" y="2125"/>
                  </a:cubicBezTo>
                  <a:cubicBezTo>
                    <a:pt x="1650" y="2125"/>
                    <a:pt x="2125" y="1649"/>
                    <a:pt x="2125" y="1062"/>
                  </a:cubicBezTo>
                  <a:cubicBezTo>
                    <a:pt x="2125" y="476"/>
                    <a:pt x="1650" y="1"/>
                    <a:pt x="10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" name="Google Shape;6799;p64">
            <a:extLst>
              <a:ext uri="{FF2B5EF4-FFF2-40B4-BE49-F238E27FC236}">
                <a16:creationId xmlns:a16="http://schemas.microsoft.com/office/drawing/2014/main" xmlns="" id="{B9486387-A6FE-4C61-9ECC-2F835CF8C604}"/>
              </a:ext>
            </a:extLst>
          </p:cNvPr>
          <p:cNvGrpSpPr/>
          <p:nvPr/>
        </p:nvGrpSpPr>
        <p:grpSpPr>
          <a:xfrm rot="8048929">
            <a:off x="10230065" y="2577851"/>
            <a:ext cx="1102056" cy="750167"/>
            <a:chOff x="7460091" y="634069"/>
            <a:chExt cx="963903" cy="603002"/>
          </a:xfrm>
        </p:grpSpPr>
        <p:sp>
          <p:nvSpPr>
            <p:cNvPr id="48" name="Google Shape;6800;p64">
              <a:extLst>
                <a:ext uri="{FF2B5EF4-FFF2-40B4-BE49-F238E27FC236}">
                  <a16:creationId xmlns:a16="http://schemas.microsoft.com/office/drawing/2014/main" xmlns="" id="{6E919657-0FFD-4D39-BAEB-D842353E7045}"/>
                </a:ext>
              </a:extLst>
            </p:cNvPr>
            <p:cNvSpPr/>
            <p:nvPr/>
          </p:nvSpPr>
          <p:spPr>
            <a:xfrm rot="-7207166">
              <a:off x="8208948" y="678559"/>
              <a:ext cx="161740" cy="216410"/>
            </a:xfrm>
            <a:custGeom>
              <a:avLst/>
              <a:gdLst/>
              <a:ahLst/>
              <a:cxnLst/>
              <a:rect l="l" t="t" r="r" b="b"/>
              <a:pathLst>
                <a:path w="20665" h="27650" extrusionOk="0">
                  <a:moveTo>
                    <a:pt x="10346" y="0"/>
                  </a:moveTo>
                  <a:cubicBezTo>
                    <a:pt x="2041" y="0"/>
                    <a:pt x="241" y="4735"/>
                    <a:pt x="0" y="6362"/>
                  </a:cubicBezTo>
                  <a:cubicBezTo>
                    <a:pt x="0" y="6362"/>
                    <a:pt x="4041" y="27182"/>
                    <a:pt x="6768" y="27641"/>
                  </a:cubicBezTo>
                  <a:cubicBezTo>
                    <a:pt x="6802" y="27647"/>
                    <a:pt x="6837" y="27650"/>
                    <a:pt x="6873" y="27650"/>
                  </a:cubicBezTo>
                  <a:cubicBezTo>
                    <a:pt x="9756" y="27650"/>
                    <a:pt x="20146" y="9764"/>
                    <a:pt x="20146" y="9764"/>
                  </a:cubicBezTo>
                  <a:cubicBezTo>
                    <a:pt x="20146" y="9764"/>
                    <a:pt x="20664" y="458"/>
                    <a:pt x="11428" y="26"/>
                  </a:cubicBezTo>
                  <a:cubicBezTo>
                    <a:pt x="11056" y="8"/>
                    <a:pt x="10695" y="0"/>
                    <a:pt x="10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801;p64">
              <a:extLst>
                <a:ext uri="{FF2B5EF4-FFF2-40B4-BE49-F238E27FC236}">
                  <a16:creationId xmlns:a16="http://schemas.microsoft.com/office/drawing/2014/main" xmlns="" id="{8D7D6C87-D1B2-47F3-9531-00808DAF8B1D}"/>
                </a:ext>
              </a:extLst>
            </p:cNvPr>
            <p:cNvSpPr/>
            <p:nvPr/>
          </p:nvSpPr>
          <p:spPr>
            <a:xfrm rot="-7207166">
              <a:off x="7781565" y="572440"/>
              <a:ext cx="275799" cy="726261"/>
            </a:xfrm>
            <a:custGeom>
              <a:avLst/>
              <a:gdLst/>
              <a:ahLst/>
              <a:cxnLst/>
              <a:rect l="l" t="t" r="r" b="b"/>
              <a:pathLst>
                <a:path w="35238" h="92792" extrusionOk="0">
                  <a:moveTo>
                    <a:pt x="15092" y="0"/>
                  </a:moveTo>
                  <a:lnTo>
                    <a:pt x="0" y="89392"/>
                  </a:lnTo>
                  <a:cubicBezTo>
                    <a:pt x="628" y="88266"/>
                    <a:pt x="1826" y="87538"/>
                    <a:pt x="3144" y="87538"/>
                  </a:cubicBezTo>
                  <a:cubicBezTo>
                    <a:pt x="3344" y="87538"/>
                    <a:pt x="3547" y="87555"/>
                    <a:pt x="3751" y="87589"/>
                  </a:cubicBezTo>
                  <a:cubicBezTo>
                    <a:pt x="5308" y="87851"/>
                    <a:pt x="6457" y="89075"/>
                    <a:pt x="6709" y="90545"/>
                  </a:cubicBezTo>
                  <a:cubicBezTo>
                    <a:pt x="7335" y="89408"/>
                    <a:pt x="8542" y="88671"/>
                    <a:pt x="9869" y="88671"/>
                  </a:cubicBezTo>
                  <a:cubicBezTo>
                    <a:pt x="10068" y="88671"/>
                    <a:pt x="10269" y="88688"/>
                    <a:pt x="10472" y="88722"/>
                  </a:cubicBezTo>
                  <a:cubicBezTo>
                    <a:pt x="12029" y="88986"/>
                    <a:pt x="13178" y="90208"/>
                    <a:pt x="13430" y="91679"/>
                  </a:cubicBezTo>
                  <a:cubicBezTo>
                    <a:pt x="14056" y="90542"/>
                    <a:pt x="15261" y="89805"/>
                    <a:pt x="16588" y="89805"/>
                  </a:cubicBezTo>
                  <a:cubicBezTo>
                    <a:pt x="16788" y="89805"/>
                    <a:pt x="16990" y="89822"/>
                    <a:pt x="17193" y="89857"/>
                  </a:cubicBezTo>
                  <a:cubicBezTo>
                    <a:pt x="18741" y="90118"/>
                    <a:pt x="19888" y="91330"/>
                    <a:pt x="20146" y="92792"/>
                  </a:cubicBezTo>
                  <a:lnTo>
                    <a:pt x="35238" y="3401"/>
                  </a:lnTo>
                  <a:lnTo>
                    <a:pt x="150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802;p64">
              <a:extLst>
                <a:ext uri="{FF2B5EF4-FFF2-40B4-BE49-F238E27FC236}">
                  <a16:creationId xmlns:a16="http://schemas.microsoft.com/office/drawing/2014/main" xmlns="" id="{07E23847-40A8-443A-BFD1-8AA3766AC804}"/>
                </a:ext>
              </a:extLst>
            </p:cNvPr>
            <p:cNvSpPr/>
            <p:nvPr/>
          </p:nvSpPr>
          <p:spPr>
            <a:xfrm rot="-7207166">
              <a:off x="8322663" y="730153"/>
              <a:ext cx="77031" cy="72656"/>
            </a:xfrm>
            <a:custGeom>
              <a:avLst/>
              <a:gdLst/>
              <a:ahLst/>
              <a:cxnLst/>
              <a:rect l="l" t="t" r="r" b="b"/>
              <a:pathLst>
                <a:path w="9842" h="9283" extrusionOk="0">
                  <a:moveTo>
                    <a:pt x="3978" y="1"/>
                  </a:moveTo>
                  <a:cubicBezTo>
                    <a:pt x="2541" y="1"/>
                    <a:pt x="1172" y="414"/>
                    <a:pt x="0" y="1138"/>
                  </a:cubicBezTo>
                  <a:cubicBezTo>
                    <a:pt x="1201" y="5393"/>
                    <a:pt x="2557" y="9084"/>
                    <a:pt x="3688" y="9274"/>
                  </a:cubicBezTo>
                  <a:cubicBezTo>
                    <a:pt x="3722" y="9280"/>
                    <a:pt x="3757" y="9283"/>
                    <a:pt x="3793" y="9283"/>
                  </a:cubicBezTo>
                  <a:cubicBezTo>
                    <a:pt x="4968" y="9283"/>
                    <a:pt x="7386" y="6316"/>
                    <a:pt x="9841" y="2800"/>
                  </a:cubicBezTo>
                  <a:cubicBezTo>
                    <a:pt x="8722" y="1423"/>
                    <a:pt x="7122" y="427"/>
                    <a:pt x="5235" y="106"/>
                  </a:cubicBezTo>
                  <a:cubicBezTo>
                    <a:pt x="4813" y="35"/>
                    <a:pt x="4393" y="1"/>
                    <a:pt x="39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803;p64">
              <a:extLst>
                <a:ext uri="{FF2B5EF4-FFF2-40B4-BE49-F238E27FC236}">
                  <a16:creationId xmlns:a16="http://schemas.microsoft.com/office/drawing/2014/main" xmlns="" id="{412BAD23-43C6-4918-8C03-8FB8529B88CB}"/>
                </a:ext>
              </a:extLst>
            </p:cNvPr>
            <p:cNvSpPr/>
            <p:nvPr/>
          </p:nvSpPr>
          <p:spPr>
            <a:xfrm rot="-7207166">
              <a:off x="7453742" y="1036412"/>
              <a:ext cx="168635" cy="82447"/>
            </a:xfrm>
            <a:custGeom>
              <a:avLst/>
              <a:gdLst/>
              <a:ahLst/>
              <a:cxnLst/>
              <a:rect l="l" t="t" r="r" b="b"/>
              <a:pathLst>
                <a:path w="21546" h="10534" extrusionOk="0">
                  <a:moveTo>
                    <a:pt x="6066" y="0"/>
                  </a:moveTo>
                  <a:cubicBezTo>
                    <a:pt x="4512" y="0"/>
                    <a:pt x="3016" y="226"/>
                    <a:pt x="2196" y="946"/>
                  </a:cubicBezTo>
                  <a:cubicBezTo>
                    <a:pt x="0" y="2878"/>
                    <a:pt x="138" y="7179"/>
                    <a:pt x="138" y="7179"/>
                  </a:cubicBezTo>
                  <a:lnTo>
                    <a:pt x="9829" y="10293"/>
                  </a:lnTo>
                  <a:lnTo>
                    <a:pt x="20004" y="10533"/>
                  </a:lnTo>
                  <a:cubicBezTo>
                    <a:pt x="20003" y="10533"/>
                    <a:pt x="21545" y="6515"/>
                    <a:pt x="20104" y="3969"/>
                  </a:cubicBezTo>
                  <a:cubicBezTo>
                    <a:pt x="18664" y="1423"/>
                    <a:pt x="11458" y="639"/>
                    <a:pt x="11458" y="639"/>
                  </a:cubicBezTo>
                  <a:cubicBezTo>
                    <a:pt x="11458" y="639"/>
                    <a:pt x="8680" y="0"/>
                    <a:pt x="6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804;p64">
              <a:extLst>
                <a:ext uri="{FF2B5EF4-FFF2-40B4-BE49-F238E27FC236}">
                  <a16:creationId xmlns:a16="http://schemas.microsoft.com/office/drawing/2014/main" xmlns="" id="{CE44D810-8FAE-4A56-9272-D8725CCCD856}"/>
                </a:ext>
              </a:extLst>
            </p:cNvPr>
            <p:cNvSpPr/>
            <p:nvPr/>
          </p:nvSpPr>
          <p:spPr>
            <a:xfrm rot="-7207166">
              <a:off x="7495340" y="1015713"/>
              <a:ext cx="191082" cy="85875"/>
            </a:xfrm>
            <a:custGeom>
              <a:avLst/>
              <a:gdLst/>
              <a:ahLst/>
              <a:cxnLst/>
              <a:rect l="l" t="t" r="r" b="b"/>
              <a:pathLst>
                <a:path w="24414" h="10972" extrusionOk="0">
                  <a:moveTo>
                    <a:pt x="4507" y="1"/>
                  </a:moveTo>
                  <a:cubicBezTo>
                    <a:pt x="2501" y="1"/>
                    <a:pt x="730" y="1447"/>
                    <a:pt x="385" y="3490"/>
                  </a:cubicBezTo>
                  <a:cubicBezTo>
                    <a:pt x="1" y="5770"/>
                    <a:pt x="1536" y="7929"/>
                    <a:pt x="3815" y="8314"/>
                  </a:cubicBezTo>
                  <a:lnTo>
                    <a:pt x="19204" y="10913"/>
                  </a:lnTo>
                  <a:cubicBezTo>
                    <a:pt x="19440" y="10952"/>
                    <a:pt x="19675" y="10972"/>
                    <a:pt x="19906" y="10972"/>
                  </a:cubicBezTo>
                  <a:cubicBezTo>
                    <a:pt x="21912" y="10972"/>
                    <a:pt x="23685" y="9526"/>
                    <a:pt x="24029" y="7481"/>
                  </a:cubicBezTo>
                  <a:cubicBezTo>
                    <a:pt x="24413" y="5203"/>
                    <a:pt x="22877" y="3043"/>
                    <a:pt x="20599" y="2657"/>
                  </a:cubicBezTo>
                  <a:lnTo>
                    <a:pt x="5209" y="60"/>
                  </a:lnTo>
                  <a:cubicBezTo>
                    <a:pt x="4973" y="20"/>
                    <a:pt x="4738" y="1"/>
                    <a:pt x="4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805;p64">
              <a:extLst>
                <a:ext uri="{FF2B5EF4-FFF2-40B4-BE49-F238E27FC236}">
                  <a16:creationId xmlns:a16="http://schemas.microsoft.com/office/drawing/2014/main" xmlns="" id="{BBF041BD-1CE2-4A6B-B165-19501BA286C8}"/>
                </a:ext>
              </a:extLst>
            </p:cNvPr>
            <p:cNvSpPr/>
            <p:nvPr/>
          </p:nvSpPr>
          <p:spPr>
            <a:xfrm rot="-7207166">
              <a:off x="7510160" y="1056958"/>
              <a:ext cx="137907" cy="32379"/>
            </a:xfrm>
            <a:custGeom>
              <a:avLst/>
              <a:gdLst/>
              <a:ahLst/>
              <a:cxnLst/>
              <a:rect l="l" t="t" r="r" b="b"/>
              <a:pathLst>
                <a:path w="17620" h="4137" extrusionOk="0">
                  <a:moveTo>
                    <a:pt x="763" y="0"/>
                  </a:moveTo>
                  <a:cubicBezTo>
                    <a:pt x="424" y="0"/>
                    <a:pt x="124" y="245"/>
                    <a:pt x="66" y="592"/>
                  </a:cubicBezTo>
                  <a:cubicBezTo>
                    <a:pt x="0" y="979"/>
                    <a:pt x="260" y="1344"/>
                    <a:pt x="646" y="1410"/>
                  </a:cubicBezTo>
                  <a:lnTo>
                    <a:pt x="16737" y="4126"/>
                  </a:lnTo>
                  <a:cubicBezTo>
                    <a:pt x="16777" y="4133"/>
                    <a:pt x="16817" y="4136"/>
                    <a:pt x="16856" y="4136"/>
                  </a:cubicBezTo>
                  <a:cubicBezTo>
                    <a:pt x="17196" y="4136"/>
                    <a:pt x="17496" y="3891"/>
                    <a:pt x="17555" y="3546"/>
                  </a:cubicBezTo>
                  <a:cubicBezTo>
                    <a:pt x="17619" y="3160"/>
                    <a:pt x="17361" y="2794"/>
                    <a:pt x="16972" y="2726"/>
                  </a:cubicBezTo>
                  <a:lnTo>
                    <a:pt x="883" y="11"/>
                  </a:lnTo>
                  <a:cubicBezTo>
                    <a:pt x="842" y="4"/>
                    <a:pt x="802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806;p64">
              <a:extLst>
                <a:ext uri="{FF2B5EF4-FFF2-40B4-BE49-F238E27FC236}">
                  <a16:creationId xmlns:a16="http://schemas.microsoft.com/office/drawing/2014/main" xmlns="" id="{4879AC54-A9F2-49E2-A2DB-DB0CB7897C88}"/>
                </a:ext>
              </a:extLst>
            </p:cNvPr>
            <p:cNvSpPr/>
            <p:nvPr/>
          </p:nvSpPr>
          <p:spPr>
            <a:xfrm rot="-7207166">
              <a:off x="7529164" y="1028498"/>
              <a:ext cx="137892" cy="32371"/>
            </a:xfrm>
            <a:custGeom>
              <a:avLst/>
              <a:gdLst/>
              <a:ahLst/>
              <a:cxnLst/>
              <a:rect l="l" t="t" r="r" b="b"/>
              <a:pathLst>
                <a:path w="17618" h="4136" extrusionOk="0">
                  <a:moveTo>
                    <a:pt x="765" y="1"/>
                  </a:moveTo>
                  <a:cubicBezTo>
                    <a:pt x="425" y="1"/>
                    <a:pt x="124" y="245"/>
                    <a:pt x="65" y="592"/>
                  </a:cubicBezTo>
                  <a:cubicBezTo>
                    <a:pt x="1" y="978"/>
                    <a:pt x="259" y="1344"/>
                    <a:pt x="647" y="1410"/>
                  </a:cubicBezTo>
                  <a:lnTo>
                    <a:pt x="16735" y="4125"/>
                  </a:lnTo>
                  <a:cubicBezTo>
                    <a:pt x="16776" y="4132"/>
                    <a:pt x="16816" y="4135"/>
                    <a:pt x="16855" y="4135"/>
                  </a:cubicBezTo>
                  <a:cubicBezTo>
                    <a:pt x="17195" y="4135"/>
                    <a:pt x="17494" y="3891"/>
                    <a:pt x="17553" y="3545"/>
                  </a:cubicBezTo>
                  <a:cubicBezTo>
                    <a:pt x="17618" y="3159"/>
                    <a:pt x="17359" y="2792"/>
                    <a:pt x="16972" y="2728"/>
                  </a:cubicBezTo>
                  <a:lnTo>
                    <a:pt x="883" y="10"/>
                  </a:lnTo>
                  <a:cubicBezTo>
                    <a:pt x="844" y="4"/>
                    <a:pt x="804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807;p64">
              <a:extLst>
                <a:ext uri="{FF2B5EF4-FFF2-40B4-BE49-F238E27FC236}">
                  <a16:creationId xmlns:a16="http://schemas.microsoft.com/office/drawing/2014/main" xmlns="" id="{C2297499-3D29-4308-B1E2-8A91307F3F46}"/>
                </a:ext>
              </a:extLst>
            </p:cNvPr>
            <p:cNvSpPr/>
            <p:nvPr/>
          </p:nvSpPr>
          <p:spPr>
            <a:xfrm rot="-7207166">
              <a:off x="7883168" y="635828"/>
              <a:ext cx="116376" cy="642733"/>
            </a:xfrm>
            <a:custGeom>
              <a:avLst/>
              <a:gdLst/>
              <a:ahLst/>
              <a:cxnLst/>
              <a:rect l="l" t="t" r="r" b="b"/>
              <a:pathLst>
                <a:path w="14869" h="82120" extrusionOk="0">
                  <a:moveTo>
                    <a:pt x="14263" y="1"/>
                  </a:moveTo>
                  <a:cubicBezTo>
                    <a:pt x="14031" y="1"/>
                    <a:pt x="13804" y="133"/>
                    <a:pt x="13754" y="429"/>
                  </a:cubicBezTo>
                  <a:cubicBezTo>
                    <a:pt x="10236" y="21264"/>
                    <a:pt x="6719" y="42098"/>
                    <a:pt x="3201" y="62932"/>
                  </a:cubicBezTo>
                  <a:cubicBezTo>
                    <a:pt x="2155" y="69126"/>
                    <a:pt x="1110" y="75320"/>
                    <a:pt x="64" y="81514"/>
                  </a:cubicBezTo>
                  <a:cubicBezTo>
                    <a:pt x="0" y="81896"/>
                    <a:pt x="307" y="82119"/>
                    <a:pt x="607" y="82119"/>
                  </a:cubicBezTo>
                  <a:cubicBezTo>
                    <a:pt x="838" y="82119"/>
                    <a:pt x="1066" y="81986"/>
                    <a:pt x="1116" y="81691"/>
                  </a:cubicBezTo>
                  <a:cubicBezTo>
                    <a:pt x="4632" y="60856"/>
                    <a:pt x="8150" y="40021"/>
                    <a:pt x="11666" y="19188"/>
                  </a:cubicBezTo>
                  <a:cubicBezTo>
                    <a:pt x="12712" y="12993"/>
                    <a:pt x="13757" y="6800"/>
                    <a:pt x="14803" y="606"/>
                  </a:cubicBezTo>
                  <a:cubicBezTo>
                    <a:pt x="14868" y="223"/>
                    <a:pt x="14562" y="1"/>
                    <a:pt x="14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808;p64">
              <a:extLst>
                <a:ext uri="{FF2B5EF4-FFF2-40B4-BE49-F238E27FC236}">
                  <a16:creationId xmlns:a16="http://schemas.microsoft.com/office/drawing/2014/main" xmlns="" id="{4938A38B-EB1A-4B6C-BF7E-0735729281BF}"/>
                </a:ext>
              </a:extLst>
            </p:cNvPr>
            <p:cNvSpPr/>
            <p:nvPr/>
          </p:nvSpPr>
          <p:spPr>
            <a:xfrm rot="-7207166">
              <a:off x="7863303" y="582782"/>
              <a:ext cx="116376" cy="642718"/>
            </a:xfrm>
            <a:custGeom>
              <a:avLst/>
              <a:gdLst/>
              <a:ahLst/>
              <a:cxnLst/>
              <a:rect l="l" t="t" r="r" b="b"/>
              <a:pathLst>
                <a:path w="14869" h="82118" extrusionOk="0">
                  <a:moveTo>
                    <a:pt x="14262" y="0"/>
                  </a:moveTo>
                  <a:cubicBezTo>
                    <a:pt x="14031" y="0"/>
                    <a:pt x="13803" y="133"/>
                    <a:pt x="13753" y="428"/>
                  </a:cubicBezTo>
                  <a:cubicBezTo>
                    <a:pt x="10236" y="21263"/>
                    <a:pt x="6719" y="42096"/>
                    <a:pt x="3202" y="62931"/>
                  </a:cubicBezTo>
                  <a:cubicBezTo>
                    <a:pt x="2156" y="69125"/>
                    <a:pt x="1109" y="75318"/>
                    <a:pt x="64" y="81511"/>
                  </a:cubicBezTo>
                  <a:cubicBezTo>
                    <a:pt x="0" y="81894"/>
                    <a:pt x="306" y="82118"/>
                    <a:pt x="606" y="82118"/>
                  </a:cubicBezTo>
                  <a:cubicBezTo>
                    <a:pt x="837" y="82118"/>
                    <a:pt x="1064" y="81985"/>
                    <a:pt x="1114" y="81690"/>
                  </a:cubicBezTo>
                  <a:cubicBezTo>
                    <a:pt x="4631" y="60855"/>
                    <a:pt x="8148" y="40022"/>
                    <a:pt x="11666" y="19186"/>
                  </a:cubicBezTo>
                  <a:cubicBezTo>
                    <a:pt x="12711" y="12992"/>
                    <a:pt x="13758" y="6799"/>
                    <a:pt x="14804" y="605"/>
                  </a:cubicBezTo>
                  <a:cubicBezTo>
                    <a:pt x="14868" y="223"/>
                    <a:pt x="14562" y="0"/>
                    <a:pt x="14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809;p64">
              <a:extLst>
                <a:ext uri="{FF2B5EF4-FFF2-40B4-BE49-F238E27FC236}">
                  <a16:creationId xmlns:a16="http://schemas.microsoft.com/office/drawing/2014/main" xmlns="" id="{41851862-30F8-42FB-B6C5-8F1B4EBCB725}"/>
                </a:ext>
              </a:extLst>
            </p:cNvPr>
            <p:cNvSpPr/>
            <p:nvPr/>
          </p:nvSpPr>
          <p:spPr>
            <a:xfrm rot="-7207166">
              <a:off x="8076539" y="741147"/>
              <a:ext cx="42084" cy="142987"/>
            </a:xfrm>
            <a:custGeom>
              <a:avLst/>
              <a:gdLst/>
              <a:ahLst/>
              <a:cxnLst/>
              <a:rect l="l" t="t" r="r" b="b"/>
              <a:pathLst>
                <a:path w="5377" h="18269" extrusionOk="0">
                  <a:moveTo>
                    <a:pt x="4239" y="1"/>
                  </a:moveTo>
                  <a:cubicBezTo>
                    <a:pt x="3747" y="1"/>
                    <a:pt x="3238" y="288"/>
                    <a:pt x="3123" y="905"/>
                  </a:cubicBezTo>
                  <a:cubicBezTo>
                    <a:pt x="2120" y="6315"/>
                    <a:pt x="1108" y="11725"/>
                    <a:pt x="132" y="17140"/>
                  </a:cubicBezTo>
                  <a:cubicBezTo>
                    <a:pt x="0" y="17870"/>
                    <a:pt x="560" y="18269"/>
                    <a:pt x="1140" y="18269"/>
                  </a:cubicBezTo>
                  <a:cubicBezTo>
                    <a:pt x="1632" y="18269"/>
                    <a:pt x="2138" y="17981"/>
                    <a:pt x="2250" y="17365"/>
                  </a:cubicBezTo>
                  <a:cubicBezTo>
                    <a:pt x="3227" y="11950"/>
                    <a:pt x="4236" y="6539"/>
                    <a:pt x="5242" y="1129"/>
                  </a:cubicBezTo>
                  <a:cubicBezTo>
                    <a:pt x="5377" y="400"/>
                    <a:pt x="4819" y="1"/>
                    <a:pt x="4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810;p64">
              <a:extLst>
                <a:ext uri="{FF2B5EF4-FFF2-40B4-BE49-F238E27FC236}">
                  <a16:creationId xmlns:a16="http://schemas.microsoft.com/office/drawing/2014/main" xmlns="" id="{21EB32A9-E17F-4226-BBDB-64C84AD8F50A}"/>
                </a:ext>
              </a:extLst>
            </p:cNvPr>
            <p:cNvSpPr/>
            <p:nvPr/>
          </p:nvSpPr>
          <p:spPr>
            <a:xfrm rot="-7207166">
              <a:off x="8001658" y="835447"/>
              <a:ext cx="20209" cy="17845"/>
            </a:xfrm>
            <a:custGeom>
              <a:avLst/>
              <a:gdLst/>
              <a:ahLst/>
              <a:cxnLst/>
              <a:rect l="l" t="t" r="r" b="b"/>
              <a:pathLst>
                <a:path w="2582" h="2280" extrusionOk="0">
                  <a:moveTo>
                    <a:pt x="1292" y="0"/>
                  </a:moveTo>
                  <a:cubicBezTo>
                    <a:pt x="837" y="0"/>
                    <a:pt x="407" y="274"/>
                    <a:pt x="231" y="722"/>
                  </a:cubicBezTo>
                  <a:cubicBezTo>
                    <a:pt x="0" y="1309"/>
                    <a:pt x="288" y="1970"/>
                    <a:pt x="872" y="2200"/>
                  </a:cubicBezTo>
                  <a:cubicBezTo>
                    <a:pt x="1010" y="2254"/>
                    <a:pt x="1151" y="2280"/>
                    <a:pt x="1290" y="2280"/>
                  </a:cubicBezTo>
                  <a:cubicBezTo>
                    <a:pt x="1745" y="2280"/>
                    <a:pt x="2174" y="2006"/>
                    <a:pt x="2351" y="1558"/>
                  </a:cubicBezTo>
                  <a:cubicBezTo>
                    <a:pt x="2581" y="972"/>
                    <a:pt x="2294" y="312"/>
                    <a:pt x="1708" y="79"/>
                  </a:cubicBezTo>
                  <a:cubicBezTo>
                    <a:pt x="1571" y="26"/>
                    <a:pt x="1430" y="0"/>
                    <a:pt x="1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1518247" y="558984"/>
            <a:ext cx="967277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TRƯỜNG TIỂU HỌC ÁI MỘ A</a:t>
            </a:r>
            <a:endParaRPr lang="en-US" sz="5400" b="1" cap="none" spc="0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10400" y="5715000"/>
            <a:ext cx="4724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Thúy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9212473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1" fill="hold" nodeType="after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3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7" presetID="2" presetClass="entr" presetSubtype="1" fill="hold" nodeType="afterEffect" p14:presetBounceEnd="5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2" presetID="2" presetClass="entr" presetSubtype="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3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4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2.96296E-6 L 0.54622 2.96296E-6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0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1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2.08333E-7 -1.48148E-6 L 0.38841 -0.00532 " pathEditMode="relative" rAng="0" ptsTypes="AA">
                                          <p:cBhvr>
                                            <p:cTn id="5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414" y="-27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3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7" presetID="2" presetClass="entr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2" presetID="2" presetClass="entr" presetSubtype="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3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4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2.96296E-6 L 0.54622 2.96296E-6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0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1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2.08333E-7 -1.48148E-6 L 0.38841 -0.00532 " pathEditMode="relative" rAng="0" ptsTypes="AA">
                                          <p:cBhvr>
                                            <p:cTn id="5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414" y="-27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EC74A6F-AFCB-4282-A31B-8C655A658228}"/>
              </a:ext>
            </a:extLst>
          </p:cNvPr>
          <p:cNvSpPr txBox="1"/>
          <p:nvPr/>
        </p:nvSpPr>
        <p:spPr>
          <a:xfrm>
            <a:off x="507973" y="145473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0349E3F5-26CC-40A1-97BA-9845F32D95AC}"/>
              </a:ext>
            </a:extLst>
          </p:cNvPr>
          <p:cNvCxnSpPr>
            <a:cxnSpLocks/>
          </p:cNvCxnSpPr>
          <p:nvPr/>
        </p:nvCxnSpPr>
        <p:spPr>
          <a:xfrm flipV="1">
            <a:off x="1967218" y="1992919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203CBBC0-8FF5-4381-8F3F-11388A3F4F0B}"/>
              </a:ext>
            </a:extLst>
          </p:cNvPr>
          <p:cNvSpPr txBox="1"/>
          <p:nvPr/>
        </p:nvSpPr>
        <p:spPr>
          <a:xfrm>
            <a:off x="1633569" y="2105819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1DB50CFC-3342-4F14-87D4-D16A715817A4}"/>
              </a:ext>
            </a:extLst>
          </p:cNvPr>
          <p:cNvSpPr txBox="1"/>
          <p:nvPr/>
        </p:nvSpPr>
        <p:spPr>
          <a:xfrm>
            <a:off x="5086831" y="211039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DB22AD7D-C0C9-4308-A86B-FD543D318097}"/>
              </a:ext>
            </a:extLst>
          </p:cNvPr>
          <p:cNvSpPr txBox="1"/>
          <p:nvPr/>
        </p:nvSpPr>
        <p:spPr>
          <a:xfrm>
            <a:off x="10945111" y="2085614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xmlns="" id="{502D1031-7DCE-4743-A785-E3838415324B}"/>
              </a:ext>
            </a:extLst>
          </p:cNvPr>
          <p:cNvCxnSpPr>
            <a:cxnSpLocks/>
          </p:cNvCxnSpPr>
          <p:nvPr/>
        </p:nvCxnSpPr>
        <p:spPr>
          <a:xfrm>
            <a:off x="6214224" y="92876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5BC69D48-AA1B-4C90-86CA-593EF1CCBB05}"/>
              </a:ext>
            </a:extLst>
          </p:cNvPr>
          <p:cNvSpPr txBox="1"/>
          <p:nvPr/>
        </p:nvSpPr>
        <p:spPr>
          <a:xfrm>
            <a:off x="2968266" y="2677415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12" name="Right Bracket 11">
            <a:extLst>
              <a:ext uri="{FF2B5EF4-FFF2-40B4-BE49-F238E27FC236}">
                <a16:creationId xmlns:a16="http://schemas.microsoft.com/office/drawing/2014/main" xmlns="" id="{6B6F4811-BC85-4847-A548-6AB257815630}"/>
              </a:ext>
            </a:extLst>
          </p:cNvPr>
          <p:cNvSpPr/>
          <p:nvPr/>
        </p:nvSpPr>
        <p:spPr>
          <a:xfrm rot="5400000">
            <a:off x="3378275" y="574982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F9AFD3DE-8AFD-4AB4-89BC-FD1666DF3F9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8382" y="1474738"/>
            <a:ext cx="533400" cy="5334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0914A385-95C6-429D-AA0D-E0871251ABB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2771" y="1463612"/>
            <a:ext cx="533400" cy="5334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EF62D502-BA7F-4657-9702-B449BA6C1B7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148" y="1474738"/>
            <a:ext cx="533400" cy="5334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711B4155-B1FA-4887-B06D-7FB667C7DC7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001" y="1019364"/>
            <a:ext cx="1909216" cy="107393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3ECB29-CE5C-484D-BDE9-842019520A1B}"/>
              </a:ext>
            </a:extLst>
          </p:cNvPr>
          <p:cNvSpPr txBox="1"/>
          <p:nvPr/>
        </p:nvSpPr>
        <p:spPr>
          <a:xfrm>
            <a:off x="5616784" y="2105819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FB94D814-4A75-42C9-B415-7E9B2E6CD56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66165" y="928760"/>
            <a:ext cx="1424382" cy="1142999"/>
          </a:xfrm>
          <a:prstGeom prst="rect">
            <a:avLst/>
          </a:prstGeom>
        </p:spPr>
      </p:pic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xmlns="" id="{CE830182-01F5-48DA-B53C-18F14E0511F2}"/>
              </a:ext>
            </a:extLst>
          </p:cNvPr>
          <p:cNvCxnSpPr>
            <a:cxnSpLocks/>
          </p:cNvCxnSpPr>
          <p:nvPr/>
        </p:nvCxnSpPr>
        <p:spPr>
          <a:xfrm>
            <a:off x="2469619" y="914905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0AF44F1-5DA4-4CD1-9F79-77A661900000}"/>
              </a:ext>
            </a:extLst>
          </p:cNvPr>
          <p:cNvSpPr txBox="1"/>
          <p:nvPr/>
        </p:nvSpPr>
        <p:spPr>
          <a:xfrm>
            <a:off x="838200" y="152400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2" name="Google Shape;6891;p70">
            <a:extLst>
              <a:ext uri="{FF2B5EF4-FFF2-40B4-BE49-F238E27FC236}">
                <a16:creationId xmlns:a16="http://schemas.microsoft.com/office/drawing/2014/main" xmlns="" id="{39FDF241-4D13-44A3-BFD3-2179D28B1C59}"/>
              </a:ext>
            </a:extLst>
          </p:cNvPr>
          <p:cNvGrpSpPr/>
          <p:nvPr/>
        </p:nvGrpSpPr>
        <p:grpSpPr>
          <a:xfrm>
            <a:off x="620555" y="3767127"/>
            <a:ext cx="11209681" cy="1175823"/>
            <a:chOff x="4009739" y="1000146"/>
            <a:chExt cx="1882161" cy="534754"/>
          </a:xfrm>
          <a:solidFill>
            <a:schemeClr val="accent6">
              <a:lumMod val="75000"/>
            </a:schemeClr>
          </a:solidFill>
        </p:grpSpPr>
        <p:sp>
          <p:nvSpPr>
            <p:cNvPr id="33" name="Google Shape;6892;p70">
              <a:extLst>
                <a:ext uri="{FF2B5EF4-FFF2-40B4-BE49-F238E27FC236}">
                  <a16:creationId xmlns:a16="http://schemas.microsoft.com/office/drawing/2014/main" xmlns="" id="{01D1171F-1276-47C8-ABD3-19B824FC9249}"/>
                </a:ext>
              </a:extLst>
            </p:cNvPr>
            <p:cNvSpPr/>
            <p:nvPr/>
          </p:nvSpPr>
          <p:spPr>
            <a:xfrm>
              <a:off x="4049725" y="1015325"/>
              <a:ext cx="1842175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7" y="2936"/>
                    <a:pt x="201" y="3570"/>
                    <a:pt x="234" y="4271"/>
                  </a:cubicBezTo>
                  <a:cubicBezTo>
                    <a:pt x="268" y="4904"/>
                    <a:pt x="334" y="5605"/>
                    <a:pt x="368" y="6305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5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5"/>
                  </a:cubicBezTo>
                  <a:cubicBezTo>
                    <a:pt x="935" y="15912"/>
                    <a:pt x="1001" y="16112"/>
                    <a:pt x="1001" y="16313"/>
                  </a:cubicBezTo>
                  <a:cubicBezTo>
                    <a:pt x="1035" y="16980"/>
                    <a:pt x="1035" y="17547"/>
                    <a:pt x="1068" y="17980"/>
                  </a:cubicBezTo>
                  <a:cubicBezTo>
                    <a:pt x="1068" y="18247"/>
                    <a:pt x="1101" y="18414"/>
                    <a:pt x="1101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1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8" y="19982"/>
                  </a:lnTo>
                  <a:lnTo>
                    <a:pt x="40430" y="20049"/>
                  </a:lnTo>
                  <a:lnTo>
                    <a:pt x="55273" y="20382"/>
                  </a:lnTo>
                  <a:lnTo>
                    <a:pt x="59677" y="20449"/>
                  </a:lnTo>
                  <a:lnTo>
                    <a:pt x="73687" y="20782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3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704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6893;p70">
              <a:extLst>
                <a:ext uri="{FF2B5EF4-FFF2-40B4-BE49-F238E27FC236}">
                  <a16:creationId xmlns:a16="http://schemas.microsoft.com/office/drawing/2014/main" xmlns="" id="{EA70A265-9A51-4F6D-9466-D27AF4C52A63}"/>
                </a:ext>
              </a:extLst>
            </p:cNvPr>
            <p:cNvSpPr/>
            <p:nvPr/>
          </p:nvSpPr>
          <p:spPr>
            <a:xfrm>
              <a:off x="4046400" y="1108725"/>
              <a:ext cx="1780450" cy="153250"/>
            </a:xfrm>
            <a:custGeom>
              <a:avLst/>
              <a:gdLst/>
              <a:ahLst/>
              <a:cxnLst/>
              <a:rect l="l" t="t" r="r" b="b"/>
              <a:pathLst>
                <a:path w="71218" h="6130" extrusionOk="0">
                  <a:moveTo>
                    <a:pt x="25152" y="1"/>
                  </a:moveTo>
                  <a:cubicBezTo>
                    <a:pt x="23450" y="1"/>
                    <a:pt x="21716" y="335"/>
                    <a:pt x="20181" y="1002"/>
                  </a:cubicBezTo>
                  <a:cubicBezTo>
                    <a:pt x="18747" y="1635"/>
                    <a:pt x="17513" y="2536"/>
                    <a:pt x="16078" y="3170"/>
                  </a:cubicBezTo>
                  <a:cubicBezTo>
                    <a:pt x="15341" y="3500"/>
                    <a:pt x="14593" y="3694"/>
                    <a:pt x="13833" y="3694"/>
                  </a:cubicBezTo>
                  <a:cubicBezTo>
                    <a:pt x="13287" y="3694"/>
                    <a:pt x="12734" y="3593"/>
                    <a:pt x="12176" y="3370"/>
                  </a:cubicBezTo>
                  <a:cubicBezTo>
                    <a:pt x="10808" y="2836"/>
                    <a:pt x="9640" y="1869"/>
                    <a:pt x="8340" y="1202"/>
                  </a:cubicBezTo>
                  <a:cubicBezTo>
                    <a:pt x="6860" y="443"/>
                    <a:pt x="5245" y="70"/>
                    <a:pt x="3638" y="70"/>
                  </a:cubicBezTo>
                  <a:cubicBezTo>
                    <a:pt x="2492" y="70"/>
                    <a:pt x="1351" y="260"/>
                    <a:pt x="267" y="635"/>
                  </a:cubicBezTo>
                  <a:cubicBezTo>
                    <a:pt x="167" y="668"/>
                    <a:pt x="100" y="668"/>
                    <a:pt x="0" y="701"/>
                  </a:cubicBezTo>
                  <a:cubicBezTo>
                    <a:pt x="34" y="1335"/>
                    <a:pt x="100" y="2036"/>
                    <a:pt x="134" y="2736"/>
                  </a:cubicBezTo>
                  <a:cubicBezTo>
                    <a:pt x="200" y="2703"/>
                    <a:pt x="300" y="2703"/>
                    <a:pt x="367" y="2670"/>
                  </a:cubicBezTo>
                  <a:cubicBezTo>
                    <a:pt x="1308" y="2335"/>
                    <a:pt x="2303" y="2160"/>
                    <a:pt x="3300" y="2160"/>
                  </a:cubicBezTo>
                  <a:cubicBezTo>
                    <a:pt x="4388" y="2160"/>
                    <a:pt x="5478" y="2368"/>
                    <a:pt x="6505" y="2803"/>
                  </a:cubicBezTo>
                  <a:cubicBezTo>
                    <a:pt x="7873" y="3370"/>
                    <a:pt x="9040" y="4337"/>
                    <a:pt x="10341" y="5005"/>
                  </a:cubicBezTo>
                  <a:cubicBezTo>
                    <a:pt x="11512" y="5590"/>
                    <a:pt x="12703" y="5942"/>
                    <a:pt x="13967" y="5942"/>
                  </a:cubicBezTo>
                  <a:cubicBezTo>
                    <a:pt x="14288" y="5942"/>
                    <a:pt x="14613" y="5919"/>
                    <a:pt x="14944" y="5872"/>
                  </a:cubicBezTo>
                  <a:cubicBezTo>
                    <a:pt x="16479" y="5638"/>
                    <a:pt x="17846" y="4738"/>
                    <a:pt x="19181" y="4004"/>
                  </a:cubicBezTo>
                  <a:cubicBezTo>
                    <a:pt x="20515" y="3237"/>
                    <a:pt x="21849" y="2636"/>
                    <a:pt x="23350" y="2403"/>
                  </a:cubicBezTo>
                  <a:cubicBezTo>
                    <a:pt x="23774" y="2347"/>
                    <a:pt x="24203" y="2320"/>
                    <a:pt x="24633" y="2320"/>
                  </a:cubicBezTo>
                  <a:cubicBezTo>
                    <a:pt x="25759" y="2320"/>
                    <a:pt x="26891" y="2507"/>
                    <a:pt x="27954" y="2870"/>
                  </a:cubicBezTo>
                  <a:cubicBezTo>
                    <a:pt x="29455" y="3403"/>
                    <a:pt x="30689" y="4404"/>
                    <a:pt x="32123" y="5138"/>
                  </a:cubicBezTo>
                  <a:cubicBezTo>
                    <a:pt x="33454" y="5813"/>
                    <a:pt x="34837" y="6129"/>
                    <a:pt x="36238" y="6129"/>
                  </a:cubicBezTo>
                  <a:cubicBezTo>
                    <a:pt x="37330" y="6129"/>
                    <a:pt x="38432" y="5937"/>
                    <a:pt x="39528" y="5572"/>
                  </a:cubicBezTo>
                  <a:cubicBezTo>
                    <a:pt x="40629" y="5205"/>
                    <a:pt x="41697" y="4704"/>
                    <a:pt x="42731" y="4237"/>
                  </a:cubicBezTo>
                  <a:cubicBezTo>
                    <a:pt x="43298" y="4037"/>
                    <a:pt x="43465" y="3937"/>
                    <a:pt x="44065" y="3704"/>
                  </a:cubicBezTo>
                  <a:cubicBezTo>
                    <a:pt x="44632" y="3537"/>
                    <a:pt x="45132" y="3337"/>
                    <a:pt x="45666" y="3203"/>
                  </a:cubicBezTo>
                  <a:cubicBezTo>
                    <a:pt x="45900" y="3170"/>
                    <a:pt x="46200" y="3070"/>
                    <a:pt x="46500" y="3036"/>
                  </a:cubicBezTo>
                  <a:cubicBezTo>
                    <a:pt x="46533" y="3036"/>
                    <a:pt x="46667" y="3003"/>
                    <a:pt x="46700" y="3003"/>
                  </a:cubicBezTo>
                  <a:cubicBezTo>
                    <a:pt x="46834" y="2970"/>
                    <a:pt x="47000" y="2970"/>
                    <a:pt x="47134" y="2970"/>
                  </a:cubicBezTo>
                  <a:lnTo>
                    <a:pt x="47968" y="2970"/>
                  </a:lnTo>
                  <a:cubicBezTo>
                    <a:pt x="48301" y="2970"/>
                    <a:pt x="48468" y="2970"/>
                    <a:pt x="48668" y="3003"/>
                  </a:cubicBezTo>
                  <a:cubicBezTo>
                    <a:pt x="49736" y="3170"/>
                    <a:pt x="50803" y="3570"/>
                    <a:pt x="51837" y="3904"/>
                  </a:cubicBezTo>
                  <a:cubicBezTo>
                    <a:pt x="54706" y="4804"/>
                    <a:pt x="57741" y="5538"/>
                    <a:pt x="60810" y="5538"/>
                  </a:cubicBezTo>
                  <a:cubicBezTo>
                    <a:pt x="63345" y="5538"/>
                    <a:pt x="65747" y="5005"/>
                    <a:pt x="68082" y="4037"/>
                  </a:cubicBezTo>
                  <a:cubicBezTo>
                    <a:pt x="68482" y="3870"/>
                    <a:pt x="68883" y="3704"/>
                    <a:pt x="69250" y="3537"/>
                  </a:cubicBezTo>
                  <a:cubicBezTo>
                    <a:pt x="69350" y="3503"/>
                    <a:pt x="69383" y="3503"/>
                    <a:pt x="69483" y="3470"/>
                  </a:cubicBezTo>
                  <a:lnTo>
                    <a:pt x="71218" y="68"/>
                  </a:lnTo>
                  <a:lnTo>
                    <a:pt x="71218" y="68"/>
                  </a:lnTo>
                  <a:cubicBezTo>
                    <a:pt x="71184" y="68"/>
                    <a:pt x="71084" y="134"/>
                    <a:pt x="71018" y="201"/>
                  </a:cubicBezTo>
                  <a:cubicBezTo>
                    <a:pt x="70284" y="368"/>
                    <a:pt x="69583" y="635"/>
                    <a:pt x="68916" y="902"/>
                  </a:cubicBezTo>
                  <a:lnTo>
                    <a:pt x="67415" y="1535"/>
                  </a:lnTo>
                  <a:cubicBezTo>
                    <a:pt x="67382" y="1535"/>
                    <a:pt x="67382" y="1569"/>
                    <a:pt x="67348" y="1569"/>
                  </a:cubicBezTo>
                  <a:cubicBezTo>
                    <a:pt x="67282" y="1569"/>
                    <a:pt x="67282" y="1635"/>
                    <a:pt x="67248" y="1635"/>
                  </a:cubicBezTo>
                  <a:lnTo>
                    <a:pt x="66881" y="1736"/>
                  </a:lnTo>
                  <a:cubicBezTo>
                    <a:pt x="66614" y="1836"/>
                    <a:pt x="66348" y="1936"/>
                    <a:pt x="66081" y="2036"/>
                  </a:cubicBezTo>
                  <a:cubicBezTo>
                    <a:pt x="65547" y="2203"/>
                    <a:pt x="65047" y="2369"/>
                    <a:pt x="64513" y="2503"/>
                  </a:cubicBezTo>
                  <a:cubicBezTo>
                    <a:pt x="64246" y="2536"/>
                    <a:pt x="63946" y="2636"/>
                    <a:pt x="63679" y="2670"/>
                  </a:cubicBezTo>
                  <a:cubicBezTo>
                    <a:pt x="63546" y="2703"/>
                    <a:pt x="63379" y="2703"/>
                    <a:pt x="63212" y="2736"/>
                  </a:cubicBezTo>
                  <a:cubicBezTo>
                    <a:pt x="63112" y="2736"/>
                    <a:pt x="63079" y="2770"/>
                    <a:pt x="63012" y="2770"/>
                  </a:cubicBezTo>
                  <a:cubicBezTo>
                    <a:pt x="62778" y="2836"/>
                    <a:pt x="62945" y="2836"/>
                    <a:pt x="62845" y="2836"/>
                  </a:cubicBezTo>
                  <a:cubicBezTo>
                    <a:pt x="62186" y="2908"/>
                    <a:pt x="61535" y="2941"/>
                    <a:pt x="60889" y="2941"/>
                  </a:cubicBezTo>
                  <a:cubicBezTo>
                    <a:pt x="58528" y="2941"/>
                    <a:pt x="56244" y="2498"/>
                    <a:pt x="53939" y="1869"/>
                  </a:cubicBezTo>
                  <a:cubicBezTo>
                    <a:pt x="51805" y="1290"/>
                    <a:pt x="49754" y="376"/>
                    <a:pt x="47532" y="376"/>
                  </a:cubicBezTo>
                  <a:cubicBezTo>
                    <a:pt x="47323" y="376"/>
                    <a:pt x="47113" y="384"/>
                    <a:pt x="46900" y="401"/>
                  </a:cubicBezTo>
                  <a:cubicBezTo>
                    <a:pt x="44499" y="601"/>
                    <a:pt x="42364" y="1702"/>
                    <a:pt x="40162" y="2603"/>
                  </a:cubicBezTo>
                  <a:lnTo>
                    <a:pt x="40062" y="2603"/>
                  </a:lnTo>
                  <a:cubicBezTo>
                    <a:pt x="40029" y="2603"/>
                    <a:pt x="39995" y="2670"/>
                    <a:pt x="39929" y="2670"/>
                  </a:cubicBezTo>
                  <a:cubicBezTo>
                    <a:pt x="39829" y="2736"/>
                    <a:pt x="39695" y="2770"/>
                    <a:pt x="39562" y="2836"/>
                  </a:cubicBezTo>
                  <a:cubicBezTo>
                    <a:pt x="39328" y="2936"/>
                    <a:pt x="39028" y="3036"/>
                    <a:pt x="38761" y="3103"/>
                  </a:cubicBezTo>
                  <a:cubicBezTo>
                    <a:pt x="38261" y="3337"/>
                    <a:pt x="37794" y="3437"/>
                    <a:pt x="37227" y="3537"/>
                  </a:cubicBezTo>
                  <a:cubicBezTo>
                    <a:pt x="37193" y="3570"/>
                    <a:pt x="37160" y="3570"/>
                    <a:pt x="37093" y="3570"/>
                  </a:cubicBezTo>
                  <a:lnTo>
                    <a:pt x="37060" y="3570"/>
                  </a:lnTo>
                  <a:cubicBezTo>
                    <a:pt x="36927" y="3570"/>
                    <a:pt x="36760" y="3604"/>
                    <a:pt x="36660" y="3604"/>
                  </a:cubicBezTo>
                  <a:lnTo>
                    <a:pt x="35826" y="3604"/>
                  </a:lnTo>
                  <a:cubicBezTo>
                    <a:pt x="35659" y="3604"/>
                    <a:pt x="35526" y="3570"/>
                    <a:pt x="35359" y="3570"/>
                  </a:cubicBezTo>
                  <a:cubicBezTo>
                    <a:pt x="35325" y="3537"/>
                    <a:pt x="35259" y="3537"/>
                    <a:pt x="35225" y="3537"/>
                  </a:cubicBezTo>
                  <a:lnTo>
                    <a:pt x="34225" y="3303"/>
                  </a:lnTo>
                  <a:cubicBezTo>
                    <a:pt x="32824" y="2836"/>
                    <a:pt x="31523" y="1836"/>
                    <a:pt x="30088" y="1168"/>
                  </a:cubicBezTo>
                  <a:cubicBezTo>
                    <a:pt x="28521" y="401"/>
                    <a:pt x="26853" y="34"/>
                    <a:pt x="25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6894;p70">
              <a:extLst>
                <a:ext uri="{FF2B5EF4-FFF2-40B4-BE49-F238E27FC236}">
                  <a16:creationId xmlns:a16="http://schemas.microsoft.com/office/drawing/2014/main" xmlns="" id="{F36600F2-B974-4494-A1C8-FDADEF29CCBF}"/>
                </a:ext>
              </a:extLst>
            </p:cNvPr>
            <p:cNvSpPr/>
            <p:nvPr/>
          </p:nvSpPr>
          <p:spPr>
            <a:xfrm>
              <a:off x="4069750" y="1319350"/>
              <a:ext cx="1728750" cy="162625"/>
            </a:xfrm>
            <a:custGeom>
              <a:avLst/>
              <a:gdLst/>
              <a:ahLst/>
              <a:cxnLst/>
              <a:rect l="l" t="t" r="r" b="b"/>
              <a:pathLst>
                <a:path w="69150" h="6505" extrusionOk="0">
                  <a:moveTo>
                    <a:pt x="23139" y="0"/>
                  </a:moveTo>
                  <a:cubicBezTo>
                    <a:pt x="22787" y="0"/>
                    <a:pt x="22434" y="17"/>
                    <a:pt x="22083" y="49"/>
                  </a:cubicBezTo>
                  <a:cubicBezTo>
                    <a:pt x="19114" y="316"/>
                    <a:pt x="16445" y="1583"/>
                    <a:pt x="13677" y="2484"/>
                  </a:cubicBezTo>
                  <a:cubicBezTo>
                    <a:pt x="11648" y="3177"/>
                    <a:pt x="9620" y="3554"/>
                    <a:pt x="7546" y="3554"/>
                  </a:cubicBezTo>
                  <a:cubicBezTo>
                    <a:pt x="6926" y="3554"/>
                    <a:pt x="6301" y="3520"/>
                    <a:pt x="5671" y="3451"/>
                  </a:cubicBezTo>
                  <a:cubicBezTo>
                    <a:pt x="3703" y="3251"/>
                    <a:pt x="1735" y="2717"/>
                    <a:pt x="0" y="1883"/>
                  </a:cubicBezTo>
                  <a:lnTo>
                    <a:pt x="0" y="1883"/>
                  </a:lnTo>
                  <a:cubicBezTo>
                    <a:pt x="0" y="2450"/>
                    <a:pt x="34" y="3051"/>
                    <a:pt x="67" y="3551"/>
                  </a:cubicBezTo>
                  <a:cubicBezTo>
                    <a:pt x="67" y="3785"/>
                    <a:pt x="100" y="3985"/>
                    <a:pt x="100" y="4218"/>
                  </a:cubicBezTo>
                  <a:cubicBezTo>
                    <a:pt x="2002" y="5086"/>
                    <a:pt x="3936" y="5619"/>
                    <a:pt x="6005" y="5819"/>
                  </a:cubicBezTo>
                  <a:cubicBezTo>
                    <a:pt x="6666" y="5902"/>
                    <a:pt x="7325" y="5941"/>
                    <a:pt x="7981" y="5941"/>
                  </a:cubicBezTo>
                  <a:cubicBezTo>
                    <a:pt x="10498" y="5941"/>
                    <a:pt x="12970" y="5372"/>
                    <a:pt x="15378" y="4552"/>
                  </a:cubicBezTo>
                  <a:cubicBezTo>
                    <a:pt x="17814" y="3666"/>
                    <a:pt x="20400" y="2540"/>
                    <a:pt x="23079" y="2540"/>
                  </a:cubicBezTo>
                  <a:cubicBezTo>
                    <a:pt x="23225" y="2540"/>
                    <a:pt x="23371" y="2544"/>
                    <a:pt x="23517" y="2550"/>
                  </a:cubicBezTo>
                  <a:cubicBezTo>
                    <a:pt x="26119" y="2651"/>
                    <a:pt x="28254" y="4318"/>
                    <a:pt x="30555" y="5419"/>
                  </a:cubicBezTo>
                  <a:cubicBezTo>
                    <a:pt x="31856" y="5986"/>
                    <a:pt x="33191" y="6453"/>
                    <a:pt x="34625" y="6487"/>
                  </a:cubicBezTo>
                  <a:cubicBezTo>
                    <a:pt x="34802" y="6499"/>
                    <a:pt x="34978" y="6504"/>
                    <a:pt x="35155" y="6504"/>
                  </a:cubicBezTo>
                  <a:cubicBezTo>
                    <a:pt x="36445" y="6504"/>
                    <a:pt x="37725" y="6197"/>
                    <a:pt x="38928" y="5786"/>
                  </a:cubicBezTo>
                  <a:cubicBezTo>
                    <a:pt x="41730" y="4885"/>
                    <a:pt x="44299" y="3418"/>
                    <a:pt x="47301" y="3118"/>
                  </a:cubicBezTo>
                  <a:cubicBezTo>
                    <a:pt x="47934" y="3044"/>
                    <a:pt x="48574" y="3003"/>
                    <a:pt x="49211" y="3003"/>
                  </a:cubicBezTo>
                  <a:cubicBezTo>
                    <a:pt x="50018" y="3003"/>
                    <a:pt x="50821" y="3069"/>
                    <a:pt x="51604" y="3218"/>
                  </a:cubicBezTo>
                  <a:cubicBezTo>
                    <a:pt x="53138" y="3451"/>
                    <a:pt x="54606" y="3951"/>
                    <a:pt x="56074" y="4418"/>
                  </a:cubicBezTo>
                  <a:cubicBezTo>
                    <a:pt x="57541" y="4885"/>
                    <a:pt x="59076" y="5252"/>
                    <a:pt x="60644" y="5286"/>
                  </a:cubicBezTo>
                  <a:cubicBezTo>
                    <a:pt x="60707" y="5287"/>
                    <a:pt x="60771" y="5288"/>
                    <a:pt x="60834" y="5288"/>
                  </a:cubicBezTo>
                  <a:cubicBezTo>
                    <a:pt x="62398" y="5288"/>
                    <a:pt x="63871" y="4898"/>
                    <a:pt x="65314" y="4385"/>
                  </a:cubicBezTo>
                  <a:cubicBezTo>
                    <a:pt x="66614" y="3951"/>
                    <a:pt x="67882" y="3551"/>
                    <a:pt x="69150" y="3251"/>
                  </a:cubicBezTo>
                  <a:lnTo>
                    <a:pt x="68449" y="2117"/>
                  </a:lnTo>
                  <a:lnTo>
                    <a:pt x="67615" y="916"/>
                  </a:lnTo>
                  <a:cubicBezTo>
                    <a:pt x="66214" y="1316"/>
                    <a:pt x="64813" y="1883"/>
                    <a:pt x="63412" y="2284"/>
                  </a:cubicBezTo>
                  <a:cubicBezTo>
                    <a:pt x="62508" y="2557"/>
                    <a:pt x="61631" y="2698"/>
                    <a:pt x="60755" y="2698"/>
                  </a:cubicBezTo>
                  <a:cubicBezTo>
                    <a:pt x="60241" y="2698"/>
                    <a:pt x="59727" y="2649"/>
                    <a:pt x="59209" y="2550"/>
                  </a:cubicBezTo>
                  <a:cubicBezTo>
                    <a:pt x="57708" y="2250"/>
                    <a:pt x="56240" y="1717"/>
                    <a:pt x="54773" y="1283"/>
                  </a:cubicBezTo>
                  <a:cubicBezTo>
                    <a:pt x="52914" y="752"/>
                    <a:pt x="51017" y="471"/>
                    <a:pt x="49105" y="471"/>
                  </a:cubicBezTo>
                  <a:cubicBezTo>
                    <a:pt x="47896" y="471"/>
                    <a:pt x="46681" y="583"/>
                    <a:pt x="45466" y="816"/>
                  </a:cubicBezTo>
                  <a:cubicBezTo>
                    <a:pt x="42564" y="1416"/>
                    <a:pt x="40062" y="2917"/>
                    <a:pt x="37227" y="3651"/>
                  </a:cubicBezTo>
                  <a:cubicBezTo>
                    <a:pt x="36471" y="3850"/>
                    <a:pt x="35715" y="3978"/>
                    <a:pt x="34952" y="3978"/>
                  </a:cubicBezTo>
                  <a:cubicBezTo>
                    <a:pt x="34436" y="3978"/>
                    <a:pt x="33916" y="3919"/>
                    <a:pt x="33391" y="3785"/>
                  </a:cubicBezTo>
                  <a:cubicBezTo>
                    <a:pt x="32190" y="3484"/>
                    <a:pt x="31122" y="2917"/>
                    <a:pt x="30088" y="2317"/>
                  </a:cubicBezTo>
                  <a:cubicBezTo>
                    <a:pt x="28888" y="1650"/>
                    <a:pt x="27687" y="983"/>
                    <a:pt x="26386" y="549"/>
                  </a:cubicBezTo>
                  <a:cubicBezTo>
                    <a:pt x="25371" y="168"/>
                    <a:pt x="24259" y="0"/>
                    <a:pt x="23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6895;p70">
              <a:extLst>
                <a:ext uri="{FF2B5EF4-FFF2-40B4-BE49-F238E27FC236}">
                  <a16:creationId xmlns:a16="http://schemas.microsoft.com/office/drawing/2014/main" xmlns="" id="{6DEFB243-96B0-4716-852E-C1CFF5AFAC12}"/>
                </a:ext>
              </a:extLst>
            </p:cNvPr>
            <p:cNvSpPr/>
            <p:nvPr/>
          </p:nvSpPr>
          <p:spPr>
            <a:xfrm>
              <a:off x="4049725" y="1029500"/>
              <a:ext cx="1727925" cy="104425"/>
            </a:xfrm>
            <a:custGeom>
              <a:avLst/>
              <a:gdLst/>
              <a:ahLst/>
              <a:cxnLst/>
              <a:rect l="l" t="t" r="r" b="b"/>
              <a:pathLst>
                <a:path w="69117" h="4177" extrusionOk="0">
                  <a:moveTo>
                    <a:pt x="68149" y="1"/>
                  </a:moveTo>
                  <a:cubicBezTo>
                    <a:pt x="67215" y="468"/>
                    <a:pt x="66281" y="902"/>
                    <a:pt x="65381" y="1369"/>
                  </a:cubicBezTo>
                  <a:cubicBezTo>
                    <a:pt x="63125" y="2450"/>
                    <a:pt x="60784" y="3388"/>
                    <a:pt x="58304" y="3388"/>
                  </a:cubicBezTo>
                  <a:cubicBezTo>
                    <a:pt x="58106" y="3388"/>
                    <a:pt x="57908" y="3382"/>
                    <a:pt x="57709" y="3370"/>
                  </a:cubicBezTo>
                  <a:cubicBezTo>
                    <a:pt x="55173" y="3203"/>
                    <a:pt x="52872" y="1969"/>
                    <a:pt x="50370" y="1635"/>
                  </a:cubicBezTo>
                  <a:cubicBezTo>
                    <a:pt x="49873" y="1571"/>
                    <a:pt x="49379" y="1542"/>
                    <a:pt x="48888" y="1542"/>
                  </a:cubicBezTo>
                  <a:cubicBezTo>
                    <a:pt x="47103" y="1542"/>
                    <a:pt x="45351" y="1925"/>
                    <a:pt x="43598" y="2369"/>
                  </a:cubicBezTo>
                  <a:cubicBezTo>
                    <a:pt x="41380" y="2957"/>
                    <a:pt x="39130" y="3671"/>
                    <a:pt x="36817" y="3671"/>
                  </a:cubicBezTo>
                  <a:cubicBezTo>
                    <a:pt x="36764" y="3671"/>
                    <a:pt x="36712" y="3671"/>
                    <a:pt x="36660" y="3670"/>
                  </a:cubicBezTo>
                  <a:cubicBezTo>
                    <a:pt x="34225" y="3637"/>
                    <a:pt x="32057" y="2536"/>
                    <a:pt x="29855" y="1736"/>
                  </a:cubicBezTo>
                  <a:cubicBezTo>
                    <a:pt x="28449" y="1245"/>
                    <a:pt x="27069" y="1000"/>
                    <a:pt x="25656" y="1000"/>
                  </a:cubicBezTo>
                  <a:cubicBezTo>
                    <a:pt x="24858" y="1000"/>
                    <a:pt x="24048" y="1079"/>
                    <a:pt x="23217" y="1235"/>
                  </a:cubicBezTo>
                  <a:cubicBezTo>
                    <a:pt x="20982" y="1702"/>
                    <a:pt x="18781" y="2570"/>
                    <a:pt x="16546" y="3037"/>
                  </a:cubicBezTo>
                  <a:cubicBezTo>
                    <a:pt x="15876" y="3174"/>
                    <a:pt x="15198" y="3249"/>
                    <a:pt x="14515" y="3249"/>
                  </a:cubicBezTo>
                  <a:cubicBezTo>
                    <a:pt x="13871" y="3249"/>
                    <a:pt x="13224" y="3182"/>
                    <a:pt x="12576" y="3037"/>
                  </a:cubicBezTo>
                  <a:cubicBezTo>
                    <a:pt x="11175" y="2703"/>
                    <a:pt x="9774" y="2169"/>
                    <a:pt x="8373" y="1836"/>
                  </a:cubicBezTo>
                  <a:cubicBezTo>
                    <a:pt x="6655" y="1442"/>
                    <a:pt x="4912" y="1242"/>
                    <a:pt x="3174" y="1242"/>
                  </a:cubicBezTo>
                  <a:cubicBezTo>
                    <a:pt x="2112" y="1242"/>
                    <a:pt x="1051" y="1317"/>
                    <a:pt x="1" y="1469"/>
                  </a:cubicBezTo>
                  <a:cubicBezTo>
                    <a:pt x="34" y="1569"/>
                    <a:pt x="34" y="1736"/>
                    <a:pt x="34" y="1869"/>
                  </a:cubicBezTo>
                  <a:cubicBezTo>
                    <a:pt x="849" y="1773"/>
                    <a:pt x="1671" y="1724"/>
                    <a:pt x="2494" y="1724"/>
                  </a:cubicBezTo>
                  <a:cubicBezTo>
                    <a:pt x="4231" y="1724"/>
                    <a:pt x="5975" y="1939"/>
                    <a:pt x="7673" y="2369"/>
                  </a:cubicBezTo>
                  <a:cubicBezTo>
                    <a:pt x="8974" y="2670"/>
                    <a:pt x="10175" y="3170"/>
                    <a:pt x="11409" y="3470"/>
                  </a:cubicBezTo>
                  <a:cubicBezTo>
                    <a:pt x="12212" y="3659"/>
                    <a:pt x="13016" y="3748"/>
                    <a:pt x="13819" y="3748"/>
                  </a:cubicBezTo>
                  <a:cubicBezTo>
                    <a:pt x="14150" y="3748"/>
                    <a:pt x="14481" y="3733"/>
                    <a:pt x="14811" y="3704"/>
                  </a:cubicBezTo>
                  <a:cubicBezTo>
                    <a:pt x="17113" y="3504"/>
                    <a:pt x="19314" y="2670"/>
                    <a:pt x="21549" y="2036"/>
                  </a:cubicBezTo>
                  <a:cubicBezTo>
                    <a:pt x="22650" y="1736"/>
                    <a:pt x="23751" y="1502"/>
                    <a:pt x="24918" y="1435"/>
                  </a:cubicBezTo>
                  <a:cubicBezTo>
                    <a:pt x="26153" y="1435"/>
                    <a:pt x="27320" y="1702"/>
                    <a:pt x="28488" y="2069"/>
                  </a:cubicBezTo>
                  <a:cubicBezTo>
                    <a:pt x="30689" y="2803"/>
                    <a:pt x="32824" y="3904"/>
                    <a:pt x="35192" y="4137"/>
                  </a:cubicBezTo>
                  <a:cubicBezTo>
                    <a:pt x="35506" y="4164"/>
                    <a:pt x="35820" y="4177"/>
                    <a:pt x="36132" y="4177"/>
                  </a:cubicBezTo>
                  <a:cubicBezTo>
                    <a:pt x="38145" y="4177"/>
                    <a:pt x="40130" y="3661"/>
                    <a:pt x="42064" y="3170"/>
                  </a:cubicBezTo>
                  <a:cubicBezTo>
                    <a:pt x="44093" y="2611"/>
                    <a:pt x="46147" y="2001"/>
                    <a:pt x="48250" y="2001"/>
                  </a:cubicBezTo>
                  <a:cubicBezTo>
                    <a:pt x="48533" y="2001"/>
                    <a:pt x="48817" y="2012"/>
                    <a:pt x="49102" y="2036"/>
                  </a:cubicBezTo>
                  <a:cubicBezTo>
                    <a:pt x="51671" y="2236"/>
                    <a:pt x="54006" y="3537"/>
                    <a:pt x="56541" y="3804"/>
                  </a:cubicBezTo>
                  <a:cubicBezTo>
                    <a:pt x="56922" y="3839"/>
                    <a:pt x="57299" y="3856"/>
                    <a:pt x="57670" y="3856"/>
                  </a:cubicBezTo>
                  <a:cubicBezTo>
                    <a:pt x="61820" y="3856"/>
                    <a:pt x="65412" y="1746"/>
                    <a:pt x="69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6896;p70">
              <a:extLst>
                <a:ext uri="{FF2B5EF4-FFF2-40B4-BE49-F238E27FC236}">
                  <a16:creationId xmlns:a16="http://schemas.microsoft.com/office/drawing/2014/main" xmlns="" id="{7C9E6402-7EE8-4769-A596-BD29CB5FE50A}"/>
                </a:ext>
              </a:extLst>
            </p:cNvPr>
            <p:cNvSpPr/>
            <p:nvPr/>
          </p:nvSpPr>
          <p:spPr>
            <a:xfrm>
              <a:off x="4427500" y="1456050"/>
              <a:ext cx="415325" cy="53825"/>
            </a:xfrm>
            <a:custGeom>
              <a:avLst/>
              <a:gdLst/>
              <a:ahLst/>
              <a:cxnLst/>
              <a:rect l="l" t="t" r="r" b="b"/>
              <a:pathLst>
                <a:path w="16613" h="2153" extrusionOk="0">
                  <a:moveTo>
                    <a:pt x="8505" y="1"/>
                  </a:moveTo>
                  <a:cubicBezTo>
                    <a:pt x="7526" y="1"/>
                    <a:pt x="6565" y="120"/>
                    <a:pt x="5604" y="285"/>
                  </a:cubicBezTo>
                  <a:cubicBezTo>
                    <a:pt x="3670" y="652"/>
                    <a:pt x="1902" y="1285"/>
                    <a:pt x="0" y="1752"/>
                  </a:cubicBezTo>
                  <a:lnTo>
                    <a:pt x="1301" y="1786"/>
                  </a:lnTo>
                  <a:cubicBezTo>
                    <a:pt x="2002" y="1586"/>
                    <a:pt x="2736" y="1352"/>
                    <a:pt x="3470" y="1152"/>
                  </a:cubicBezTo>
                  <a:cubicBezTo>
                    <a:pt x="4637" y="818"/>
                    <a:pt x="5871" y="585"/>
                    <a:pt x="7072" y="485"/>
                  </a:cubicBezTo>
                  <a:cubicBezTo>
                    <a:pt x="7168" y="482"/>
                    <a:pt x="7264" y="481"/>
                    <a:pt x="7360" y="481"/>
                  </a:cubicBezTo>
                  <a:cubicBezTo>
                    <a:pt x="8590" y="481"/>
                    <a:pt x="9768" y="678"/>
                    <a:pt x="10975" y="1019"/>
                  </a:cubicBezTo>
                  <a:cubicBezTo>
                    <a:pt x="11976" y="1319"/>
                    <a:pt x="12976" y="1752"/>
                    <a:pt x="13977" y="2086"/>
                  </a:cubicBezTo>
                  <a:lnTo>
                    <a:pt x="16612" y="2153"/>
                  </a:lnTo>
                  <a:cubicBezTo>
                    <a:pt x="15278" y="1786"/>
                    <a:pt x="14044" y="1285"/>
                    <a:pt x="12776" y="818"/>
                  </a:cubicBezTo>
                  <a:cubicBezTo>
                    <a:pt x="11609" y="418"/>
                    <a:pt x="10408" y="118"/>
                    <a:pt x="9140" y="18"/>
                  </a:cubicBezTo>
                  <a:cubicBezTo>
                    <a:pt x="8928" y="6"/>
                    <a:pt x="8716" y="1"/>
                    <a:pt x="8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6897;p70">
              <a:extLst>
                <a:ext uri="{FF2B5EF4-FFF2-40B4-BE49-F238E27FC236}">
                  <a16:creationId xmlns:a16="http://schemas.microsoft.com/office/drawing/2014/main" xmlns="" id="{6ED0D073-02A4-4551-B5D9-021FC27BA3C2}"/>
                </a:ext>
              </a:extLst>
            </p:cNvPr>
            <p:cNvSpPr/>
            <p:nvPr/>
          </p:nvSpPr>
          <p:spPr>
            <a:xfrm>
              <a:off x="5022925" y="1418125"/>
              <a:ext cx="793925" cy="108425"/>
            </a:xfrm>
            <a:custGeom>
              <a:avLst/>
              <a:gdLst/>
              <a:ahLst/>
              <a:cxnLst/>
              <a:rect l="l" t="t" r="r" b="b"/>
              <a:pathLst>
                <a:path w="31757" h="4337" extrusionOk="0">
                  <a:moveTo>
                    <a:pt x="31623" y="0"/>
                  </a:moveTo>
                  <a:cubicBezTo>
                    <a:pt x="30189" y="634"/>
                    <a:pt x="28788" y="1301"/>
                    <a:pt x="27353" y="1935"/>
                  </a:cubicBezTo>
                  <a:cubicBezTo>
                    <a:pt x="24897" y="2988"/>
                    <a:pt x="22319" y="4010"/>
                    <a:pt x="19561" y="4010"/>
                  </a:cubicBezTo>
                  <a:cubicBezTo>
                    <a:pt x="19435" y="4010"/>
                    <a:pt x="19308" y="4008"/>
                    <a:pt x="19181" y="4003"/>
                  </a:cubicBezTo>
                  <a:cubicBezTo>
                    <a:pt x="16479" y="3937"/>
                    <a:pt x="13977" y="2669"/>
                    <a:pt x="11309" y="2302"/>
                  </a:cubicBezTo>
                  <a:cubicBezTo>
                    <a:pt x="10671" y="2209"/>
                    <a:pt x="10033" y="2167"/>
                    <a:pt x="9397" y="2167"/>
                  </a:cubicBezTo>
                  <a:cubicBezTo>
                    <a:pt x="7538" y="2167"/>
                    <a:pt x="5693" y="2522"/>
                    <a:pt x="3903" y="2969"/>
                  </a:cubicBezTo>
                  <a:cubicBezTo>
                    <a:pt x="2602" y="3269"/>
                    <a:pt x="1301" y="3636"/>
                    <a:pt x="0" y="3870"/>
                  </a:cubicBezTo>
                  <a:lnTo>
                    <a:pt x="1502" y="3937"/>
                  </a:lnTo>
                  <a:cubicBezTo>
                    <a:pt x="1635" y="3870"/>
                    <a:pt x="1768" y="3870"/>
                    <a:pt x="1902" y="3837"/>
                  </a:cubicBezTo>
                  <a:cubicBezTo>
                    <a:pt x="4089" y="3267"/>
                    <a:pt x="6384" y="2644"/>
                    <a:pt x="8690" y="2644"/>
                  </a:cubicBezTo>
                  <a:cubicBezTo>
                    <a:pt x="8951" y="2644"/>
                    <a:pt x="9213" y="2652"/>
                    <a:pt x="9474" y="2669"/>
                  </a:cubicBezTo>
                  <a:cubicBezTo>
                    <a:pt x="11842" y="2836"/>
                    <a:pt x="14077" y="3803"/>
                    <a:pt x="16345" y="4270"/>
                  </a:cubicBezTo>
                  <a:lnTo>
                    <a:pt x="20749" y="4337"/>
                  </a:lnTo>
                  <a:cubicBezTo>
                    <a:pt x="24618" y="3837"/>
                    <a:pt x="28121" y="1835"/>
                    <a:pt x="31756" y="301"/>
                  </a:cubicBezTo>
                  <a:lnTo>
                    <a:pt x="316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6898;p70">
              <a:extLst>
                <a:ext uri="{FF2B5EF4-FFF2-40B4-BE49-F238E27FC236}">
                  <a16:creationId xmlns:a16="http://schemas.microsoft.com/office/drawing/2014/main" xmlns="" id="{F7B0F584-D645-461A-9C71-9F111E8007D3}"/>
                </a:ext>
              </a:extLst>
            </p:cNvPr>
            <p:cNvSpPr/>
            <p:nvPr/>
          </p:nvSpPr>
          <p:spPr>
            <a:xfrm>
              <a:off x="4063900" y="1256500"/>
              <a:ext cx="1672050" cy="84325"/>
            </a:xfrm>
            <a:custGeom>
              <a:avLst/>
              <a:gdLst/>
              <a:ahLst/>
              <a:cxnLst/>
              <a:rect l="l" t="t" r="r" b="b"/>
              <a:pathLst>
                <a:path w="66882" h="3373" extrusionOk="0">
                  <a:moveTo>
                    <a:pt x="46468" y="1"/>
                  </a:moveTo>
                  <a:cubicBezTo>
                    <a:pt x="45090" y="1"/>
                    <a:pt x="43716" y="217"/>
                    <a:pt x="42364" y="628"/>
                  </a:cubicBezTo>
                  <a:cubicBezTo>
                    <a:pt x="40496" y="1228"/>
                    <a:pt x="38762" y="2229"/>
                    <a:pt x="36827" y="2663"/>
                  </a:cubicBezTo>
                  <a:cubicBezTo>
                    <a:pt x="36221" y="2819"/>
                    <a:pt x="35593" y="2884"/>
                    <a:pt x="34968" y="2884"/>
                  </a:cubicBezTo>
                  <a:cubicBezTo>
                    <a:pt x="34526" y="2884"/>
                    <a:pt x="34086" y="2851"/>
                    <a:pt x="33658" y="2796"/>
                  </a:cubicBezTo>
                  <a:cubicBezTo>
                    <a:pt x="32657" y="2663"/>
                    <a:pt x="31723" y="2262"/>
                    <a:pt x="30823" y="1795"/>
                  </a:cubicBezTo>
                  <a:cubicBezTo>
                    <a:pt x="29822" y="1328"/>
                    <a:pt x="28855" y="828"/>
                    <a:pt x="27821" y="461"/>
                  </a:cubicBezTo>
                  <a:cubicBezTo>
                    <a:pt x="27226" y="250"/>
                    <a:pt x="26642" y="160"/>
                    <a:pt x="26044" y="160"/>
                  </a:cubicBezTo>
                  <a:cubicBezTo>
                    <a:pt x="25602" y="160"/>
                    <a:pt x="25153" y="209"/>
                    <a:pt x="24685" y="294"/>
                  </a:cubicBezTo>
                  <a:cubicBezTo>
                    <a:pt x="23351" y="595"/>
                    <a:pt x="22150" y="1128"/>
                    <a:pt x="20949" y="1629"/>
                  </a:cubicBezTo>
                  <a:cubicBezTo>
                    <a:pt x="19857" y="2049"/>
                    <a:pt x="18789" y="2328"/>
                    <a:pt x="17646" y="2328"/>
                  </a:cubicBezTo>
                  <a:cubicBezTo>
                    <a:pt x="17427" y="2328"/>
                    <a:pt x="17205" y="2317"/>
                    <a:pt x="16980" y="2296"/>
                  </a:cubicBezTo>
                  <a:cubicBezTo>
                    <a:pt x="14144" y="2062"/>
                    <a:pt x="11509" y="795"/>
                    <a:pt x="8674" y="394"/>
                  </a:cubicBezTo>
                  <a:cubicBezTo>
                    <a:pt x="7905" y="278"/>
                    <a:pt x="7124" y="224"/>
                    <a:pt x="6340" y="224"/>
                  </a:cubicBezTo>
                  <a:cubicBezTo>
                    <a:pt x="4197" y="224"/>
                    <a:pt x="2028" y="627"/>
                    <a:pt x="1" y="1262"/>
                  </a:cubicBezTo>
                  <a:cubicBezTo>
                    <a:pt x="34" y="1395"/>
                    <a:pt x="34" y="1495"/>
                    <a:pt x="34" y="1629"/>
                  </a:cubicBezTo>
                  <a:cubicBezTo>
                    <a:pt x="2069" y="980"/>
                    <a:pt x="4156" y="644"/>
                    <a:pt x="6295" y="644"/>
                  </a:cubicBezTo>
                  <a:cubicBezTo>
                    <a:pt x="6576" y="644"/>
                    <a:pt x="6857" y="650"/>
                    <a:pt x="7139" y="661"/>
                  </a:cubicBezTo>
                  <a:cubicBezTo>
                    <a:pt x="10008" y="795"/>
                    <a:pt x="12676" y="2062"/>
                    <a:pt x="15478" y="2563"/>
                  </a:cubicBezTo>
                  <a:cubicBezTo>
                    <a:pt x="16126" y="2676"/>
                    <a:pt x="16773" y="2742"/>
                    <a:pt x="17421" y="2742"/>
                  </a:cubicBezTo>
                  <a:cubicBezTo>
                    <a:pt x="18108" y="2742"/>
                    <a:pt x="18794" y="2668"/>
                    <a:pt x="19481" y="2496"/>
                  </a:cubicBezTo>
                  <a:cubicBezTo>
                    <a:pt x="20716" y="2229"/>
                    <a:pt x="21950" y="1629"/>
                    <a:pt x="23151" y="1162"/>
                  </a:cubicBezTo>
                  <a:cubicBezTo>
                    <a:pt x="23990" y="856"/>
                    <a:pt x="24888" y="570"/>
                    <a:pt x="25785" y="570"/>
                  </a:cubicBezTo>
                  <a:cubicBezTo>
                    <a:pt x="26064" y="570"/>
                    <a:pt x="26343" y="598"/>
                    <a:pt x="26620" y="661"/>
                  </a:cubicBezTo>
                  <a:cubicBezTo>
                    <a:pt x="27654" y="928"/>
                    <a:pt x="28621" y="1462"/>
                    <a:pt x="29589" y="1929"/>
                  </a:cubicBezTo>
                  <a:cubicBezTo>
                    <a:pt x="30456" y="2396"/>
                    <a:pt x="31423" y="2896"/>
                    <a:pt x="32357" y="3130"/>
                  </a:cubicBezTo>
                  <a:cubicBezTo>
                    <a:pt x="33027" y="3297"/>
                    <a:pt x="33710" y="3373"/>
                    <a:pt x="34399" y="3373"/>
                  </a:cubicBezTo>
                  <a:cubicBezTo>
                    <a:pt x="34807" y="3373"/>
                    <a:pt x="35216" y="3346"/>
                    <a:pt x="35626" y="3297"/>
                  </a:cubicBezTo>
                  <a:cubicBezTo>
                    <a:pt x="37594" y="3096"/>
                    <a:pt x="39329" y="2162"/>
                    <a:pt x="41163" y="1462"/>
                  </a:cubicBezTo>
                  <a:cubicBezTo>
                    <a:pt x="42742" y="821"/>
                    <a:pt x="44411" y="453"/>
                    <a:pt x="46090" y="453"/>
                  </a:cubicBezTo>
                  <a:cubicBezTo>
                    <a:pt x="46683" y="453"/>
                    <a:pt x="47277" y="499"/>
                    <a:pt x="47868" y="595"/>
                  </a:cubicBezTo>
                  <a:cubicBezTo>
                    <a:pt x="50337" y="995"/>
                    <a:pt x="52638" y="1996"/>
                    <a:pt x="55040" y="2496"/>
                  </a:cubicBezTo>
                  <a:cubicBezTo>
                    <a:pt x="56411" y="2790"/>
                    <a:pt x="57817" y="2900"/>
                    <a:pt x="59231" y="2900"/>
                  </a:cubicBezTo>
                  <a:cubicBezTo>
                    <a:pt x="60224" y="2900"/>
                    <a:pt x="61221" y="2845"/>
                    <a:pt x="62212" y="2763"/>
                  </a:cubicBezTo>
                  <a:cubicBezTo>
                    <a:pt x="63813" y="2596"/>
                    <a:pt x="65347" y="2396"/>
                    <a:pt x="66882" y="2096"/>
                  </a:cubicBezTo>
                  <a:lnTo>
                    <a:pt x="66748" y="1762"/>
                  </a:lnTo>
                  <a:cubicBezTo>
                    <a:pt x="65814" y="1929"/>
                    <a:pt x="64814" y="2062"/>
                    <a:pt x="63846" y="2162"/>
                  </a:cubicBezTo>
                  <a:cubicBezTo>
                    <a:pt x="62453" y="2339"/>
                    <a:pt x="61036" y="2458"/>
                    <a:pt x="59624" y="2458"/>
                  </a:cubicBezTo>
                  <a:cubicBezTo>
                    <a:pt x="58635" y="2458"/>
                    <a:pt x="57649" y="2400"/>
                    <a:pt x="56675" y="2262"/>
                  </a:cubicBezTo>
                  <a:cubicBezTo>
                    <a:pt x="54173" y="1896"/>
                    <a:pt x="51838" y="928"/>
                    <a:pt x="49369" y="328"/>
                  </a:cubicBezTo>
                  <a:cubicBezTo>
                    <a:pt x="48406" y="107"/>
                    <a:pt x="47436" y="1"/>
                    <a:pt x="464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6899;p70">
              <a:extLst>
                <a:ext uri="{FF2B5EF4-FFF2-40B4-BE49-F238E27FC236}">
                  <a16:creationId xmlns:a16="http://schemas.microsoft.com/office/drawing/2014/main" xmlns="" id="{A55D56B2-689D-4B93-A3D5-8760D3223448}"/>
                </a:ext>
              </a:extLst>
            </p:cNvPr>
            <p:cNvSpPr/>
            <p:nvPr/>
          </p:nvSpPr>
          <p:spPr>
            <a:xfrm>
              <a:off x="4046283" y="1015679"/>
              <a:ext cx="1843825" cy="509575"/>
            </a:xfrm>
            <a:custGeom>
              <a:avLst/>
              <a:gdLst/>
              <a:ahLst/>
              <a:cxnLst/>
              <a:rect l="l" t="t" r="r" b="b"/>
              <a:pathLst>
                <a:path w="73753" h="20383" fill="none" extrusionOk="0">
                  <a:moveTo>
                    <a:pt x="73753" y="20382"/>
                  </a:moveTo>
                  <a:lnTo>
                    <a:pt x="39095" y="19682"/>
                  </a:lnTo>
                  <a:lnTo>
                    <a:pt x="1168" y="18948"/>
                  </a:lnTo>
                  <a:lnTo>
                    <a:pt x="934" y="15612"/>
                  </a:lnTo>
                  <a:cubicBezTo>
                    <a:pt x="901" y="14945"/>
                    <a:pt x="867" y="14211"/>
                    <a:pt x="834" y="13444"/>
                  </a:cubicBezTo>
                  <a:cubicBezTo>
                    <a:pt x="701" y="11175"/>
                    <a:pt x="534" y="8540"/>
                    <a:pt x="367" y="6205"/>
                  </a:cubicBezTo>
                  <a:cubicBezTo>
                    <a:pt x="334" y="5505"/>
                    <a:pt x="267" y="4804"/>
                    <a:pt x="234" y="4170"/>
                  </a:cubicBezTo>
                  <a:cubicBezTo>
                    <a:pt x="100" y="1835"/>
                    <a:pt x="0" y="134"/>
                    <a:pt x="0" y="1"/>
                  </a:cubicBezTo>
                  <a:lnTo>
                    <a:pt x="234" y="1"/>
                  </a:lnTo>
                  <a:lnTo>
                    <a:pt x="72886" y="468"/>
                  </a:lnTo>
                  <a:lnTo>
                    <a:pt x="71251" y="3637"/>
                  </a:lnTo>
                  <a:lnTo>
                    <a:pt x="69483" y="7039"/>
                  </a:lnTo>
                  <a:lnTo>
                    <a:pt x="67448" y="11042"/>
                  </a:lnTo>
                  <a:lnTo>
                    <a:pt x="69483" y="14078"/>
                  </a:lnTo>
                  <a:lnTo>
                    <a:pt x="71551" y="17080"/>
                  </a:lnTo>
                  <a:close/>
                </a:path>
              </a:pathLst>
            </a:custGeom>
            <a:grpFill/>
            <a:ln w="750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6900;p70">
              <a:extLst>
                <a:ext uri="{FF2B5EF4-FFF2-40B4-BE49-F238E27FC236}">
                  <a16:creationId xmlns:a16="http://schemas.microsoft.com/office/drawing/2014/main" xmlns="" id="{3399D6A4-2601-40B0-9140-B6981B7EA953}"/>
                </a:ext>
              </a:extLst>
            </p:cNvPr>
            <p:cNvSpPr/>
            <p:nvPr/>
          </p:nvSpPr>
          <p:spPr>
            <a:xfrm>
              <a:off x="4009739" y="1000146"/>
              <a:ext cx="1848771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8" y="2936"/>
                    <a:pt x="201" y="3570"/>
                    <a:pt x="234" y="4271"/>
                  </a:cubicBezTo>
                  <a:cubicBezTo>
                    <a:pt x="268" y="4905"/>
                    <a:pt x="334" y="5605"/>
                    <a:pt x="368" y="6306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6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6"/>
                  </a:cubicBezTo>
                  <a:cubicBezTo>
                    <a:pt x="935" y="15912"/>
                    <a:pt x="1001" y="16113"/>
                    <a:pt x="1001" y="16313"/>
                  </a:cubicBezTo>
                  <a:cubicBezTo>
                    <a:pt x="1035" y="16980"/>
                    <a:pt x="1035" y="17547"/>
                    <a:pt x="1068" y="17981"/>
                  </a:cubicBezTo>
                  <a:cubicBezTo>
                    <a:pt x="1068" y="18247"/>
                    <a:pt x="1102" y="18414"/>
                    <a:pt x="1102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2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9" y="19982"/>
                  </a:lnTo>
                  <a:lnTo>
                    <a:pt x="40430" y="20049"/>
                  </a:lnTo>
                  <a:lnTo>
                    <a:pt x="55274" y="20382"/>
                  </a:lnTo>
                  <a:lnTo>
                    <a:pt x="59677" y="20449"/>
                  </a:lnTo>
                  <a:lnTo>
                    <a:pt x="73687" y="20783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4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670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285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3200" ker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Sau mỗi giờ xe máy gần hơn xe đạp được bao nhiêu km?</a:t>
              </a: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grpSp>
        <p:nvGrpSpPr>
          <p:cNvPr id="42" name="Google Shape;6891;p70">
            <a:extLst>
              <a:ext uri="{FF2B5EF4-FFF2-40B4-BE49-F238E27FC236}">
                <a16:creationId xmlns:a16="http://schemas.microsoft.com/office/drawing/2014/main" xmlns="" id="{98C6C324-2A6B-42AB-8AE6-8CAC98C68940}"/>
              </a:ext>
            </a:extLst>
          </p:cNvPr>
          <p:cNvGrpSpPr/>
          <p:nvPr/>
        </p:nvGrpSpPr>
        <p:grpSpPr>
          <a:xfrm>
            <a:off x="609383" y="3783814"/>
            <a:ext cx="11209681" cy="1175823"/>
            <a:chOff x="4009739" y="1000146"/>
            <a:chExt cx="1882161" cy="534754"/>
          </a:xfrm>
          <a:solidFill>
            <a:schemeClr val="accent6">
              <a:lumMod val="75000"/>
            </a:schemeClr>
          </a:solidFill>
        </p:grpSpPr>
        <p:sp>
          <p:nvSpPr>
            <p:cNvPr id="43" name="Google Shape;6892;p70">
              <a:extLst>
                <a:ext uri="{FF2B5EF4-FFF2-40B4-BE49-F238E27FC236}">
                  <a16:creationId xmlns:a16="http://schemas.microsoft.com/office/drawing/2014/main" xmlns="" id="{3816D554-BDEB-4249-9385-EA9C94E34F5F}"/>
                </a:ext>
              </a:extLst>
            </p:cNvPr>
            <p:cNvSpPr/>
            <p:nvPr/>
          </p:nvSpPr>
          <p:spPr>
            <a:xfrm>
              <a:off x="4049725" y="1015325"/>
              <a:ext cx="1842175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7" y="2936"/>
                    <a:pt x="201" y="3570"/>
                    <a:pt x="234" y="4271"/>
                  </a:cubicBezTo>
                  <a:cubicBezTo>
                    <a:pt x="268" y="4904"/>
                    <a:pt x="334" y="5605"/>
                    <a:pt x="368" y="6305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5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5"/>
                  </a:cubicBezTo>
                  <a:cubicBezTo>
                    <a:pt x="935" y="15912"/>
                    <a:pt x="1001" y="16112"/>
                    <a:pt x="1001" y="16313"/>
                  </a:cubicBezTo>
                  <a:cubicBezTo>
                    <a:pt x="1035" y="16980"/>
                    <a:pt x="1035" y="17547"/>
                    <a:pt x="1068" y="17980"/>
                  </a:cubicBezTo>
                  <a:cubicBezTo>
                    <a:pt x="1068" y="18247"/>
                    <a:pt x="1101" y="18414"/>
                    <a:pt x="1101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1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8" y="19982"/>
                  </a:lnTo>
                  <a:lnTo>
                    <a:pt x="40430" y="20049"/>
                  </a:lnTo>
                  <a:lnTo>
                    <a:pt x="55273" y="20382"/>
                  </a:lnTo>
                  <a:lnTo>
                    <a:pt x="59677" y="20449"/>
                  </a:lnTo>
                  <a:lnTo>
                    <a:pt x="73687" y="20782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3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704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6893;p70">
              <a:extLst>
                <a:ext uri="{FF2B5EF4-FFF2-40B4-BE49-F238E27FC236}">
                  <a16:creationId xmlns:a16="http://schemas.microsoft.com/office/drawing/2014/main" xmlns="" id="{1D49DD0F-2C4A-4979-A9A8-FA2D2E99F877}"/>
                </a:ext>
              </a:extLst>
            </p:cNvPr>
            <p:cNvSpPr/>
            <p:nvPr/>
          </p:nvSpPr>
          <p:spPr>
            <a:xfrm>
              <a:off x="4046400" y="1108725"/>
              <a:ext cx="1780450" cy="153250"/>
            </a:xfrm>
            <a:custGeom>
              <a:avLst/>
              <a:gdLst/>
              <a:ahLst/>
              <a:cxnLst/>
              <a:rect l="l" t="t" r="r" b="b"/>
              <a:pathLst>
                <a:path w="71218" h="6130" extrusionOk="0">
                  <a:moveTo>
                    <a:pt x="25152" y="1"/>
                  </a:moveTo>
                  <a:cubicBezTo>
                    <a:pt x="23450" y="1"/>
                    <a:pt x="21716" y="335"/>
                    <a:pt x="20181" y="1002"/>
                  </a:cubicBezTo>
                  <a:cubicBezTo>
                    <a:pt x="18747" y="1635"/>
                    <a:pt x="17513" y="2536"/>
                    <a:pt x="16078" y="3170"/>
                  </a:cubicBezTo>
                  <a:cubicBezTo>
                    <a:pt x="15341" y="3500"/>
                    <a:pt x="14593" y="3694"/>
                    <a:pt x="13833" y="3694"/>
                  </a:cubicBezTo>
                  <a:cubicBezTo>
                    <a:pt x="13287" y="3694"/>
                    <a:pt x="12734" y="3593"/>
                    <a:pt x="12176" y="3370"/>
                  </a:cubicBezTo>
                  <a:cubicBezTo>
                    <a:pt x="10808" y="2836"/>
                    <a:pt x="9640" y="1869"/>
                    <a:pt x="8340" y="1202"/>
                  </a:cubicBezTo>
                  <a:cubicBezTo>
                    <a:pt x="6860" y="443"/>
                    <a:pt x="5245" y="70"/>
                    <a:pt x="3638" y="70"/>
                  </a:cubicBezTo>
                  <a:cubicBezTo>
                    <a:pt x="2492" y="70"/>
                    <a:pt x="1351" y="260"/>
                    <a:pt x="267" y="635"/>
                  </a:cubicBezTo>
                  <a:cubicBezTo>
                    <a:pt x="167" y="668"/>
                    <a:pt x="100" y="668"/>
                    <a:pt x="0" y="701"/>
                  </a:cubicBezTo>
                  <a:cubicBezTo>
                    <a:pt x="34" y="1335"/>
                    <a:pt x="100" y="2036"/>
                    <a:pt x="134" y="2736"/>
                  </a:cubicBezTo>
                  <a:cubicBezTo>
                    <a:pt x="200" y="2703"/>
                    <a:pt x="300" y="2703"/>
                    <a:pt x="367" y="2670"/>
                  </a:cubicBezTo>
                  <a:cubicBezTo>
                    <a:pt x="1308" y="2335"/>
                    <a:pt x="2303" y="2160"/>
                    <a:pt x="3300" y="2160"/>
                  </a:cubicBezTo>
                  <a:cubicBezTo>
                    <a:pt x="4388" y="2160"/>
                    <a:pt x="5478" y="2368"/>
                    <a:pt x="6505" y="2803"/>
                  </a:cubicBezTo>
                  <a:cubicBezTo>
                    <a:pt x="7873" y="3370"/>
                    <a:pt x="9040" y="4337"/>
                    <a:pt x="10341" y="5005"/>
                  </a:cubicBezTo>
                  <a:cubicBezTo>
                    <a:pt x="11512" y="5590"/>
                    <a:pt x="12703" y="5942"/>
                    <a:pt x="13967" y="5942"/>
                  </a:cubicBezTo>
                  <a:cubicBezTo>
                    <a:pt x="14288" y="5942"/>
                    <a:pt x="14613" y="5919"/>
                    <a:pt x="14944" y="5872"/>
                  </a:cubicBezTo>
                  <a:cubicBezTo>
                    <a:pt x="16479" y="5638"/>
                    <a:pt x="17846" y="4738"/>
                    <a:pt x="19181" y="4004"/>
                  </a:cubicBezTo>
                  <a:cubicBezTo>
                    <a:pt x="20515" y="3237"/>
                    <a:pt x="21849" y="2636"/>
                    <a:pt x="23350" y="2403"/>
                  </a:cubicBezTo>
                  <a:cubicBezTo>
                    <a:pt x="23774" y="2347"/>
                    <a:pt x="24203" y="2320"/>
                    <a:pt x="24633" y="2320"/>
                  </a:cubicBezTo>
                  <a:cubicBezTo>
                    <a:pt x="25759" y="2320"/>
                    <a:pt x="26891" y="2507"/>
                    <a:pt x="27954" y="2870"/>
                  </a:cubicBezTo>
                  <a:cubicBezTo>
                    <a:pt x="29455" y="3403"/>
                    <a:pt x="30689" y="4404"/>
                    <a:pt x="32123" y="5138"/>
                  </a:cubicBezTo>
                  <a:cubicBezTo>
                    <a:pt x="33454" y="5813"/>
                    <a:pt x="34837" y="6129"/>
                    <a:pt x="36238" y="6129"/>
                  </a:cubicBezTo>
                  <a:cubicBezTo>
                    <a:pt x="37330" y="6129"/>
                    <a:pt x="38432" y="5937"/>
                    <a:pt x="39528" y="5572"/>
                  </a:cubicBezTo>
                  <a:cubicBezTo>
                    <a:pt x="40629" y="5205"/>
                    <a:pt x="41697" y="4704"/>
                    <a:pt x="42731" y="4237"/>
                  </a:cubicBezTo>
                  <a:cubicBezTo>
                    <a:pt x="43298" y="4037"/>
                    <a:pt x="43465" y="3937"/>
                    <a:pt x="44065" y="3704"/>
                  </a:cubicBezTo>
                  <a:cubicBezTo>
                    <a:pt x="44632" y="3537"/>
                    <a:pt x="45132" y="3337"/>
                    <a:pt x="45666" y="3203"/>
                  </a:cubicBezTo>
                  <a:cubicBezTo>
                    <a:pt x="45900" y="3170"/>
                    <a:pt x="46200" y="3070"/>
                    <a:pt x="46500" y="3036"/>
                  </a:cubicBezTo>
                  <a:cubicBezTo>
                    <a:pt x="46533" y="3036"/>
                    <a:pt x="46667" y="3003"/>
                    <a:pt x="46700" y="3003"/>
                  </a:cubicBezTo>
                  <a:cubicBezTo>
                    <a:pt x="46834" y="2970"/>
                    <a:pt x="47000" y="2970"/>
                    <a:pt x="47134" y="2970"/>
                  </a:cubicBezTo>
                  <a:lnTo>
                    <a:pt x="47968" y="2970"/>
                  </a:lnTo>
                  <a:cubicBezTo>
                    <a:pt x="48301" y="2970"/>
                    <a:pt x="48468" y="2970"/>
                    <a:pt x="48668" y="3003"/>
                  </a:cubicBezTo>
                  <a:cubicBezTo>
                    <a:pt x="49736" y="3170"/>
                    <a:pt x="50803" y="3570"/>
                    <a:pt x="51837" y="3904"/>
                  </a:cubicBezTo>
                  <a:cubicBezTo>
                    <a:pt x="54706" y="4804"/>
                    <a:pt x="57741" y="5538"/>
                    <a:pt x="60810" y="5538"/>
                  </a:cubicBezTo>
                  <a:cubicBezTo>
                    <a:pt x="63345" y="5538"/>
                    <a:pt x="65747" y="5005"/>
                    <a:pt x="68082" y="4037"/>
                  </a:cubicBezTo>
                  <a:cubicBezTo>
                    <a:pt x="68482" y="3870"/>
                    <a:pt x="68883" y="3704"/>
                    <a:pt x="69250" y="3537"/>
                  </a:cubicBezTo>
                  <a:cubicBezTo>
                    <a:pt x="69350" y="3503"/>
                    <a:pt x="69383" y="3503"/>
                    <a:pt x="69483" y="3470"/>
                  </a:cubicBezTo>
                  <a:lnTo>
                    <a:pt x="71218" y="68"/>
                  </a:lnTo>
                  <a:lnTo>
                    <a:pt x="71218" y="68"/>
                  </a:lnTo>
                  <a:cubicBezTo>
                    <a:pt x="71184" y="68"/>
                    <a:pt x="71084" y="134"/>
                    <a:pt x="71018" y="201"/>
                  </a:cubicBezTo>
                  <a:cubicBezTo>
                    <a:pt x="70284" y="368"/>
                    <a:pt x="69583" y="635"/>
                    <a:pt x="68916" y="902"/>
                  </a:cubicBezTo>
                  <a:lnTo>
                    <a:pt x="67415" y="1535"/>
                  </a:lnTo>
                  <a:cubicBezTo>
                    <a:pt x="67382" y="1535"/>
                    <a:pt x="67382" y="1569"/>
                    <a:pt x="67348" y="1569"/>
                  </a:cubicBezTo>
                  <a:cubicBezTo>
                    <a:pt x="67282" y="1569"/>
                    <a:pt x="67282" y="1635"/>
                    <a:pt x="67248" y="1635"/>
                  </a:cubicBezTo>
                  <a:lnTo>
                    <a:pt x="66881" y="1736"/>
                  </a:lnTo>
                  <a:cubicBezTo>
                    <a:pt x="66614" y="1836"/>
                    <a:pt x="66348" y="1936"/>
                    <a:pt x="66081" y="2036"/>
                  </a:cubicBezTo>
                  <a:cubicBezTo>
                    <a:pt x="65547" y="2203"/>
                    <a:pt x="65047" y="2369"/>
                    <a:pt x="64513" y="2503"/>
                  </a:cubicBezTo>
                  <a:cubicBezTo>
                    <a:pt x="64246" y="2536"/>
                    <a:pt x="63946" y="2636"/>
                    <a:pt x="63679" y="2670"/>
                  </a:cubicBezTo>
                  <a:cubicBezTo>
                    <a:pt x="63546" y="2703"/>
                    <a:pt x="63379" y="2703"/>
                    <a:pt x="63212" y="2736"/>
                  </a:cubicBezTo>
                  <a:cubicBezTo>
                    <a:pt x="63112" y="2736"/>
                    <a:pt x="63079" y="2770"/>
                    <a:pt x="63012" y="2770"/>
                  </a:cubicBezTo>
                  <a:cubicBezTo>
                    <a:pt x="62778" y="2836"/>
                    <a:pt x="62945" y="2836"/>
                    <a:pt x="62845" y="2836"/>
                  </a:cubicBezTo>
                  <a:cubicBezTo>
                    <a:pt x="62186" y="2908"/>
                    <a:pt x="61535" y="2941"/>
                    <a:pt x="60889" y="2941"/>
                  </a:cubicBezTo>
                  <a:cubicBezTo>
                    <a:pt x="58528" y="2941"/>
                    <a:pt x="56244" y="2498"/>
                    <a:pt x="53939" y="1869"/>
                  </a:cubicBezTo>
                  <a:cubicBezTo>
                    <a:pt x="51805" y="1290"/>
                    <a:pt x="49754" y="376"/>
                    <a:pt x="47532" y="376"/>
                  </a:cubicBezTo>
                  <a:cubicBezTo>
                    <a:pt x="47323" y="376"/>
                    <a:pt x="47113" y="384"/>
                    <a:pt x="46900" y="401"/>
                  </a:cubicBezTo>
                  <a:cubicBezTo>
                    <a:pt x="44499" y="601"/>
                    <a:pt x="42364" y="1702"/>
                    <a:pt x="40162" y="2603"/>
                  </a:cubicBezTo>
                  <a:lnTo>
                    <a:pt x="40062" y="2603"/>
                  </a:lnTo>
                  <a:cubicBezTo>
                    <a:pt x="40029" y="2603"/>
                    <a:pt x="39995" y="2670"/>
                    <a:pt x="39929" y="2670"/>
                  </a:cubicBezTo>
                  <a:cubicBezTo>
                    <a:pt x="39829" y="2736"/>
                    <a:pt x="39695" y="2770"/>
                    <a:pt x="39562" y="2836"/>
                  </a:cubicBezTo>
                  <a:cubicBezTo>
                    <a:pt x="39328" y="2936"/>
                    <a:pt x="39028" y="3036"/>
                    <a:pt x="38761" y="3103"/>
                  </a:cubicBezTo>
                  <a:cubicBezTo>
                    <a:pt x="38261" y="3337"/>
                    <a:pt x="37794" y="3437"/>
                    <a:pt x="37227" y="3537"/>
                  </a:cubicBezTo>
                  <a:cubicBezTo>
                    <a:pt x="37193" y="3570"/>
                    <a:pt x="37160" y="3570"/>
                    <a:pt x="37093" y="3570"/>
                  </a:cubicBezTo>
                  <a:lnTo>
                    <a:pt x="37060" y="3570"/>
                  </a:lnTo>
                  <a:cubicBezTo>
                    <a:pt x="36927" y="3570"/>
                    <a:pt x="36760" y="3604"/>
                    <a:pt x="36660" y="3604"/>
                  </a:cubicBezTo>
                  <a:lnTo>
                    <a:pt x="35826" y="3604"/>
                  </a:lnTo>
                  <a:cubicBezTo>
                    <a:pt x="35659" y="3604"/>
                    <a:pt x="35526" y="3570"/>
                    <a:pt x="35359" y="3570"/>
                  </a:cubicBezTo>
                  <a:cubicBezTo>
                    <a:pt x="35325" y="3537"/>
                    <a:pt x="35259" y="3537"/>
                    <a:pt x="35225" y="3537"/>
                  </a:cubicBezTo>
                  <a:lnTo>
                    <a:pt x="34225" y="3303"/>
                  </a:lnTo>
                  <a:cubicBezTo>
                    <a:pt x="32824" y="2836"/>
                    <a:pt x="31523" y="1836"/>
                    <a:pt x="30088" y="1168"/>
                  </a:cubicBezTo>
                  <a:cubicBezTo>
                    <a:pt x="28521" y="401"/>
                    <a:pt x="26853" y="34"/>
                    <a:pt x="25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6894;p70">
              <a:extLst>
                <a:ext uri="{FF2B5EF4-FFF2-40B4-BE49-F238E27FC236}">
                  <a16:creationId xmlns:a16="http://schemas.microsoft.com/office/drawing/2014/main" xmlns="" id="{8378C632-2976-46EA-8C34-1FEC64D2CC90}"/>
                </a:ext>
              </a:extLst>
            </p:cNvPr>
            <p:cNvSpPr/>
            <p:nvPr/>
          </p:nvSpPr>
          <p:spPr>
            <a:xfrm>
              <a:off x="4069750" y="1319350"/>
              <a:ext cx="1728750" cy="162625"/>
            </a:xfrm>
            <a:custGeom>
              <a:avLst/>
              <a:gdLst/>
              <a:ahLst/>
              <a:cxnLst/>
              <a:rect l="l" t="t" r="r" b="b"/>
              <a:pathLst>
                <a:path w="69150" h="6505" extrusionOk="0">
                  <a:moveTo>
                    <a:pt x="23139" y="0"/>
                  </a:moveTo>
                  <a:cubicBezTo>
                    <a:pt x="22787" y="0"/>
                    <a:pt x="22434" y="17"/>
                    <a:pt x="22083" y="49"/>
                  </a:cubicBezTo>
                  <a:cubicBezTo>
                    <a:pt x="19114" y="316"/>
                    <a:pt x="16445" y="1583"/>
                    <a:pt x="13677" y="2484"/>
                  </a:cubicBezTo>
                  <a:cubicBezTo>
                    <a:pt x="11648" y="3177"/>
                    <a:pt x="9620" y="3554"/>
                    <a:pt x="7546" y="3554"/>
                  </a:cubicBezTo>
                  <a:cubicBezTo>
                    <a:pt x="6926" y="3554"/>
                    <a:pt x="6301" y="3520"/>
                    <a:pt x="5671" y="3451"/>
                  </a:cubicBezTo>
                  <a:cubicBezTo>
                    <a:pt x="3703" y="3251"/>
                    <a:pt x="1735" y="2717"/>
                    <a:pt x="0" y="1883"/>
                  </a:cubicBezTo>
                  <a:lnTo>
                    <a:pt x="0" y="1883"/>
                  </a:lnTo>
                  <a:cubicBezTo>
                    <a:pt x="0" y="2450"/>
                    <a:pt x="34" y="3051"/>
                    <a:pt x="67" y="3551"/>
                  </a:cubicBezTo>
                  <a:cubicBezTo>
                    <a:pt x="67" y="3785"/>
                    <a:pt x="100" y="3985"/>
                    <a:pt x="100" y="4218"/>
                  </a:cubicBezTo>
                  <a:cubicBezTo>
                    <a:pt x="2002" y="5086"/>
                    <a:pt x="3936" y="5619"/>
                    <a:pt x="6005" y="5819"/>
                  </a:cubicBezTo>
                  <a:cubicBezTo>
                    <a:pt x="6666" y="5902"/>
                    <a:pt x="7325" y="5941"/>
                    <a:pt x="7981" y="5941"/>
                  </a:cubicBezTo>
                  <a:cubicBezTo>
                    <a:pt x="10498" y="5941"/>
                    <a:pt x="12970" y="5372"/>
                    <a:pt x="15378" y="4552"/>
                  </a:cubicBezTo>
                  <a:cubicBezTo>
                    <a:pt x="17814" y="3666"/>
                    <a:pt x="20400" y="2540"/>
                    <a:pt x="23079" y="2540"/>
                  </a:cubicBezTo>
                  <a:cubicBezTo>
                    <a:pt x="23225" y="2540"/>
                    <a:pt x="23371" y="2544"/>
                    <a:pt x="23517" y="2550"/>
                  </a:cubicBezTo>
                  <a:cubicBezTo>
                    <a:pt x="26119" y="2651"/>
                    <a:pt x="28254" y="4318"/>
                    <a:pt x="30555" y="5419"/>
                  </a:cubicBezTo>
                  <a:cubicBezTo>
                    <a:pt x="31856" y="5986"/>
                    <a:pt x="33191" y="6453"/>
                    <a:pt x="34625" y="6487"/>
                  </a:cubicBezTo>
                  <a:cubicBezTo>
                    <a:pt x="34802" y="6499"/>
                    <a:pt x="34978" y="6504"/>
                    <a:pt x="35155" y="6504"/>
                  </a:cubicBezTo>
                  <a:cubicBezTo>
                    <a:pt x="36445" y="6504"/>
                    <a:pt x="37725" y="6197"/>
                    <a:pt x="38928" y="5786"/>
                  </a:cubicBezTo>
                  <a:cubicBezTo>
                    <a:pt x="41730" y="4885"/>
                    <a:pt x="44299" y="3418"/>
                    <a:pt x="47301" y="3118"/>
                  </a:cubicBezTo>
                  <a:cubicBezTo>
                    <a:pt x="47934" y="3044"/>
                    <a:pt x="48574" y="3003"/>
                    <a:pt x="49211" y="3003"/>
                  </a:cubicBezTo>
                  <a:cubicBezTo>
                    <a:pt x="50018" y="3003"/>
                    <a:pt x="50821" y="3069"/>
                    <a:pt x="51604" y="3218"/>
                  </a:cubicBezTo>
                  <a:cubicBezTo>
                    <a:pt x="53138" y="3451"/>
                    <a:pt x="54606" y="3951"/>
                    <a:pt x="56074" y="4418"/>
                  </a:cubicBezTo>
                  <a:cubicBezTo>
                    <a:pt x="57541" y="4885"/>
                    <a:pt x="59076" y="5252"/>
                    <a:pt x="60644" y="5286"/>
                  </a:cubicBezTo>
                  <a:cubicBezTo>
                    <a:pt x="60707" y="5287"/>
                    <a:pt x="60771" y="5288"/>
                    <a:pt x="60834" y="5288"/>
                  </a:cubicBezTo>
                  <a:cubicBezTo>
                    <a:pt x="62398" y="5288"/>
                    <a:pt x="63871" y="4898"/>
                    <a:pt x="65314" y="4385"/>
                  </a:cubicBezTo>
                  <a:cubicBezTo>
                    <a:pt x="66614" y="3951"/>
                    <a:pt x="67882" y="3551"/>
                    <a:pt x="69150" y="3251"/>
                  </a:cubicBezTo>
                  <a:lnTo>
                    <a:pt x="68449" y="2117"/>
                  </a:lnTo>
                  <a:lnTo>
                    <a:pt x="67615" y="916"/>
                  </a:lnTo>
                  <a:cubicBezTo>
                    <a:pt x="66214" y="1316"/>
                    <a:pt x="64813" y="1883"/>
                    <a:pt x="63412" y="2284"/>
                  </a:cubicBezTo>
                  <a:cubicBezTo>
                    <a:pt x="62508" y="2557"/>
                    <a:pt x="61631" y="2698"/>
                    <a:pt x="60755" y="2698"/>
                  </a:cubicBezTo>
                  <a:cubicBezTo>
                    <a:pt x="60241" y="2698"/>
                    <a:pt x="59727" y="2649"/>
                    <a:pt x="59209" y="2550"/>
                  </a:cubicBezTo>
                  <a:cubicBezTo>
                    <a:pt x="57708" y="2250"/>
                    <a:pt x="56240" y="1717"/>
                    <a:pt x="54773" y="1283"/>
                  </a:cubicBezTo>
                  <a:cubicBezTo>
                    <a:pt x="52914" y="752"/>
                    <a:pt x="51017" y="471"/>
                    <a:pt x="49105" y="471"/>
                  </a:cubicBezTo>
                  <a:cubicBezTo>
                    <a:pt x="47896" y="471"/>
                    <a:pt x="46681" y="583"/>
                    <a:pt x="45466" y="816"/>
                  </a:cubicBezTo>
                  <a:cubicBezTo>
                    <a:pt x="42564" y="1416"/>
                    <a:pt x="40062" y="2917"/>
                    <a:pt x="37227" y="3651"/>
                  </a:cubicBezTo>
                  <a:cubicBezTo>
                    <a:pt x="36471" y="3850"/>
                    <a:pt x="35715" y="3978"/>
                    <a:pt x="34952" y="3978"/>
                  </a:cubicBezTo>
                  <a:cubicBezTo>
                    <a:pt x="34436" y="3978"/>
                    <a:pt x="33916" y="3919"/>
                    <a:pt x="33391" y="3785"/>
                  </a:cubicBezTo>
                  <a:cubicBezTo>
                    <a:pt x="32190" y="3484"/>
                    <a:pt x="31122" y="2917"/>
                    <a:pt x="30088" y="2317"/>
                  </a:cubicBezTo>
                  <a:cubicBezTo>
                    <a:pt x="28888" y="1650"/>
                    <a:pt x="27687" y="983"/>
                    <a:pt x="26386" y="549"/>
                  </a:cubicBezTo>
                  <a:cubicBezTo>
                    <a:pt x="25371" y="168"/>
                    <a:pt x="24259" y="0"/>
                    <a:pt x="23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6895;p70">
              <a:extLst>
                <a:ext uri="{FF2B5EF4-FFF2-40B4-BE49-F238E27FC236}">
                  <a16:creationId xmlns:a16="http://schemas.microsoft.com/office/drawing/2014/main" xmlns="" id="{6D094B22-F68A-46B8-A57C-2F393BBF6984}"/>
                </a:ext>
              </a:extLst>
            </p:cNvPr>
            <p:cNvSpPr/>
            <p:nvPr/>
          </p:nvSpPr>
          <p:spPr>
            <a:xfrm>
              <a:off x="4049725" y="1029500"/>
              <a:ext cx="1727925" cy="104425"/>
            </a:xfrm>
            <a:custGeom>
              <a:avLst/>
              <a:gdLst/>
              <a:ahLst/>
              <a:cxnLst/>
              <a:rect l="l" t="t" r="r" b="b"/>
              <a:pathLst>
                <a:path w="69117" h="4177" extrusionOk="0">
                  <a:moveTo>
                    <a:pt x="68149" y="1"/>
                  </a:moveTo>
                  <a:cubicBezTo>
                    <a:pt x="67215" y="468"/>
                    <a:pt x="66281" y="902"/>
                    <a:pt x="65381" y="1369"/>
                  </a:cubicBezTo>
                  <a:cubicBezTo>
                    <a:pt x="63125" y="2450"/>
                    <a:pt x="60784" y="3388"/>
                    <a:pt x="58304" y="3388"/>
                  </a:cubicBezTo>
                  <a:cubicBezTo>
                    <a:pt x="58106" y="3388"/>
                    <a:pt x="57908" y="3382"/>
                    <a:pt x="57709" y="3370"/>
                  </a:cubicBezTo>
                  <a:cubicBezTo>
                    <a:pt x="55173" y="3203"/>
                    <a:pt x="52872" y="1969"/>
                    <a:pt x="50370" y="1635"/>
                  </a:cubicBezTo>
                  <a:cubicBezTo>
                    <a:pt x="49873" y="1571"/>
                    <a:pt x="49379" y="1542"/>
                    <a:pt x="48888" y="1542"/>
                  </a:cubicBezTo>
                  <a:cubicBezTo>
                    <a:pt x="47103" y="1542"/>
                    <a:pt x="45351" y="1925"/>
                    <a:pt x="43598" y="2369"/>
                  </a:cubicBezTo>
                  <a:cubicBezTo>
                    <a:pt x="41380" y="2957"/>
                    <a:pt x="39130" y="3671"/>
                    <a:pt x="36817" y="3671"/>
                  </a:cubicBezTo>
                  <a:cubicBezTo>
                    <a:pt x="36764" y="3671"/>
                    <a:pt x="36712" y="3671"/>
                    <a:pt x="36660" y="3670"/>
                  </a:cubicBezTo>
                  <a:cubicBezTo>
                    <a:pt x="34225" y="3637"/>
                    <a:pt x="32057" y="2536"/>
                    <a:pt x="29855" y="1736"/>
                  </a:cubicBezTo>
                  <a:cubicBezTo>
                    <a:pt x="28449" y="1245"/>
                    <a:pt x="27069" y="1000"/>
                    <a:pt x="25656" y="1000"/>
                  </a:cubicBezTo>
                  <a:cubicBezTo>
                    <a:pt x="24858" y="1000"/>
                    <a:pt x="24048" y="1079"/>
                    <a:pt x="23217" y="1235"/>
                  </a:cubicBezTo>
                  <a:cubicBezTo>
                    <a:pt x="20982" y="1702"/>
                    <a:pt x="18781" y="2570"/>
                    <a:pt x="16546" y="3037"/>
                  </a:cubicBezTo>
                  <a:cubicBezTo>
                    <a:pt x="15876" y="3174"/>
                    <a:pt x="15198" y="3249"/>
                    <a:pt x="14515" y="3249"/>
                  </a:cubicBezTo>
                  <a:cubicBezTo>
                    <a:pt x="13871" y="3249"/>
                    <a:pt x="13224" y="3182"/>
                    <a:pt x="12576" y="3037"/>
                  </a:cubicBezTo>
                  <a:cubicBezTo>
                    <a:pt x="11175" y="2703"/>
                    <a:pt x="9774" y="2169"/>
                    <a:pt x="8373" y="1836"/>
                  </a:cubicBezTo>
                  <a:cubicBezTo>
                    <a:pt x="6655" y="1442"/>
                    <a:pt x="4912" y="1242"/>
                    <a:pt x="3174" y="1242"/>
                  </a:cubicBezTo>
                  <a:cubicBezTo>
                    <a:pt x="2112" y="1242"/>
                    <a:pt x="1051" y="1317"/>
                    <a:pt x="1" y="1469"/>
                  </a:cubicBezTo>
                  <a:cubicBezTo>
                    <a:pt x="34" y="1569"/>
                    <a:pt x="34" y="1736"/>
                    <a:pt x="34" y="1869"/>
                  </a:cubicBezTo>
                  <a:cubicBezTo>
                    <a:pt x="849" y="1773"/>
                    <a:pt x="1671" y="1724"/>
                    <a:pt x="2494" y="1724"/>
                  </a:cubicBezTo>
                  <a:cubicBezTo>
                    <a:pt x="4231" y="1724"/>
                    <a:pt x="5975" y="1939"/>
                    <a:pt x="7673" y="2369"/>
                  </a:cubicBezTo>
                  <a:cubicBezTo>
                    <a:pt x="8974" y="2670"/>
                    <a:pt x="10175" y="3170"/>
                    <a:pt x="11409" y="3470"/>
                  </a:cubicBezTo>
                  <a:cubicBezTo>
                    <a:pt x="12212" y="3659"/>
                    <a:pt x="13016" y="3748"/>
                    <a:pt x="13819" y="3748"/>
                  </a:cubicBezTo>
                  <a:cubicBezTo>
                    <a:pt x="14150" y="3748"/>
                    <a:pt x="14481" y="3733"/>
                    <a:pt x="14811" y="3704"/>
                  </a:cubicBezTo>
                  <a:cubicBezTo>
                    <a:pt x="17113" y="3504"/>
                    <a:pt x="19314" y="2670"/>
                    <a:pt x="21549" y="2036"/>
                  </a:cubicBezTo>
                  <a:cubicBezTo>
                    <a:pt x="22650" y="1736"/>
                    <a:pt x="23751" y="1502"/>
                    <a:pt x="24918" y="1435"/>
                  </a:cubicBezTo>
                  <a:cubicBezTo>
                    <a:pt x="26153" y="1435"/>
                    <a:pt x="27320" y="1702"/>
                    <a:pt x="28488" y="2069"/>
                  </a:cubicBezTo>
                  <a:cubicBezTo>
                    <a:pt x="30689" y="2803"/>
                    <a:pt x="32824" y="3904"/>
                    <a:pt x="35192" y="4137"/>
                  </a:cubicBezTo>
                  <a:cubicBezTo>
                    <a:pt x="35506" y="4164"/>
                    <a:pt x="35820" y="4177"/>
                    <a:pt x="36132" y="4177"/>
                  </a:cubicBezTo>
                  <a:cubicBezTo>
                    <a:pt x="38145" y="4177"/>
                    <a:pt x="40130" y="3661"/>
                    <a:pt x="42064" y="3170"/>
                  </a:cubicBezTo>
                  <a:cubicBezTo>
                    <a:pt x="44093" y="2611"/>
                    <a:pt x="46147" y="2001"/>
                    <a:pt x="48250" y="2001"/>
                  </a:cubicBezTo>
                  <a:cubicBezTo>
                    <a:pt x="48533" y="2001"/>
                    <a:pt x="48817" y="2012"/>
                    <a:pt x="49102" y="2036"/>
                  </a:cubicBezTo>
                  <a:cubicBezTo>
                    <a:pt x="51671" y="2236"/>
                    <a:pt x="54006" y="3537"/>
                    <a:pt x="56541" y="3804"/>
                  </a:cubicBezTo>
                  <a:cubicBezTo>
                    <a:pt x="56922" y="3839"/>
                    <a:pt x="57299" y="3856"/>
                    <a:pt x="57670" y="3856"/>
                  </a:cubicBezTo>
                  <a:cubicBezTo>
                    <a:pt x="61820" y="3856"/>
                    <a:pt x="65412" y="1746"/>
                    <a:pt x="69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6896;p70">
              <a:extLst>
                <a:ext uri="{FF2B5EF4-FFF2-40B4-BE49-F238E27FC236}">
                  <a16:creationId xmlns:a16="http://schemas.microsoft.com/office/drawing/2014/main" xmlns="" id="{D1B04930-A3E1-492E-88E5-4DA8A3A35677}"/>
                </a:ext>
              </a:extLst>
            </p:cNvPr>
            <p:cNvSpPr/>
            <p:nvPr/>
          </p:nvSpPr>
          <p:spPr>
            <a:xfrm>
              <a:off x="4427500" y="1456050"/>
              <a:ext cx="415325" cy="53825"/>
            </a:xfrm>
            <a:custGeom>
              <a:avLst/>
              <a:gdLst/>
              <a:ahLst/>
              <a:cxnLst/>
              <a:rect l="l" t="t" r="r" b="b"/>
              <a:pathLst>
                <a:path w="16613" h="2153" extrusionOk="0">
                  <a:moveTo>
                    <a:pt x="8505" y="1"/>
                  </a:moveTo>
                  <a:cubicBezTo>
                    <a:pt x="7526" y="1"/>
                    <a:pt x="6565" y="120"/>
                    <a:pt x="5604" y="285"/>
                  </a:cubicBezTo>
                  <a:cubicBezTo>
                    <a:pt x="3670" y="652"/>
                    <a:pt x="1902" y="1285"/>
                    <a:pt x="0" y="1752"/>
                  </a:cubicBezTo>
                  <a:lnTo>
                    <a:pt x="1301" y="1786"/>
                  </a:lnTo>
                  <a:cubicBezTo>
                    <a:pt x="2002" y="1586"/>
                    <a:pt x="2736" y="1352"/>
                    <a:pt x="3470" y="1152"/>
                  </a:cubicBezTo>
                  <a:cubicBezTo>
                    <a:pt x="4637" y="818"/>
                    <a:pt x="5871" y="585"/>
                    <a:pt x="7072" y="485"/>
                  </a:cubicBezTo>
                  <a:cubicBezTo>
                    <a:pt x="7168" y="482"/>
                    <a:pt x="7264" y="481"/>
                    <a:pt x="7360" y="481"/>
                  </a:cubicBezTo>
                  <a:cubicBezTo>
                    <a:pt x="8590" y="481"/>
                    <a:pt x="9768" y="678"/>
                    <a:pt x="10975" y="1019"/>
                  </a:cubicBezTo>
                  <a:cubicBezTo>
                    <a:pt x="11976" y="1319"/>
                    <a:pt x="12976" y="1752"/>
                    <a:pt x="13977" y="2086"/>
                  </a:cubicBezTo>
                  <a:lnTo>
                    <a:pt x="16612" y="2153"/>
                  </a:lnTo>
                  <a:cubicBezTo>
                    <a:pt x="15278" y="1786"/>
                    <a:pt x="14044" y="1285"/>
                    <a:pt x="12776" y="818"/>
                  </a:cubicBezTo>
                  <a:cubicBezTo>
                    <a:pt x="11609" y="418"/>
                    <a:pt x="10408" y="118"/>
                    <a:pt x="9140" y="18"/>
                  </a:cubicBezTo>
                  <a:cubicBezTo>
                    <a:pt x="8928" y="6"/>
                    <a:pt x="8716" y="1"/>
                    <a:pt x="8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6897;p70">
              <a:extLst>
                <a:ext uri="{FF2B5EF4-FFF2-40B4-BE49-F238E27FC236}">
                  <a16:creationId xmlns:a16="http://schemas.microsoft.com/office/drawing/2014/main" xmlns="" id="{45135739-16AE-4C0F-8781-8CA74C400FE6}"/>
                </a:ext>
              </a:extLst>
            </p:cNvPr>
            <p:cNvSpPr/>
            <p:nvPr/>
          </p:nvSpPr>
          <p:spPr>
            <a:xfrm>
              <a:off x="5022925" y="1418125"/>
              <a:ext cx="793925" cy="108425"/>
            </a:xfrm>
            <a:custGeom>
              <a:avLst/>
              <a:gdLst/>
              <a:ahLst/>
              <a:cxnLst/>
              <a:rect l="l" t="t" r="r" b="b"/>
              <a:pathLst>
                <a:path w="31757" h="4337" extrusionOk="0">
                  <a:moveTo>
                    <a:pt x="31623" y="0"/>
                  </a:moveTo>
                  <a:cubicBezTo>
                    <a:pt x="30189" y="634"/>
                    <a:pt x="28788" y="1301"/>
                    <a:pt x="27353" y="1935"/>
                  </a:cubicBezTo>
                  <a:cubicBezTo>
                    <a:pt x="24897" y="2988"/>
                    <a:pt x="22319" y="4010"/>
                    <a:pt x="19561" y="4010"/>
                  </a:cubicBezTo>
                  <a:cubicBezTo>
                    <a:pt x="19435" y="4010"/>
                    <a:pt x="19308" y="4008"/>
                    <a:pt x="19181" y="4003"/>
                  </a:cubicBezTo>
                  <a:cubicBezTo>
                    <a:pt x="16479" y="3937"/>
                    <a:pt x="13977" y="2669"/>
                    <a:pt x="11309" y="2302"/>
                  </a:cubicBezTo>
                  <a:cubicBezTo>
                    <a:pt x="10671" y="2209"/>
                    <a:pt x="10033" y="2167"/>
                    <a:pt x="9397" y="2167"/>
                  </a:cubicBezTo>
                  <a:cubicBezTo>
                    <a:pt x="7538" y="2167"/>
                    <a:pt x="5693" y="2522"/>
                    <a:pt x="3903" y="2969"/>
                  </a:cubicBezTo>
                  <a:cubicBezTo>
                    <a:pt x="2602" y="3269"/>
                    <a:pt x="1301" y="3636"/>
                    <a:pt x="0" y="3870"/>
                  </a:cubicBezTo>
                  <a:lnTo>
                    <a:pt x="1502" y="3937"/>
                  </a:lnTo>
                  <a:cubicBezTo>
                    <a:pt x="1635" y="3870"/>
                    <a:pt x="1768" y="3870"/>
                    <a:pt x="1902" y="3837"/>
                  </a:cubicBezTo>
                  <a:cubicBezTo>
                    <a:pt x="4089" y="3267"/>
                    <a:pt x="6384" y="2644"/>
                    <a:pt x="8690" y="2644"/>
                  </a:cubicBezTo>
                  <a:cubicBezTo>
                    <a:pt x="8951" y="2644"/>
                    <a:pt x="9213" y="2652"/>
                    <a:pt x="9474" y="2669"/>
                  </a:cubicBezTo>
                  <a:cubicBezTo>
                    <a:pt x="11842" y="2836"/>
                    <a:pt x="14077" y="3803"/>
                    <a:pt x="16345" y="4270"/>
                  </a:cubicBezTo>
                  <a:lnTo>
                    <a:pt x="20749" y="4337"/>
                  </a:lnTo>
                  <a:cubicBezTo>
                    <a:pt x="24618" y="3837"/>
                    <a:pt x="28121" y="1835"/>
                    <a:pt x="31756" y="301"/>
                  </a:cubicBezTo>
                  <a:lnTo>
                    <a:pt x="316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898;p70">
              <a:extLst>
                <a:ext uri="{FF2B5EF4-FFF2-40B4-BE49-F238E27FC236}">
                  <a16:creationId xmlns:a16="http://schemas.microsoft.com/office/drawing/2014/main" xmlns="" id="{832604A6-8309-4AB2-BEF2-6FF0BCA1D0DB}"/>
                </a:ext>
              </a:extLst>
            </p:cNvPr>
            <p:cNvSpPr/>
            <p:nvPr/>
          </p:nvSpPr>
          <p:spPr>
            <a:xfrm>
              <a:off x="4063900" y="1256500"/>
              <a:ext cx="1672050" cy="84325"/>
            </a:xfrm>
            <a:custGeom>
              <a:avLst/>
              <a:gdLst/>
              <a:ahLst/>
              <a:cxnLst/>
              <a:rect l="l" t="t" r="r" b="b"/>
              <a:pathLst>
                <a:path w="66882" h="3373" extrusionOk="0">
                  <a:moveTo>
                    <a:pt x="46468" y="1"/>
                  </a:moveTo>
                  <a:cubicBezTo>
                    <a:pt x="45090" y="1"/>
                    <a:pt x="43716" y="217"/>
                    <a:pt x="42364" y="628"/>
                  </a:cubicBezTo>
                  <a:cubicBezTo>
                    <a:pt x="40496" y="1228"/>
                    <a:pt x="38762" y="2229"/>
                    <a:pt x="36827" y="2663"/>
                  </a:cubicBezTo>
                  <a:cubicBezTo>
                    <a:pt x="36221" y="2819"/>
                    <a:pt x="35593" y="2884"/>
                    <a:pt x="34968" y="2884"/>
                  </a:cubicBezTo>
                  <a:cubicBezTo>
                    <a:pt x="34526" y="2884"/>
                    <a:pt x="34086" y="2851"/>
                    <a:pt x="33658" y="2796"/>
                  </a:cubicBezTo>
                  <a:cubicBezTo>
                    <a:pt x="32657" y="2663"/>
                    <a:pt x="31723" y="2262"/>
                    <a:pt x="30823" y="1795"/>
                  </a:cubicBezTo>
                  <a:cubicBezTo>
                    <a:pt x="29822" y="1328"/>
                    <a:pt x="28855" y="828"/>
                    <a:pt x="27821" y="461"/>
                  </a:cubicBezTo>
                  <a:cubicBezTo>
                    <a:pt x="27226" y="250"/>
                    <a:pt x="26642" y="160"/>
                    <a:pt x="26044" y="160"/>
                  </a:cubicBezTo>
                  <a:cubicBezTo>
                    <a:pt x="25602" y="160"/>
                    <a:pt x="25153" y="209"/>
                    <a:pt x="24685" y="294"/>
                  </a:cubicBezTo>
                  <a:cubicBezTo>
                    <a:pt x="23351" y="595"/>
                    <a:pt x="22150" y="1128"/>
                    <a:pt x="20949" y="1629"/>
                  </a:cubicBezTo>
                  <a:cubicBezTo>
                    <a:pt x="19857" y="2049"/>
                    <a:pt x="18789" y="2328"/>
                    <a:pt x="17646" y="2328"/>
                  </a:cubicBezTo>
                  <a:cubicBezTo>
                    <a:pt x="17427" y="2328"/>
                    <a:pt x="17205" y="2317"/>
                    <a:pt x="16980" y="2296"/>
                  </a:cubicBezTo>
                  <a:cubicBezTo>
                    <a:pt x="14144" y="2062"/>
                    <a:pt x="11509" y="795"/>
                    <a:pt x="8674" y="394"/>
                  </a:cubicBezTo>
                  <a:cubicBezTo>
                    <a:pt x="7905" y="278"/>
                    <a:pt x="7124" y="224"/>
                    <a:pt x="6340" y="224"/>
                  </a:cubicBezTo>
                  <a:cubicBezTo>
                    <a:pt x="4197" y="224"/>
                    <a:pt x="2028" y="627"/>
                    <a:pt x="1" y="1262"/>
                  </a:cubicBezTo>
                  <a:cubicBezTo>
                    <a:pt x="34" y="1395"/>
                    <a:pt x="34" y="1495"/>
                    <a:pt x="34" y="1629"/>
                  </a:cubicBezTo>
                  <a:cubicBezTo>
                    <a:pt x="2069" y="980"/>
                    <a:pt x="4156" y="644"/>
                    <a:pt x="6295" y="644"/>
                  </a:cubicBezTo>
                  <a:cubicBezTo>
                    <a:pt x="6576" y="644"/>
                    <a:pt x="6857" y="650"/>
                    <a:pt x="7139" y="661"/>
                  </a:cubicBezTo>
                  <a:cubicBezTo>
                    <a:pt x="10008" y="795"/>
                    <a:pt x="12676" y="2062"/>
                    <a:pt x="15478" y="2563"/>
                  </a:cubicBezTo>
                  <a:cubicBezTo>
                    <a:pt x="16126" y="2676"/>
                    <a:pt x="16773" y="2742"/>
                    <a:pt x="17421" y="2742"/>
                  </a:cubicBezTo>
                  <a:cubicBezTo>
                    <a:pt x="18108" y="2742"/>
                    <a:pt x="18794" y="2668"/>
                    <a:pt x="19481" y="2496"/>
                  </a:cubicBezTo>
                  <a:cubicBezTo>
                    <a:pt x="20716" y="2229"/>
                    <a:pt x="21950" y="1629"/>
                    <a:pt x="23151" y="1162"/>
                  </a:cubicBezTo>
                  <a:cubicBezTo>
                    <a:pt x="23990" y="856"/>
                    <a:pt x="24888" y="570"/>
                    <a:pt x="25785" y="570"/>
                  </a:cubicBezTo>
                  <a:cubicBezTo>
                    <a:pt x="26064" y="570"/>
                    <a:pt x="26343" y="598"/>
                    <a:pt x="26620" y="661"/>
                  </a:cubicBezTo>
                  <a:cubicBezTo>
                    <a:pt x="27654" y="928"/>
                    <a:pt x="28621" y="1462"/>
                    <a:pt x="29589" y="1929"/>
                  </a:cubicBezTo>
                  <a:cubicBezTo>
                    <a:pt x="30456" y="2396"/>
                    <a:pt x="31423" y="2896"/>
                    <a:pt x="32357" y="3130"/>
                  </a:cubicBezTo>
                  <a:cubicBezTo>
                    <a:pt x="33027" y="3297"/>
                    <a:pt x="33710" y="3373"/>
                    <a:pt x="34399" y="3373"/>
                  </a:cubicBezTo>
                  <a:cubicBezTo>
                    <a:pt x="34807" y="3373"/>
                    <a:pt x="35216" y="3346"/>
                    <a:pt x="35626" y="3297"/>
                  </a:cubicBezTo>
                  <a:cubicBezTo>
                    <a:pt x="37594" y="3096"/>
                    <a:pt x="39329" y="2162"/>
                    <a:pt x="41163" y="1462"/>
                  </a:cubicBezTo>
                  <a:cubicBezTo>
                    <a:pt x="42742" y="821"/>
                    <a:pt x="44411" y="453"/>
                    <a:pt x="46090" y="453"/>
                  </a:cubicBezTo>
                  <a:cubicBezTo>
                    <a:pt x="46683" y="453"/>
                    <a:pt x="47277" y="499"/>
                    <a:pt x="47868" y="595"/>
                  </a:cubicBezTo>
                  <a:cubicBezTo>
                    <a:pt x="50337" y="995"/>
                    <a:pt x="52638" y="1996"/>
                    <a:pt x="55040" y="2496"/>
                  </a:cubicBezTo>
                  <a:cubicBezTo>
                    <a:pt x="56411" y="2790"/>
                    <a:pt x="57817" y="2900"/>
                    <a:pt x="59231" y="2900"/>
                  </a:cubicBezTo>
                  <a:cubicBezTo>
                    <a:pt x="60224" y="2900"/>
                    <a:pt x="61221" y="2845"/>
                    <a:pt x="62212" y="2763"/>
                  </a:cubicBezTo>
                  <a:cubicBezTo>
                    <a:pt x="63813" y="2596"/>
                    <a:pt x="65347" y="2396"/>
                    <a:pt x="66882" y="2096"/>
                  </a:cubicBezTo>
                  <a:lnTo>
                    <a:pt x="66748" y="1762"/>
                  </a:lnTo>
                  <a:cubicBezTo>
                    <a:pt x="65814" y="1929"/>
                    <a:pt x="64814" y="2062"/>
                    <a:pt x="63846" y="2162"/>
                  </a:cubicBezTo>
                  <a:cubicBezTo>
                    <a:pt x="62453" y="2339"/>
                    <a:pt x="61036" y="2458"/>
                    <a:pt x="59624" y="2458"/>
                  </a:cubicBezTo>
                  <a:cubicBezTo>
                    <a:pt x="58635" y="2458"/>
                    <a:pt x="57649" y="2400"/>
                    <a:pt x="56675" y="2262"/>
                  </a:cubicBezTo>
                  <a:cubicBezTo>
                    <a:pt x="54173" y="1896"/>
                    <a:pt x="51838" y="928"/>
                    <a:pt x="49369" y="328"/>
                  </a:cubicBezTo>
                  <a:cubicBezTo>
                    <a:pt x="48406" y="107"/>
                    <a:pt x="47436" y="1"/>
                    <a:pt x="464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899;p70">
              <a:extLst>
                <a:ext uri="{FF2B5EF4-FFF2-40B4-BE49-F238E27FC236}">
                  <a16:creationId xmlns:a16="http://schemas.microsoft.com/office/drawing/2014/main" xmlns="" id="{A2466367-5F1A-4A68-ACC3-F4ABF67E488F}"/>
                </a:ext>
              </a:extLst>
            </p:cNvPr>
            <p:cNvSpPr/>
            <p:nvPr/>
          </p:nvSpPr>
          <p:spPr>
            <a:xfrm>
              <a:off x="4046283" y="1015679"/>
              <a:ext cx="1843825" cy="509575"/>
            </a:xfrm>
            <a:custGeom>
              <a:avLst/>
              <a:gdLst/>
              <a:ahLst/>
              <a:cxnLst/>
              <a:rect l="l" t="t" r="r" b="b"/>
              <a:pathLst>
                <a:path w="73753" h="20383" fill="none" extrusionOk="0">
                  <a:moveTo>
                    <a:pt x="73753" y="20382"/>
                  </a:moveTo>
                  <a:lnTo>
                    <a:pt x="39095" y="19682"/>
                  </a:lnTo>
                  <a:lnTo>
                    <a:pt x="1168" y="18948"/>
                  </a:lnTo>
                  <a:lnTo>
                    <a:pt x="934" y="15612"/>
                  </a:lnTo>
                  <a:cubicBezTo>
                    <a:pt x="901" y="14945"/>
                    <a:pt x="867" y="14211"/>
                    <a:pt x="834" y="13444"/>
                  </a:cubicBezTo>
                  <a:cubicBezTo>
                    <a:pt x="701" y="11175"/>
                    <a:pt x="534" y="8540"/>
                    <a:pt x="367" y="6205"/>
                  </a:cubicBezTo>
                  <a:cubicBezTo>
                    <a:pt x="334" y="5505"/>
                    <a:pt x="267" y="4804"/>
                    <a:pt x="234" y="4170"/>
                  </a:cubicBezTo>
                  <a:cubicBezTo>
                    <a:pt x="100" y="1835"/>
                    <a:pt x="0" y="134"/>
                    <a:pt x="0" y="1"/>
                  </a:cubicBezTo>
                  <a:lnTo>
                    <a:pt x="234" y="1"/>
                  </a:lnTo>
                  <a:lnTo>
                    <a:pt x="72886" y="468"/>
                  </a:lnTo>
                  <a:lnTo>
                    <a:pt x="71251" y="3637"/>
                  </a:lnTo>
                  <a:lnTo>
                    <a:pt x="69483" y="7039"/>
                  </a:lnTo>
                  <a:lnTo>
                    <a:pt x="67448" y="11042"/>
                  </a:lnTo>
                  <a:lnTo>
                    <a:pt x="69483" y="14078"/>
                  </a:lnTo>
                  <a:lnTo>
                    <a:pt x="71551" y="17080"/>
                  </a:lnTo>
                  <a:close/>
                </a:path>
              </a:pathLst>
            </a:custGeom>
            <a:grpFill/>
            <a:ln w="750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900;p70">
              <a:extLst>
                <a:ext uri="{FF2B5EF4-FFF2-40B4-BE49-F238E27FC236}">
                  <a16:creationId xmlns:a16="http://schemas.microsoft.com/office/drawing/2014/main" xmlns="" id="{CF838CDF-93D5-474E-851C-230D1BA1B3D9}"/>
                </a:ext>
              </a:extLst>
            </p:cNvPr>
            <p:cNvSpPr/>
            <p:nvPr/>
          </p:nvSpPr>
          <p:spPr>
            <a:xfrm>
              <a:off x="4009739" y="1000146"/>
              <a:ext cx="1848771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8" y="2936"/>
                    <a:pt x="201" y="3570"/>
                    <a:pt x="234" y="4271"/>
                  </a:cubicBezTo>
                  <a:cubicBezTo>
                    <a:pt x="268" y="4905"/>
                    <a:pt x="334" y="5605"/>
                    <a:pt x="368" y="6306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6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6"/>
                  </a:cubicBezTo>
                  <a:cubicBezTo>
                    <a:pt x="935" y="15912"/>
                    <a:pt x="1001" y="16113"/>
                    <a:pt x="1001" y="16313"/>
                  </a:cubicBezTo>
                  <a:cubicBezTo>
                    <a:pt x="1035" y="16980"/>
                    <a:pt x="1035" y="17547"/>
                    <a:pt x="1068" y="17981"/>
                  </a:cubicBezTo>
                  <a:cubicBezTo>
                    <a:pt x="1068" y="18247"/>
                    <a:pt x="1102" y="18414"/>
                    <a:pt x="1102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2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9" y="19982"/>
                  </a:lnTo>
                  <a:lnTo>
                    <a:pt x="40430" y="20049"/>
                  </a:lnTo>
                  <a:lnTo>
                    <a:pt x="55274" y="20382"/>
                  </a:lnTo>
                  <a:lnTo>
                    <a:pt x="59677" y="20449"/>
                  </a:lnTo>
                  <a:lnTo>
                    <a:pt x="73687" y="20783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4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670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285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3200" ker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Sau mỗi giờ xe máy gần xe đạp là: 36 - 12 = 24 (km)</a:t>
              </a: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pic>
        <p:nvPicPr>
          <p:cNvPr id="53" name="Picture 52">
            <a:extLst>
              <a:ext uri="{FF2B5EF4-FFF2-40B4-BE49-F238E27FC236}">
                <a16:creationId xmlns:a16="http://schemas.microsoft.com/office/drawing/2014/main" xmlns="" id="{651CCA4E-0CA2-467E-9CC1-AA7BA549693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995006" y="5006306"/>
            <a:ext cx="1176440" cy="998013"/>
          </a:xfrm>
          <a:prstGeom prst="rect">
            <a:avLst/>
          </a:prstGeom>
        </p:spPr>
      </p:pic>
      <p:grpSp>
        <p:nvGrpSpPr>
          <p:cNvPr id="54" name="Google Shape;6886;p70">
            <a:extLst>
              <a:ext uri="{FF2B5EF4-FFF2-40B4-BE49-F238E27FC236}">
                <a16:creationId xmlns:a16="http://schemas.microsoft.com/office/drawing/2014/main" xmlns="" id="{1912970F-2F12-40E6-A0B7-C2A63C975576}"/>
              </a:ext>
            </a:extLst>
          </p:cNvPr>
          <p:cNvGrpSpPr/>
          <p:nvPr/>
        </p:nvGrpSpPr>
        <p:grpSpPr>
          <a:xfrm>
            <a:off x="2440027" y="5076267"/>
            <a:ext cx="9002789" cy="1636258"/>
            <a:chOff x="5760825" y="1575211"/>
            <a:chExt cx="1942160" cy="551645"/>
          </a:xfrm>
        </p:grpSpPr>
        <p:grpSp>
          <p:nvGrpSpPr>
            <p:cNvPr id="55" name="Google Shape;6887;p70">
              <a:extLst>
                <a:ext uri="{FF2B5EF4-FFF2-40B4-BE49-F238E27FC236}">
                  <a16:creationId xmlns:a16="http://schemas.microsoft.com/office/drawing/2014/main" xmlns="" id="{1DF12010-C1FB-4CFD-A92F-20D019BE0CDF}"/>
                </a:ext>
              </a:extLst>
            </p:cNvPr>
            <p:cNvGrpSpPr/>
            <p:nvPr/>
          </p:nvGrpSpPr>
          <p:grpSpPr>
            <a:xfrm>
              <a:off x="5760825" y="1575211"/>
              <a:ext cx="1939750" cy="551645"/>
              <a:chOff x="5760825" y="1575211"/>
              <a:chExt cx="1939750" cy="551645"/>
            </a:xfrm>
          </p:grpSpPr>
          <p:sp>
            <p:nvSpPr>
              <p:cNvPr id="57" name="Google Shape;6888;p70">
                <a:extLst>
                  <a:ext uri="{FF2B5EF4-FFF2-40B4-BE49-F238E27FC236}">
                    <a16:creationId xmlns:a16="http://schemas.microsoft.com/office/drawing/2014/main" xmlns="" id="{3D689413-9E62-48E6-8217-5BBC3906068E}"/>
                  </a:ext>
                </a:extLst>
              </p:cNvPr>
              <p:cNvSpPr/>
              <p:nvPr/>
            </p:nvSpPr>
            <p:spPr>
              <a:xfrm>
                <a:off x="5760825" y="1583931"/>
                <a:ext cx="1939750" cy="542925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4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6889;p70">
                <a:extLst>
                  <a:ext uri="{FF2B5EF4-FFF2-40B4-BE49-F238E27FC236}">
                    <a16:creationId xmlns:a16="http://schemas.microsoft.com/office/drawing/2014/main" xmlns="" id="{A455CD08-7AE1-4E6B-ADA6-1E6F0E1C0F59}"/>
                  </a:ext>
                </a:extLst>
              </p:cNvPr>
              <p:cNvSpPr/>
              <p:nvPr/>
            </p:nvSpPr>
            <p:spPr>
              <a:xfrm>
                <a:off x="5764162" y="1575211"/>
                <a:ext cx="1933075" cy="527529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5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D4B2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  <a:sym typeface="Arial"/>
                  </a:rPr>
                  <a:t>Hiệu vận tốc xe máy và xe đạp là 24 km/ giờ</a:t>
                </a:r>
                <a:endParaRPr kumimoji="0" sz="36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</p:grpSp>
        <p:sp>
          <p:nvSpPr>
            <p:cNvPr id="56" name="Google Shape;6890;p70">
              <a:extLst>
                <a:ext uri="{FF2B5EF4-FFF2-40B4-BE49-F238E27FC236}">
                  <a16:creationId xmlns:a16="http://schemas.microsoft.com/office/drawing/2014/main" xmlns="" id="{F7AFD3A6-F68C-45D8-99E8-CAD06007F8CC}"/>
                </a:ext>
              </a:extLst>
            </p:cNvPr>
            <p:cNvSpPr/>
            <p:nvPr/>
          </p:nvSpPr>
          <p:spPr>
            <a:xfrm>
              <a:off x="5763260" y="1580771"/>
              <a:ext cx="1939725" cy="543750"/>
            </a:xfrm>
            <a:custGeom>
              <a:avLst/>
              <a:gdLst/>
              <a:ahLst/>
              <a:cxnLst/>
              <a:rect l="l" t="t" r="r" b="b"/>
              <a:pathLst>
                <a:path w="77589" h="21750" fill="none" extrusionOk="0">
                  <a:moveTo>
                    <a:pt x="701" y="1"/>
                  </a:moveTo>
                  <a:cubicBezTo>
                    <a:pt x="701" y="568"/>
                    <a:pt x="0" y="20849"/>
                    <a:pt x="0" y="20849"/>
                  </a:cubicBezTo>
                  <a:lnTo>
                    <a:pt x="66014" y="21750"/>
                  </a:lnTo>
                  <a:lnTo>
                    <a:pt x="77589" y="13177"/>
                  </a:lnTo>
                  <a:lnTo>
                    <a:pt x="67815" y="3737"/>
                  </a:lnTo>
                  <a:close/>
                </a:path>
              </a:pathLst>
            </a:custGeom>
            <a:solidFill>
              <a:srgbClr val="F3B0DB"/>
            </a:solidFill>
            <a:ln w="1905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31245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EC74A6F-AFCB-4282-A31B-8C655A658228}"/>
              </a:ext>
            </a:extLst>
          </p:cNvPr>
          <p:cNvSpPr txBox="1"/>
          <p:nvPr/>
        </p:nvSpPr>
        <p:spPr>
          <a:xfrm>
            <a:off x="507973" y="145473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0349E3F5-26CC-40A1-97BA-9845F32D95AC}"/>
              </a:ext>
            </a:extLst>
          </p:cNvPr>
          <p:cNvCxnSpPr>
            <a:cxnSpLocks/>
          </p:cNvCxnSpPr>
          <p:nvPr/>
        </p:nvCxnSpPr>
        <p:spPr>
          <a:xfrm flipV="1">
            <a:off x="1967218" y="1992919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203CBBC0-8FF5-4381-8F3F-11388A3F4F0B}"/>
              </a:ext>
            </a:extLst>
          </p:cNvPr>
          <p:cNvSpPr txBox="1"/>
          <p:nvPr/>
        </p:nvSpPr>
        <p:spPr>
          <a:xfrm>
            <a:off x="1633569" y="2105819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1DB50CFC-3342-4F14-87D4-D16A715817A4}"/>
              </a:ext>
            </a:extLst>
          </p:cNvPr>
          <p:cNvSpPr txBox="1"/>
          <p:nvPr/>
        </p:nvSpPr>
        <p:spPr>
          <a:xfrm>
            <a:off x="5086831" y="211039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DB22AD7D-C0C9-4308-A86B-FD543D318097}"/>
              </a:ext>
            </a:extLst>
          </p:cNvPr>
          <p:cNvSpPr txBox="1"/>
          <p:nvPr/>
        </p:nvSpPr>
        <p:spPr>
          <a:xfrm>
            <a:off x="10945111" y="2085614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xmlns="" id="{502D1031-7DCE-4743-A785-E3838415324B}"/>
              </a:ext>
            </a:extLst>
          </p:cNvPr>
          <p:cNvCxnSpPr>
            <a:cxnSpLocks/>
          </p:cNvCxnSpPr>
          <p:nvPr/>
        </p:nvCxnSpPr>
        <p:spPr>
          <a:xfrm>
            <a:off x="6214224" y="92876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5BC69D48-AA1B-4C90-86CA-593EF1CCBB05}"/>
              </a:ext>
            </a:extLst>
          </p:cNvPr>
          <p:cNvSpPr txBox="1"/>
          <p:nvPr/>
        </p:nvSpPr>
        <p:spPr>
          <a:xfrm>
            <a:off x="2968266" y="2677415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12" name="Right Bracket 11">
            <a:extLst>
              <a:ext uri="{FF2B5EF4-FFF2-40B4-BE49-F238E27FC236}">
                <a16:creationId xmlns:a16="http://schemas.microsoft.com/office/drawing/2014/main" xmlns="" id="{6B6F4811-BC85-4847-A548-6AB257815630}"/>
              </a:ext>
            </a:extLst>
          </p:cNvPr>
          <p:cNvSpPr/>
          <p:nvPr/>
        </p:nvSpPr>
        <p:spPr>
          <a:xfrm rot="5400000">
            <a:off x="3378275" y="574982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F9AFD3DE-8AFD-4AB4-89BC-FD1666DF3F9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8382" y="1474738"/>
            <a:ext cx="533400" cy="5334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0914A385-95C6-429D-AA0D-E0871251ABB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2771" y="1463612"/>
            <a:ext cx="533400" cy="5334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EF62D502-BA7F-4657-9702-B449BA6C1B7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148" y="1474738"/>
            <a:ext cx="533400" cy="5334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711B4155-B1FA-4887-B06D-7FB667C7DC7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001" y="1019364"/>
            <a:ext cx="1909216" cy="107393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3ECB29-CE5C-484D-BDE9-842019520A1B}"/>
              </a:ext>
            </a:extLst>
          </p:cNvPr>
          <p:cNvSpPr txBox="1"/>
          <p:nvPr/>
        </p:nvSpPr>
        <p:spPr>
          <a:xfrm>
            <a:off x="5616784" y="2105819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12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FB94D814-4A75-42C9-B415-7E9B2E6CD56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66165" y="928760"/>
            <a:ext cx="1424382" cy="1142999"/>
          </a:xfrm>
          <a:prstGeom prst="rect">
            <a:avLst/>
          </a:prstGeom>
        </p:spPr>
      </p:pic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xmlns="" id="{CE830182-01F5-48DA-B53C-18F14E0511F2}"/>
              </a:ext>
            </a:extLst>
          </p:cNvPr>
          <p:cNvCxnSpPr>
            <a:cxnSpLocks/>
          </p:cNvCxnSpPr>
          <p:nvPr/>
        </p:nvCxnSpPr>
        <p:spPr>
          <a:xfrm>
            <a:off x="2469619" y="914905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0AF44F1-5DA4-4CD1-9F79-77A661900000}"/>
              </a:ext>
            </a:extLst>
          </p:cNvPr>
          <p:cNvSpPr txBox="1"/>
          <p:nvPr/>
        </p:nvSpPr>
        <p:spPr>
          <a:xfrm>
            <a:off x="838200" y="152400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36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54" name="Google Shape;6886;p70">
            <a:extLst>
              <a:ext uri="{FF2B5EF4-FFF2-40B4-BE49-F238E27FC236}">
                <a16:creationId xmlns:a16="http://schemas.microsoft.com/office/drawing/2014/main" xmlns="" id="{1912970F-2F12-40E6-A0B7-C2A63C975576}"/>
              </a:ext>
            </a:extLst>
          </p:cNvPr>
          <p:cNvGrpSpPr/>
          <p:nvPr/>
        </p:nvGrpSpPr>
        <p:grpSpPr>
          <a:xfrm>
            <a:off x="1932139" y="3795487"/>
            <a:ext cx="9441294" cy="1149007"/>
            <a:chOff x="5757512" y="1574532"/>
            <a:chExt cx="1943063" cy="552324"/>
          </a:xfrm>
        </p:grpSpPr>
        <p:grpSp>
          <p:nvGrpSpPr>
            <p:cNvPr id="55" name="Google Shape;6887;p70">
              <a:extLst>
                <a:ext uri="{FF2B5EF4-FFF2-40B4-BE49-F238E27FC236}">
                  <a16:creationId xmlns:a16="http://schemas.microsoft.com/office/drawing/2014/main" xmlns="" id="{1DF12010-C1FB-4CFD-A92F-20D019BE0CDF}"/>
                </a:ext>
              </a:extLst>
            </p:cNvPr>
            <p:cNvGrpSpPr/>
            <p:nvPr/>
          </p:nvGrpSpPr>
          <p:grpSpPr>
            <a:xfrm>
              <a:off x="5760825" y="1575211"/>
              <a:ext cx="1939750" cy="551645"/>
              <a:chOff x="5760825" y="1575211"/>
              <a:chExt cx="1939750" cy="551645"/>
            </a:xfrm>
          </p:grpSpPr>
          <p:sp>
            <p:nvSpPr>
              <p:cNvPr id="57" name="Google Shape;6888;p70">
                <a:extLst>
                  <a:ext uri="{FF2B5EF4-FFF2-40B4-BE49-F238E27FC236}">
                    <a16:creationId xmlns:a16="http://schemas.microsoft.com/office/drawing/2014/main" xmlns="" id="{3D689413-9E62-48E6-8217-5BBC3906068E}"/>
                  </a:ext>
                </a:extLst>
              </p:cNvPr>
              <p:cNvSpPr/>
              <p:nvPr/>
            </p:nvSpPr>
            <p:spPr>
              <a:xfrm>
                <a:off x="5760825" y="1583931"/>
                <a:ext cx="1939750" cy="542925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4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6889;p70">
                <a:extLst>
                  <a:ext uri="{FF2B5EF4-FFF2-40B4-BE49-F238E27FC236}">
                    <a16:creationId xmlns:a16="http://schemas.microsoft.com/office/drawing/2014/main" xmlns="" id="{A455CD08-7AE1-4E6B-ADA6-1E6F0E1C0F59}"/>
                  </a:ext>
                </a:extLst>
              </p:cNvPr>
              <p:cNvSpPr/>
              <p:nvPr/>
            </p:nvSpPr>
            <p:spPr>
              <a:xfrm>
                <a:off x="5764162" y="1575211"/>
                <a:ext cx="1933075" cy="527529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5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D4B2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  <a:sym typeface="Arial"/>
                  </a:rPr>
                  <a:t>Hiệu vận tốc xe máy và xe đạp là 24 km/ giờ</a:t>
                </a:r>
                <a:endParaRPr kumimoji="0" sz="36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  <a:sym typeface="Arial"/>
                </a:endParaRPr>
              </a:p>
            </p:txBody>
          </p:sp>
        </p:grpSp>
        <p:sp>
          <p:nvSpPr>
            <p:cNvPr id="56" name="Google Shape;6890;p70">
              <a:extLst>
                <a:ext uri="{FF2B5EF4-FFF2-40B4-BE49-F238E27FC236}">
                  <a16:creationId xmlns:a16="http://schemas.microsoft.com/office/drawing/2014/main" xmlns="" id="{F7AFD3A6-F68C-45D8-99E8-CAD06007F8CC}"/>
                </a:ext>
              </a:extLst>
            </p:cNvPr>
            <p:cNvSpPr/>
            <p:nvPr/>
          </p:nvSpPr>
          <p:spPr>
            <a:xfrm>
              <a:off x="5757512" y="1574532"/>
              <a:ext cx="1939725" cy="543750"/>
            </a:xfrm>
            <a:custGeom>
              <a:avLst/>
              <a:gdLst/>
              <a:ahLst/>
              <a:cxnLst/>
              <a:rect l="l" t="t" r="r" b="b"/>
              <a:pathLst>
                <a:path w="77589" h="21750" fill="none" extrusionOk="0">
                  <a:moveTo>
                    <a:pt x="701" y="1"/>
                  </a:moveTo>
                  <a:cubicBezTo>
                    <a:pt x="701" y="568"/>
                    <a:pt x="0" y="20849"/>
                    <a:pt x="0" y="20849"/>
                  </a:cubicBezTo>
                  <a:lnTo>
                    <a:pt x="66014" y="21750"/>
                  </a:lnTo>
                  <a:lnTo>
                    <a:pt x="77589" y="13177"/>
                  </a:lnTo>
                  <a:lnTo>
                    <a:pt x="67815" y="3737"/>
                  </a:lnTo>
                  <a:close/>
                </a:path>
              </a:pathLst>
            </a:custGeom>
            <a:solidFill>
              <a:srgbClr val="F3B0DB"/>
            </a:solidFill>
            <a:ln w="1905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69C10C42-7EA7-4D99-9A97-BBF14E74A62F}"/>
              </a:ext>
            </a:extLst>
          </p:cNvPr>
          <p:cNvGrpSpPr/>
          <p:nvPr/>
        </p:nvGrpSpPr>
        <p:grpSpPr>
          <a:xfrm>
            <a:off x="1121760" y="4962634"/>
            <a:ext cx="9948480" cy="1622749"/>
            <a:chOff x="1855775" y="6001627"/>
            <a:chExt cx="8415558" cy="1497716"/>
          </a:xfrm>
        </p:grpSpPr>
        <p:sp>
          <p:nvSpPr>
            <p:cNvPr id="59" name="Google Shape;6884;p70">
              <a:extLst>
                <a:ext uri="{FF2B5EF4-FFF2-40B4-BE49-F238E27FC236}">
                  <a16:creationId xmlns:a16="http://schemas.microsoft.com/office/drawing/2014/main" xmlns="" id="{B1994D0D-A649-440F-8C84-B760AD6D3108}"/>
                </a:ext>
              </a:extLst>
            </p:cNvPr>
            <p:cNvSpPr/>
            <p:nvPr/>
          </p:nvSpPr>
          <p:spPr>
            <a:xfrm>
              <a:off x="1855775" y="6001627"/>
              <a:ext cx="8415558" cy="1479879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885;p70">
              <a:extLst>
                <a:ext uri="{FF2B5EF4-FFF2-40B4-BE49-F238E27FC236}">
                  <a16:creationId xmlns:a16="http://schemas.microsoft.com/office/drawing/2014/main" xmlns="" id="{FB5893FE-4205-403D-99B2-49671E650926}"/>
                </a:ext>
              </a:extLst>
            </p:cNvPr>
            <p:cNvSpPr/>
            <p:nvPr/>
          </p:nvSpPr>
          <p:spPr>
            <a:xfrm>
              <a:off x="1866165" y="6019464"/>
              <a:ext cx="8405168" cy="1479879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3600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Ta làm thế nào tính thời gian đi để xe máy đuổi kịp xe đạp?</a:t>
              </a:r>
            </a:p>
          </p:txBody>
        </p:sp>
      </p:grpSp>
      <p:sp>
        <p:nvSpPr>
          <p:cNvPr id="61" name="Google Shape;6885;p70">
            <a:extLst>
              <a:ext uri="{FF2B5EF4-FFF2-40B4-BE49-F238E27FC236}">
                <a16:creationId xmlns:a16="http://schemas.microsoft.com/office/drawing/2014/main" xmlns="" id="{561531C0-9E94-4ADC-B217-81BC3A5AE912}"/>
              </a:ext>
            </a:extLst>
          </p:cNvPr>
          <p:cNvSpPr/>
          <p:nvPr/>
        </p:nvSpPr>
        <p:spPr>
          <a:xfrm>
            <a:off x="1121760" y="5008196"/>
            <a:ext cx="9936197" cy="1550950"/>
          </a:xfrm>
          <a:custGeom>
            <a:avLst/>
            <a:gdLst/>
            <a:ahLst/>
            <a:cxnLst/>
            <a:rect l="l" t="t" r="r" b="b"/>
            <a:pathLst>
              <a:path w="77723" h="21250" extrusionOk="0">
                <a:moveTo>
                  <a:pt x="1068" y="1"/>
                </a:moveTo>
                <a:lnTo>
                  <a:pt x="1" y="20549"/>
                </a:lnTo>
                <a:lnTo>
                  <a:pt x="77723" y="21250"/>
                </a:lnTo>
                <a:lnTo>
                  <a:pt x="77322" y="1002"/>
                </a:lnTo>
                <a:lnTo>
                  <a:pt x="1068" y="1"/>
                </a:lnTo>
                <a:close/>
              </a:path>
            </a:pathLst>
          </a:custGeom>
          <a:solidFill>
            <a:srgbClr val="FFFEB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3600" b="1" ker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Để tính thời gian xe máy đuổi kịp xe đạp, ta lấy khoảng cách hai xe chia cho hiệu vận tốc.</a:t>
            </a:r>
          </a:p>
        </p:txBody>
      </p:sp>
    </p:spTree>
    <p:extLst>
      <p:ext uri="{BB962C8B-B14F-4D97-AF65-F5344CB8AC3E}">
        <p14:creationId xmlns:p14="http://schemas.microsoft.com/office/powerpoint/2010/main" val="25732210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EC74A6F-AFCB-4282-A31B-8C655A658228}"/>
              </a:ext>
            </a:extLst>
          </p:cNvPr>
          <p:cNvSpPr txBox="1"/>
          <p:nvPr/>
        </p:nvSpPr>
        <p:spPr>
          <a:xfrm>
            <a:off x="239618" y="126633"/>
            <a:ext cx="11488018" cy="6079331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0349E3F5-26CC-40A1-97BA-9845F32D95AC}"/>
              </a:ext>
            </a:extLst>
          </p:cNvPr>
          <p:cNvCxnSpPr>
            <a:cxnSpLocks/>
          </p:cNvCxnSpPr>
          <p:nvPr/>
        </p:nvCxnSpPr>
        <p:spPr>
          <a:xfrm flipV="1">
            <a:off x="1967218" y="1992919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203CBBC0-8FF5-4381-8F3F-11388A3F4F0B}"/>
              </a:ext>
            </a:extLst>
          </p:cNvPr>
          <p:cNvSpPr txBox="1"/>
          <p:nvPr/>
        </p:nvSpPr>
        <p:spPr>
          <a:xfrm>
            <a:off x="1633569" y="2105819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1DB50CFC-3342-4F14-87D4-D16A715817A4}"/>
              </a:ext>
            </a:extLst>
          </p:cNvPr>
          <p:cNvSpPr txBox="1"/>
          <p:nvPr/>
        </p:nvSpPr>
        <p:spPr>
          <a:xfrm>
            <a:off x="5086831" y="211039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DB22AD7D-C0C9-4308-A86B-FD543D318097}"/>
              </a:ext>
            </a:extLst>
          </p:cNvPr>
          <p:cNvSpPr txBox="1"/>
          <p:nvPr/>
        </p:nvSpPr>
        <p:spPr>
          <a:xfrm>
            <a:off x="10945111" y="2085614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xmlns="" id="{502D1031-7DCE-4743-A785-E3838415324B}"/>
              </a:ext>
            </a:extLst>
          </p:cNvPr>
          <p:cNvCxnSpPr>
            <a:cxnSpLocks/>
          </p:cNvCxnSpPr>
          <p:nvPr/>
        </p:nvCxnSpPr>
        <p:spPr>
          <a:xfrm>
            <a:off x="6214224" y="92876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5BC69D48-AA1B-4C90-86CA-593EF1CCBB05}"/>
              </a:ext>
            </a:extLst>
          </p:cNvPr>
          <p:cNvSpPr txBox="1"/>
          <p:nvPr/>
        </p:nvSpPr>
        <p:spPr>
          <a:xfrm>
            <a:off x="2968266" y="2677415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12" name="Right Bracket 11">
            <a:extLst>
              <a:ext uri="{FF2B5EF4-FFF2-40B4-BE49-F238E27FC236}">
                <a16:creationId xmlns:a16="http://schemas.microsoft.com/office/drawing/2014/main" xmlns="" id="{6B6F4811-BC85-4847-A548-6AB257815630}"/>
              </a:ext>
            </a:extLst>
          </p:cNvPr>
          <p:cNvSpPr/>
          <p:nvPr/>
        </p:nvSpPr>
        <p:spPr>
          <a:xfrm rot="5400000">
            <a:off x="3378275" y="574982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F9AFD3DE-8AFD-4AB4-89BC-FD1666DF3F9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8382" y="1474738"/>
            <a:ext cx="533400" cy="5334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0914A385-95C6-429D-AA0D-E0871251ABB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2771" y="1463612"/>
            <a:ext cx="533400" cy="5334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EF62D502-BA7F-4657-9702-B449BA6C1B7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148" y="1474738"/>
            <a:ext cx="533400" cy="5334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711B4155-B1FA-4887-B06D-7FB667C7DC7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001" y="1019364"/>
            <a:ext cx="1909216" cy="107393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3ECB29-CE5C-484D-BDE9-842019520A1B}"/>
              </a:ext>
            </a:extLst>
          </p:cNvPr>
          <p:cNvSpPr txBox="1"/>
          <p:nvPr/>
        </p:nvSpPr>
        <p:spPr>
          <a:xfrm>
            <a:off x="5616784" y="2105819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12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FB94D814-4A75-42C9-B415-7E9B2E6CD56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66165" y="928760"/>
            <a:ext cx="1424382" cy="1142999"/>
          </a:xfrm>
          <a:prstGeom prst="rect">
            <a:avLst/>
          </a:prstGeom>
        </p:spPr>
      </p:pic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xmlns="" id="{CE830182-01F5-48DA-B53C-18F14E0511F2}"/>
              </a:ext>
            </a:extLst>
          </p:cNvPr>
          <p:cNvCxnSpPr>
            <a:cxnSpLocks/>
          </p:cNvCxnSpPr>
          <p:nvPr/>
        </p:nvCxnSpPr>
        <p:spPr>
          <a:xfrm>
            <a:off x="2469619" y="914905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0AF44F1-5DA4-4CD1-9F79-77A661900000}"/>
              </a:ext>
            </a:extLst>
          </p:cNvPr>
          <p:cNvSpPr txBox="1"/>
          <p:nvPr/>
        </p:nvSpPr>
        <p:spPr>
          <a:xfrm>
            <a:off x="838200" y="182051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36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xmlns="" id="{F552BCCE-AA5A-4B27-866B-B5DA1FFA77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09" y="3405393"/>
            <a:ext cx="5895913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Sau mỗi giờ xe máy đi gần xe 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36 – 12 = 24 (km)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Thời gian đi để xe máy đuổi kịp xe 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48 : 24 = </a:t>
            </a:r>
            <a:r>
              <a:rPr lang="en-US" sz="280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(giờ)</a:t>
            </a:r>
          </a:p>
        </p:txBody>
      </p:sp>
      <p:sp>
        <p:nvSpPr>
          <p:cNvPr id="28" name="TextBox 20">
            <a:extLst>
              <a:ext uri="{FF2B5EF4-FFF2-40B4-BE49-F238E27FC236}">
                <a16:creationId xmlns:a16="http://schemas.microsoft.com/office/drawing/2014/main" xmlns="" id="{65E7DFA4-5419-4BF8-B60D-1607DA1D1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9247" y="3418198"/>
            <a:ext cx="6231754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Hiệu vận tốc của xe máy và xe 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36 – 12 = 24 (km/giờ)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Thời gian đi để xe máy đuổi kịp xe </a:t>
            </a:r>
            <a:b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48 : 24 = </a:t>
            </a:r>
            <a:r>
              <a:rPr lang="en-US" sz="280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(giờ)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xmlns="" id="{3AC8E9D8-0F11-4A53-9FAD-44E281BB9747}"/>
              </a:ext>
            </a:extLst>
          </p:cNvPr>
          <p:cNvCxnSpPr/>
          <p:nvPr/>
        </p:nvCxnSpPr>
        <p:spPr>
          <a:xfrm>
            <a:off x="5791200" y="3323746"/>
            <a:ext cx="0" cy="2907985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02801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자유형: 도형 104">
            <a:extLst>
              <a:ext uri="{FF2B5EF4-FFF2-40B4-BE49-F238E27FC236}">
                <a16:creationId xmlns:a16="http://schemas.microsoft.com/office/drawing/2014/main" xmlns="" id="{1B26C587-2EBE-4CEE-961A-99297C11CAC9}"/>
              </a:ext>
            </a:extLst>
          </p:cNvPr>
          <p:cNvSpPr/>
          <p:nvPr/>
        </p:nvSpPr>
        <p:spPr>
          <a:xfrm>
            <a:off x="1123726" y="2774015"/>
            <a:ext cx="6724874" cy="1264585"/>
          </a:xfrm>
          <a:custGeom>
            <a:avLst/>
            <a:gdLst>
              <a:gd name="connsiteX0" fmla="*/ 903888 w 1773257"/>
              <a:gd name="connsiteY0" fmla="*/ 0 h 1729936"/>
              <a:gd name="connsiteX1" fmla="*/ 1599379 w 1773257"/>
              <a:gd name="connsiteY1" fmla="*/ 0 h 1729936"/>
              <a:gd name="connsiteX2" fmla="*/ 1773257 w 1773257"/>
              <a:gd name="connsiteY2" fmla="*/ 173878 h 1729936"/>
              <a:gd name="connsiteX3" fmla="*/ 1773257 w 1773257"/>
              <a:gd name="connsiteY3" fmla="*/ 1555575 h 1729936"/>
              <a:gd name="connsiteX4" fmla="*/ 1599379 w 1773257"/>
              <a:gd name="connsiteY4" fmla="*/ 1729453 h 1729936"/>
              <a:gd name="connsiteX5" fmla="*/ 1016546 w 1773257"/>
              <a:gd name="connsiteY5" fmla="*/ 1729453 h 1729936"/>
              <a:gd name="connsiteX6" fmla="*/ 1016546 w 1773257"/>
              <a:gd name="connsiteY6" fmla="*/ 1729936 h 1729936"/>
              <a:gd name="connsiteX7" fmla="*/ 117614 w 1773257"/>
              <a:gd name="connsiteY7" fmla="*/ 1729936 h 1729936"/>
              <a:gd name="connsiteX8" fmla="*/ 0 w 1773257"/>
              <a:gd name="connsiteY8" fmla="*/ 1612321 h 1729936"/>
              <a:gd name="connsiteX9" fmla="*/ 0 w 1773257"/>
              <a:gd name="connsiteY9" fmla="*/ 118316 h 1729936"/>
              <a:gd name="connsiteX10" fmla="*/ 117614 w 1773257"/>
              <a:gd name="connsiteY10" fmla="*/ 701 h 1729936"/>
              <a:gd name="connsiteX11" fmla="*/ 900416 w 1773257"/>
              <a:gd name="connsiteY11" fmla="*/ 701 h 17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3257" h="1729936">
                <a:moveTo>
                  <a:pt x="903888" y="0"/>
                </a:moveTo>
                <a:lnTo>
                  <a:pt x="1599379" y="0"/>
                </a:lnTo>
                <a:cubicBezTo>
                  <a:pt x="1695409" y="0"/>
                  <a:pt x="1773257" y="77848"/>
                  <a:pt x="1773257" y="173878"/>
                </a:cubicBezTo>
                <a:lnTo>
                  <a:pt x="1773257" y="1555575"/>
                </a:lnTo>
                <a:cubicBezTo>
                  <a:pt x="1773257" y="1651605"/>
                  <a:pt x="1695409" y="1729453"/>
                  <a:pt x="1599379" y="1729453"/>
                </a:cubicBezTo>
                <a:lnTo>
                  <a:pt x="1016546" y="1729453"/>
                </a:lnTo>
                <a:lnTo>
                  <a:pt x="1016546" y="1729936"/>
                </a:lnTo>
                <a:lnTo>
                  <a:pt x="117614" y="1729936"/>
                </a:lnTo>
                <a:cubicBezTo>
                  <a:pt x="52599" y="1729936"/>
                  <a:pt x="0" y="1677336"/>
                  <a:pt x="0" y="1612321"/>
                </a:cubicBezTo>
                <a:lnTo>
                  <a:pt x="0" y="118316"/>
                </a:lnTo>
                <a:cubicBezTo>
                  <a:pt x="0" y="53301"/>
                  <a:pt x="52599" y="701"/>
                  <a:pt x="117614" y="701"/>
                </a:cubicBezTo>
                <a:lnTo>
                  <a:pt x="900416" y="701"/>
                </a:lnTo>
                <a:close/>
              </a:path>
            </a:pathLst>
          </a:cu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xmlns="" id="{034B0517-6E2C-4E5A-8EB7-30490D4C7A1C}"/>
              </a:ext>
            </a:extLst>
          </p:cNvPr>
          <p:cNvSpPr/>
          <p:nvPr/>
        </p:nvSpPr>
        <p:spPr>
          <a:xfrm>
            <a:off x="611488" y="2763675"/>
            <a:ext cx="512238" cy="1264586"/>
          </a:xfrm>
          <a:custGeom>
            <a:avLst/>
            <a:gdLst>
              <a:gd name="connsiteX0" fmla="*/ 185600 w 633175"/>
              <a:gd name="connsiteY0" fmla="*/ 14840 h 1563151"/>
              <a:gd name="connsiteX1" fmla="*/ 627240 w 633175"/>
              <a:gd name="connsiteY1" fmla="*/ 14840 h 1563151"/>
              <a:gd name="connsiteX2" fmla="*/ 627240 w 633175"/>
              <a:gd name="connsiteY2" fmla="*/ 1565526 h 1563151"/>
              <a:gd name="connsiteX3" fmla="*/ 334198 w 633175"/>
              <a:gd name="connsiteY3" fmla="*/ 1565526 h 1563151"/>
              <a:gd name="connsiteX4" fmla="*/ 334198 w 633175"/>
              <a:gd name="connsiteY4" fmla="*/ 292052 h 1563151"/>
              <a:gd name="connsiteX5" fmla="*/ 14840 w 633175"/>
              <a:gd name="connsiteY5" fmla="*/ 292052 h 1563151"/>
              <a:gd name="connsiteX6" fmla="*/ 185600 w 633175"/>
              <a:gd name="connsiteY6" fmla="*/ 14840 h 1563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175" h="1563151">
                <a:moveTo>
                  <a:pt x="185600" y="14840"/>
                </a:moveTo>
                <a:lnTo>
                  <a:pt x="627240" y="14840"/>
                </a:lnTo>
                <a:lnTo>
                  <a:pt x="627240" y="1565526"/>
                </a:lnTo>
                <a:lnTo>
                  <a:pt x="334198" y="1565526"/>
                </a:lnTo>
                <a:lnTo>
                  <a:pt x="334198" y="292052"/>
                </a:lnTo>
                <a:lnTo>
                  <a:pt x="14840" y="292052"/>
                </a:lnTo>
                <a:lnTo>
                  <a:pt x="185600" y="14840"/>
                </a:ln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xmlns="" id="{24A1E171-FFC6-4242-AD43-08B23C66EAA1}"/>
              </a:ext>
            </a:extLst>
          </p:cNvPr>
          <p:cNvSpPr txBox="1"/>
          <p:nvPr/>
        </p:nvSpPr>
        <p:spPr>
          <a:xfrm>
            <a:off x="1257123" y="3057414"/>
            <a:ext cx="6485790" cy="67710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80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 hiệu vận tốc hai xe.</a:t>
            </a:r>
            <a:endParaRPr kumimoji="0" lang="ko-KR" altLang="en-US" sz="3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사각형: 둥근 모서리 50">
            <a:extLst>
              <a:ext uri="{FF2B5EF4-FFF2-40B4-BE49-F238E27FC236}">
                <a16:creationId xmlns:a16="http://schemas.microsoft.com/office/drawing/2014/main" xmlns="" id="{27AF1207-9EA3-402B-A5C7-3F0A717A5720}"/>
              </a:ext>
            </a:extLst>
          </p:cNvPr>
          <p:cNvSpPr/>
          <p:nvPr/>
        </p:nvSpPr>
        <p:spPr>
          <a:xfrm>
            <a:off x="2514599" y="309587"/>
            <a:ext cx="8428072" cy="1741127"/>
          </a:xfrm>
          <a:prstGeom prst="roundRect">
            <a:avLst>
              <a:gd name="adj" fmla="val 35677"/>
            </a:avLst>
          </a:pr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lIns="216000" rtlCol="0" anchor="ctr">
            <a:noAutofit/>
          </a:bodyPr>
          <a:lstStyle/>
          <a:p>
            <a:pPr algn="ctr"/>
            <a:r>
              <a:rPr lang="en-US" altLang="ko-KR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 xe đi cùng lúc, cùng chiều, tính</a:t>
            </a:r>
            <a:br>
              <a:rPr lang="en-US" altLang="ko-KR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altLang="ko-KR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thời gian đi để xe sau đuổi kịp xe trước:</a:t>
            </a:r>
            <a:endParaRPr lang="ko-KR" alt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33BE89CE-AAAC-4BC7-BA4B-D0B930D4CDA3}"/>
              </a:ext>
            </a:extLst>
          </p:cNvPr>
          <p:cNvGrpSpPr/>
          <p:nvPr/>
        </p:nvGrpSpPr>
        <p:grpSpPr>
          <a:xfrm>
            <a:off x="1096927" y="4807286"/>
            <a:ext cx="8428073" cy="1381140"/>
            <a:chOff x="1243268" y="4489277"/>
            <a:chExt cx="8586532" cy="1382280"/>
          </a:xfrm>
        </p:grpSpPr>
        <p:sp>
          <p:nvSpPr>
            <p:cNvPr id="28" name="자유형: 도형 104">
              <a:extLst>
                <a:ext uri="{FF2B5EF4-FFF2-40B4-BE49-F238E27FC236}">
                  <a16:creationId xmlns:a16="http://schemas.microsoft.com/office/drawing/2014/main" xmlns="" id="{B0F17AE6-0F2B-41AF-9225-F358A0DF6672}"/>
                </a:ext>
              </a:extLst>
            </p:cNvPr>
            <p:cNvSpPr/>
            <p:nvPr/>
          </p:nvSpPr>
          <p:spPr>
            <a:xfrm>
              <a:off x="1243268" y="4489277"/>
              <a:ext cx="8586532" cy="1382280"/>
            </a:xfrm>
            <a:custGeom>
              <a:avLst/>
              <a:gdLst>
                <a:gd name="connsiteX0" fmla="*/ 903888 w 1773257"/>
                <a:gd name="connsiteY0" fmla="*/ 0 h 1729936"/>
                <a:gd name="connsiteX1" fmla="*/ 1599379 w 1773257"/>
                <a:gd name="connsiteY1" fmla="*/ 0 h 1729936"/>
                <a:gd name="connsiteX2" fmla="*/ 1773257 w 1773257"/>
                <a:gd name="connsiteY2" fmla="*/ 173878 h 1729936"/>
                <a:gd name="connsiteX3" fmla="*/ 1773257 w 1773257"/>
                <a:gd name="connsiteY3" fmla="*/ 1555575 h 1729936"/>
                <a:gd name="connsiteX4" fmla="*/ 1599379 w 1773257"/>
                <a:gd name="connsiteY4" fmla="*/ 1729453 h 1729936"/>
                <a:gd name="connsiteX5" fmla="*/ 1016546 w 1773257"/>
                <a:gd name="connsiteY5" fmla="*/ 1729453 h 1729936"/>
                <a:gd name="connsiteX6" fmla="*/ 1016546 w 1773257"/>
                <a:gd name="connsiteY6" fmla="*/ 1729936 h 1729936"/>
                <a:gd name="connsiteX7" fmla="*/ 117614 w 1773257"/>
                <a:gd name="connsiteY7" fmla="*/ 1729936 h 1729936"/>
                <a:gd name="connsiteX8" fmla="*/ 0 w 1773257"/>
                <a:gd name="connsiteY8" fmla="*/ 1612321 h 1729936"/>
                <a:gd name="connsiteX9" fmla="*/ 0 w 1773257"/>
                <a:gd name="connsiteY9" fmla="*/ 118316 h 1729936"/>
                <a:gd name="connsiteX10" fmla="*/ 117614 w 1773257"/>
                <a:gd name="connsiteY10" fmla="*/ 701 h 1729936"/>
                <a:gd name="connsiteX11" fmla="*/ 900416 w 1773257"/>
                <a:gd name="connsiteY11" fmla="*/ 701 h 172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3257" h="1729936">
                  <a:moveTo>
                    <a:pt x="903888" y="0"/>
                  </a:moveTo>
                  <a:lnTo>
                    <a:pt x="1599379" y="0"/>
                  </a:lnTo>
                  <a:cubicBezTo>
                    <a:pt x="1695409" y="0"/>
                    <a:pt x="1773257" y="77848"/>
                    <a:pt x="1773257" y="173878"/>
                  </a:cubicBezTo>
                  <a:lnTo>
                    <a:pt x="1773257" y="1555575"/>
                  </a:lnTo>
                  <a:cubicBezTo>
                    <a:pt x="1773257" y="1651605"/>
                    <a:pt x="1695409" y="1729453"/>
                    <a:pt x="1599379" y="1729453"/>
                  </a:cubicBezTo>
                  <a:lnTo>
                    <a:pt x="1016546" y="1729453"/>
                  </a:lnTo>
                  <a:lnTo>
                    <a:pt x="1016546" y="1729936"/>
                  </a:lnTo>
                  <a:lnTo>
                    <a:pt x="117614" y="1729936"/>
                  </a:lnTo>
                  <a:cubicBezTo>
                    <a:pt x="52599" y="1729936"/>
                    <a:pt x="0" y="1677336"/>
                    <a:pt x="0" y="1612321"/>
                  </a:cubicBezTo>
                  <a:lnTo>
                    <a:pt x="0" y="118316"/>
                  </a:lnTo>
                  <a:cubicBezTo>
                    <a:pt x="0" y="53301"/>
                    <a:pt x="52599" y="701"/>
                    <a:pt x="117614" y="701"/>
                  </a:cubicBezTo>
                  <a:lnTo>
                    <a:pt x="900416" y="701"/>
                  </a:lnTo>
                  <a:close/>
                </a:path>
              </a:pathLst>
            </a:custGeom>
            <a:solidFill>
              <a:schemeClr val="bg1"/>
            </a:solidFill>
            <a:ln w="38100" cap="flat">
              <a:solidFill>
                <a:schemeClr val="tx1"/>
              </a:solidFill>
              <a:prstDash val="solid"/>
              <a:miter/>
            </a:ln>
            <a:effectLst>
              <a:outerShdw dist="88900" dir="2700000" algn="tl" rotWithShape="0">
                <a:prstClr val="black"/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295A4B63-7A26-4C5B-8694-49B8453C729A}"/>
                </a:ext>
              </a:extLst>
            </p:cNvPr>
            <p:cNvSpPr txBox="1"/>
            <p:nvPr/>
          </p:nvSpPr>
          <p:spPr>
            <a:xfrm>
              <a:off x="1539491" y="4650092"/>
              <a:ext cx="8272095" cy="1001809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3800">
                  <a:solidFill>
                    <a:srgbClr val="0070C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 thời gian đuổi kịp </a:t>
              </a:r>
              <a:br>
                <a:rPr lang="en-US" altLang="ko-KR" sz="3800">
                  <a:solidFill>
                    <a:srgbClr val="0070C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altLang="ko-KR" sz="3800">
                  <a:solidFill>
                    <a:srgbClr val="0070C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=  khoảng cách hai xe chia hiệu vận tốc. </a:t>
              </a:r>
              <a:endParaRPr kumimoji="0" lang="ko-KR" altLang="en-US" sz="3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xmlns="" id="{46A4A4BF-01BD-4251-8B1C-4EA00FCE9C27}"/>
              </a:ext>
            </a:extLst>
          </p:cNvPr>
          <p:cNvSpPr/>
          <p:nvPr/>
        </p:nvSpPr>
        <p:spPr>
          <a:xfrm>
            <a:off x="457921" y="4753952"/>
            <a:ext cx="940488" cy="1381140"/>
          </a:xfrm>
          <a:custGeom>
            <a:avLst/>
            <a:gdLst>
              <a:gd name="connsiteX0" fmla="*/ 344883 w 1088270"/>
              <a:gd name="connsiteY0" fmla="*/ 553633 h 1602725"/>
              <a:gd name="connsiteX1" fmla="*/ 56986 w 1088270"/>
              <a:gd name="connsiteY1" fmla="*/ 553633 h 1602725"/>
              <a:gd name="connsiteX2" fmla="*/ 214686 w 1088270"/>
              <a:gd name="connsiteY2" fmla="*/ 158887 h 1602725"/>
              <a:gd name="connsiteX3" fmla="*/ 589447 w 1088270"/>
              <a:gd name="connsiteY3" fmla="*/ 14840 h 1602725"/>
              <a:gd name="connsiteX4" fmla="*/ 838760 w 1088270"/>
              <a:gd name="connsiteY4" fmla="*/ 74398 h 1602725"/>
              <a:gd name="connsiteX5" fmla="*/ 1011696 w 1088270"/>
              <a:gd name="connsiteY5" fmla="*/ 246147 h 1602725"/>
              <a:gd name="connsiteX6" fmla="*/ 1076596 w 1088270"/>
              <a:gd name="connsiteY6" fmla="*/ 474486 h 1602725"/>
              <a:gd name="connsiteX7" fmla="*/ 998043 w 1088270"/>
              <a:gd name="connsiteY7" fmla="*/ 771682 h 1602725"/>
              <a:gd name="connsiteX8" fmla="*/ 710542 w 1088270"/>
              <a:gd name="connsiteY8" fmla="*/ 1148026 h 1602725"/>
              <a:gd name="connsiteX9" fmla="*/ 536419 w 1088270"/>
              <a:gd name="connsiteY9" fmla="*/ 1331449 h 1602725"/>
              <a:gd name="connsiteX10" fmla="*/ 1089062 w 1088270"/>
              <a:gd name="connsiteY10" fmla="*/ 1331449 h 1602725"/>
              <a:gd name="connsiteX11" fmla="*/ 1089062 w 1088270"/>
              <a:gd name="connsiteY11" fmla="*/ 1604506 h 1602725"/>
              <a:gd name="connsiteX12" fmla="*/ 14840 w 1088270"/>
              <a:gd name="connsiteY12" fmla="*/ 1604506 h 1602725"/>
              <a:gd name="connsiteX13" fmla="*/ 14840 w 1088270"/>
              <a:gd name="connsiteY13" fmla="*/ 1463229 h 1602725"/>
              <a:gd name="connsiteX14" fmla="*/ 494470 w 1088270"/>
              <a:gd name="connsiteY14" fmla="*/ 974101 h 1602725"/>
              <a:gd name="connsiteX15" fmla="*/ 725778 w 1088270"/>
              <a:gd name="connsiteY15" fmla="*/ 690953 h 1602725"/>
              <a:gd name="connsiteX16" fmla="*/ 783159 w 1088270"/>
              <a:gd name="connsiteY16" fmla="*/ 497438 h 1602725"/>
              <a:gd name="connsiteX17" fmla="*/ 723601 w 1088270"/>
              <a:gd name="connsiteY17" fmla="*/ 349236 h 1602725"/>
              <a:gd name="connsiteX18" fmla="*/ 570254 w 1088270"/>
              <a:gd name="connsiteY18" fmla="*/ 290667 h 1602725"/>
              <a:gd name="connsiteX19" fmla="*/ 412158 w 1088270"/>
              <a:gd name="connsiteY19" fmla="*/ 361306 h 1602725"/>
              <a:gd name="connsiteX20" fmla="*/ 344883 w 1088270"/>
              <a:gd name="connsiteY20" fmla="*/ 553633 h 160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88270" h="1602725">
                <a:moveTo>
                  <a:pt x="344883" y="553633"/>
                </a:moveTo>
                <a:lnTo>
                  <a:pt x="56986" y="553633"/>
                </a:lnTo>
                <a:cubicBezTo>
                  <a:pt x="64702" y="386435"/>
                  <a:pt x="117335" y="254853"/>
                  <a:pt x="214686" y="158887"/>
                </a:cubicBezTo>
                <a:cubicBezTo>
                  <a:pt x="312037" y="62724"/>
                  <a:pt x="436891" y="14840"/>
                  <a:pt x="589447" y="14840"/>
                </a:cubicBezTo>
                <a:cubicBezTo>
                  <a:pt x="683632" y="14840"/>
                  <a:pt x="766736" y="34627"/>
                  <a:pt x="838760" y="74398"/>
                </a:cubicBezTo>
                <a:cubicBezTo>
                  <a:pt x="910784" y="114169"/>
                  <a:pt x="968363" y="171353"/>
                  <a:pt x="1011696" y="246147"/>
                </a:cubicBezTo>
                <a:cubicBezTo>
                  <a:pt x="1054831" y="320941"/>
                  <a:pt x="1076596" y="397120"/>
                  <a:pt x="1076596" y="474486"/>
                </a:cubicBezTo>
                <a:cubicBezTo>
                  <a:pt x="1076596" y="566494"/>
                  <a:pt x="1050478" y="665626"/>
                  <a:pt x="998043" y="771682"/>
                </a:cubicBezTo>
                <a:cubicBezTo>
                  <a:pt x="945608" y="877739"/>
                  <a:pt x="849841" y="1003187"/>
                  <a:pt x="710542" y="1148026"/>
                </a:cubicBezTo>
                <a:lnTo>
                  <a:pt x="536419" y="1331449"/>
                </a:lnTo>
                <a:lnTo>
                  <a:pt x="1089062" y="1331449"/>
                </a:lnTo>
                <a:lnTo>
                  <a:pt x="1089062" y="1604506"/>
                </a:lnTo>
                <a:lnTo>
                  <a:pt x="14840" y="1604506"/>
                </a:lnTo>
                <a:lnTo>
                  <a:pt x="14840" y="1463229"/>
                </a:lnTo>
                <a:lnTo>
                  <a:pt x="494470" y="974101"/>
                </a:lnTo>
                <a:cubicBezTo>
                  <a:pt x="610421" y="856765"/>
                  <a:pt x="687589" y="762383"/>
                  <a:pt x="725778" y="690953"/>
                </a:cubicBezTo>
                <a:cubicBezTo>
                  <a:pt x="764164" y="619720"/>
                  <a:pt x="783159" y="555216"/>
                  <a:pt x="783159" y="497438"/>
                </a:cubicBezTo>
                <a:cubicBezTo>
                  <a:pt x="783159" y="437682"/>
                  <a:pt x="763373" y="388413"/>
                  <a:pt x="723601" y="349236"/>
                </a:cubicBezTo>
                <a:cubicBezTo>
                  <a:pt x="683830" y="310256"/>
                  <a:pt x="632780" y="290667"/>
                  <a:pt x="570254" y="290667"/>
                </a:cubicBezTo>
                <a:cubicBezTo>
                  <a:pt x="506936" y="290667"/>
                  <a:pt x="454303" y="314213"/>
                  <a:pt x="412158" y="361306"/>
                </a:cubicBezTo>
                <a:cubicBezTo>
                  <a:pt x="370210" y="408794"/>
                  <a:pt x="347653" y="472705"/>
                  <a:pt x="344883" y="553633"/>
                </a:cubicBez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31234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57" grpId="0" animBg="1"/>
      <p:bldP spid="86" grpId="0"/>
      <p:bldP spid="27" grpId="0" animBg="1"/>
      <p:bldP spid="6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2224193" y="1571787"/>
            <a:ext cx="7741814" cy="5690764"/>
          </a:xfrm>
          <a:custGeom>
            <a:avLst/>
            <a:gdLst>
              <a:gd name="T0" fmla="*/ 278 w 505"/>
              <a:gd name="T1" fmla="*/ 1 h 371"/>
              <a:gd name="T2" fmla="*/ 124 w 505"/>
              <a:gd name="T3" fmla="*/ 21 h 371"/>
              <a:gd name="T4" fmla="*/ 247 w 505"/>
              <a:gd name="T5" fmla="*/ 20 h 371"/>
              <a:gd name="T6" fmla="*/ 371 w 505"/>
              <a:gd name="T7" fmla="*/ 21 h 371"/>
              <a:gd name="T8" fmla="*/ 175 w 505"/>
              <a:gd name="T9" fmla="*/ 43 h 371"/>
              <a:gd name="T10" fmla="*/ 319 w 505"/>
              <a:gd name="T11" fmla="*/ 44 h 371"/>
              <a:gd name="T12" fmla="*/ 42 w 505"/>
              <a:gd name="T13" fmla="*/ 62 h 371"/>
              <a:gd name="T14" fmla="*/ 165 w 505"/>
              <a:gd name="T15" fmla="*/ 59 h 371"/>
              <a:gd name="T16" fmla="*/ 285 w 505"/>
              <a:gd name="T17" fmla="*/ 62 h 371"/>
              <a:gd name="T18" fmla="*/ 412 w 505"/>
              <a:gd name="T19" fmla="*/ 63 h 371"/>
              <a:gd name="T20" fmla="*/ 134 w 505"/>
              <a:gd name="T21" fmla="*/ 86 h 371"/>
              <a:gd name="T22" fmla="*/ 264 w 505"/>
              <a:gd name="T23" fmla="*/ 83 h 371"/>
              <a:gd name="T24" fmla="*/ 381 w 505"/>
              <a:gd name="T25" fmla="*/ 80 h 371"/>
              <a:gd name="T26" fmla="*/ 41 w 505"/>
              <a:gd name="T27" fmla="*/ 103 h 371"/>
              <a:gd name="T28" fmla="*/ 165 w 505"/>
              <a:gd name="T29" fmla="*/ 109 h 371"/>
              <a:gd name="T30" fmla="*/ 309 w 505"/>
              <a:gd name="T31" fmla="*/ 110 h 371"/>
              <a:gd name="T32" fmla="*/ 434 w 505"/>
              <a:gd name="T33" fmla="*/ 103 h 371"/>
              <a:gd name="T34" fmla="*/ 72 w 505"/>
              <a:gd name="T35" fmla="*/ 122 h 371"/>
              <a:gd name="T36" fmla="*/ 187 w 505"/>
              <a:gd name="T37" fmla="*/ 124 h 371"/>
              <a:gd name="T38" fmla="*/ 319 w 505"/>
              <a:gd name="T39" fmla="*/ 133 h 371"/>
              <a:gd name="T40" fmla="*/ 463 w 505"/>
              <a:gd name="T41" fmla="*/ 125 h 371"/>
              <a:gd name="T42" fmla="*/ 64 w 505"/>
              <a:gd name="T43" fmla="*/ 145 h 371"/>
              <a:gd name="T44" fmla="*/ 186 w 505"/>
              <a:gd name="T45" fmla="*/ 134 h 371"/>
              <a:gd name="T46" fmla="*/ 299 w 505"/>
              <a:gd name="T47" fmla="*/ 145 h 371"/>
              <a:gd name="T48" fmla="*/ 432 w 505"/>
              <a:gd name="T49" fmla="*/ 147 h 371"/>
              <a:gd name="T50" fmla="*/ 72 w 505"/>
              <a:gd name="T51" fmla="*/ 168 h 371"/>
              <a:gd name="T52" fmla="*/ 207 w 505"/>
              <a:gd name="T53" fmla="*/ 165 h 371"/>
              <a:gd name="T54" fmla="*/ 319 w 505"/>
              <a:gd name="T55" fmla="*/ 155 h 371"/>
              <a:gd name="T56" fmla="*/ 440 w 505"/>
              <a:gd name="T57" fmla="*/ 165 h 371"/>
              <a:gd name="T58" fmla="*/ 42 w 505"/>
              <a:gd name="T59" fmla="*/ 187 h 371"/>
              <a:gd name="T60" fmla="*/ 186 w 505"/>
              <a:gd name="T61" fmla="*/ 196 h 371"/>
              <a:gd name="T62" fmla="*/ 320 w 505"/>
              <a:gd name="T63" fmla="*/ 186 h 371"/>
              <a:gd name="T64" fmla="*/ 432 w 505"/>
              <a:gd name="T65" fmla="*/ 183 h 371"/>
              <a:gd name="T66" fmla="*/ 50 w 505"/>
              <a:gd name="T67" fmla="*/ 206 h 371"/>
              <a:gd name="T68" fmla="*/ 175 w 505"/>
              <a:gd name="T69" fmla="*/ 216 h 371"/>
              <a:gd name="T70" fmla="*/ 319 w 505"/>
              <a:gd name="T71" fmla="*/ 217 h 371"/>
              <a:gd name="T72" fmla="*/ 445 w 505"/>
              <a:gd name="T73" fmla="*/ 206 h 371"/>
              <a:gd name="T74" fmla="*/ 42 w 505"/>
              <a:gd name="T75" fmla="*/ 226 h 371"/>
              <a:gd name="T76" fmla="*/ 157 w 505"/>
              <a:gd name="T77" fmla="*/ 227 h 371"/>
              <a:gd name="T78" fmla="*/ 288 w 505"/>
              <a:gd name="T79" fmla="*/ 237 h 371"/>
              <a:gd name="T80" fmla="*/ 432 w 505"/>
              <a:gd name="T81" fmla="*/ 229 h 371"/>
              <a:gd name="T82" fmla="*/ 53 w 505"/>
              <a:gd name="T83" fmla="*/ 247 h 371"/>
              <a:gd name="T84" fmla="*/ 175 w 505"/>
              <a:gd name="T85" fmla="*/ 240 h 371"/>
              <a:gd name="T86" fmla="*/ 290 w 505"/>
              <a:gd name="T87" fmla="*/ 247 h 371"/>
              <a:gd name="T88" fmla="*/ 422 w 505"/>
              <a:gd name="T89" fmla="*/ 250 h 371"/>
              <a:gd name="T90" fmla="*/ 62 w 505"/>
              <a:gd name="T91" fmla="*/ 269 h 371"/>
              <a:gd name="T92" fmla="*/ 192 w 505"/>
              <a:gd name="T93" fmla="*/ 268 h 371"/>
              <a:gd name="T94" fmla="*/ 309 w 505"/>
              <a:gd name="T95" fmla="*/ 262 h 371"/>
              <a:gd name="T96" fmla="*/ 431 w 505"/>
              <a:gd name="T97" fmla="*/ 268 h 371"/>
              <a:gd name="T98" fmla="*/ 114 w 505"/>
              <a:gd name="T99" fmla="*/ 290 h 371"/>
              <a:gd name="T100" fmla="*/ 258 w 505"/>
              <a:gd name="T101" fmla="*/ 294 h 371"/>
              <a:gd name="T102" fmla="*/ 384 w 505"/>
              <a:gd name="T103" fmla="*/ 289 h 371"/>
              <a:gd name="T104" fmla="*/ 83 w 505"/>
              <a:gd name="T105" fmla="*/ 309 h 371"/>
              <a:gd name="T106" fmla="*/ 203 w 505"/>
              <a:gd name="T107" fmla="*/ 309 h 371"/>
              <a:gd name="T108" fmla="*/ 330 w 505"/>
              <a:gd name="T109" fmla="*/ 312 h 371"/>
              <a:gd name="T110" fmla="*/ 114 w 505"/>
              <a:gd name="T111" fmla="*/ 330 h 371"/>
              <a:gd name="T112" fmla="*/ 239 w 505"/>
              <a:gd name="T113" fmla="*/ 330 h 371"/>
              <a:gd name="T114" fmla="*/ 360 w 505"/>
              <a:gd name="T115" fmla="*/ 329 h 371"/>
              <a:gd name="T116" fmla="*/ 164 w 505"/>
              <a:gd name="T117" fmla="*/ 350 h 371"/>
              <a:gd name="T118" fmla="*/ 288 w 505"/>
              <a:gd name="T119" fmla="*/ 351 h 371"/>
              <a:gd name="T120" fmla="*/ 216 w 505"/>
              <a:gd name="T121" fmla="*/ 371 h 371"/>
              <a:gd name="T122" fmla="*/ 340 w 505"/>
              <a:gd name="T123" fmla="*/ 3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5" h="371">
                <a:moveTo>
                  <a:pt x="155" y="1"/>
                </a:moveTo>
                <a:cubicBezTo>
                  <a:pt x="155" y="1"/>
                  <a:pt x="155" y="0"/>
                  <a:pt x="155" y="0"/>
                </a:cubicBezTo>
                <a:cubicBezTo>
                  <a:pt x="155" y="0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lose/>
                <a:moveTo>
                  <a:pt x="175" y="1"/>
                </a:moveTo>
                <a:cubicBezTo>
                  <a:pt x="175" y="1"/>
                  <a:pt x="175" y="1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1"/>
                </a:cubicBezTo>
                <a:cubicBezTo>
                  <a:pt x="175" y="1"/>
                  <a:pt x="175" y="1"/>
                  <a:pt x="175" y="1"/>
                </a:cubicBezTo>
                <a:close/>
                <a:moveTo>
                  <a:pt x="196" y="1"/>
                </a:moveTo>
                <a:cubicBezTo>
                  <a:pt x="196" y="1"/>
                  <a:pt x="196" y="1"/>
                  <a:pt x="196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1"/>
                </a:cubicBezTo>
                <a:cubicBezTo>
                  <a:pt x="196" y="1"/>
                  <a:pt x="196" y="1"/>
                  <a:pt x="196" y="1"/>
                </a:cubicBezTo>
                <a:close/>
                <a:moveTo>
                  <a:pt x="216" y="1"/>
                </a:moveTo>
                <a:cubicBezTo>
                  <a:pt x="217" y="1"/>
                  <a:pt x="217" y="1"/>
                  <a:pt x="217" y="1"/>
                </a:cubicBezTo>
                <a:cubicBezTo>
                  <a:pt x="217" y="0"/>
                  <a:pt x="217" y="0"/>
                  <a:pt x="216" y="0"/>
                </a:cubicBezTo>
                <a:cubicBezTo>
                  <a:pt x="216" y="0"/>
                  <a:pt x="216" y="0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1"/>
                  <a:pt x="237" y="1"/>
                  <a:pt x="237" y="1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0"/>
                  <a:pt x="237" y="0"/>
                  <a:pt x="237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8" y="1"/>
                </a:moveTo>
                <a:cubicBezTo>
                  <a:pt x="258" y="1"/>
                  <a:pt x="258" y="1"/>
                  <a:pt x="258" y="1"/>
                </a:cubicBezTo>
                <a:cubicBezTo>
                  <a:pt x="258" y="0"/>
                  <a:pt x="258" y="0"/>
                  <a:pt x="258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8" y="1"/>
                </a:cubicBezTo>
                <a:close/>
                <a:moveTo>
                  <a:pt x="278" y="1"/>
                </a:moveTo>
                <a:cubicBezTo>
                  <a:pt x="278" y="1"/>
                  <a:pt x="279" y="1"/>
                  <a:pt x="279" y="1"/>
                </a:cubicBezTo>
                <a:cubicBezTo>
                  <a:pt x="279" y="0"/>
                  <a:pt x="278" y="0"/>
                  <a:pt x="278" y="0"/>
                </a:cubicBezTo>
                <a:cubicBezTo>
                  <a:pt x="278" y="0"/>
                  <a:pt x="278" y="0"/>
                  <a:pt x="278" y="1"/>
                </a:cubicBezTo>
                <a:cubicBezTo>
                  <a:pt x="278" y="1"/>
                  <a:pt x="278" y="1"/>
                  <a:pt x="278" y="1"/>
                </a:cubicBezTo>
                <a:close/>
                <a:moveTo>
                  <a:pt x="299" y="1"/>
                </a:moveTo>
                <a:cubicBezTo>
                  <a:pt x="299" y="1"/>
                  <a:pt x="299" y="1"/>
                  <a:pt x="299" y="1"/>
                </a:cubicBezTo>
                <a:cubicBezTo>
                  <a:pt x="299" y="0"/>
                  <a:pt x="299" y="0"/>
                  <a:pt x="299" y="0"/>
                </a:cubicBezTo>
                <a:cubicBezTo>
                  <a:pt x="299" y="0"/>
                  <a:pt x="298" y="0"/>
                  <a:pt x="298" y="1"/>
                </a:cubicBezTo>
                <a:cubicBezTo>
                  <a:pt x="298" y="1"/>
                  <a:pt x="299" y="1"/>
                  <a:pt x="299" y="1"/>
                </a:cubicBezTo>
                <a:close/>
                <a:moveTo>
                  <a:pt x="319" y="1"/>
                </a:moveTo>
                <a:cubicBezTo>
                  <a:pt x="319" y="1"/>
                  <a:pt x="320" y="1"/>
                  <a:pt x="320" y="1"/>
                </a:cubicBezTo>
                <a:cubicBezTo>
                  <a:pt x="320" y="0"/>
                  <a:pt x="319" y="0"/>
                  <a:pt x="319" y="0"/>
                </a:cubicBezTo>
                <a:cubicBezTo>
                  <a:pt x="319" y="0"/>
                  <a:pt x="319" y="0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1"/>
                  <a:pt x="340" y="1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40" y="0"/>
                  <a:pt x="340" y="0"/>
                  <a:pt x="340" y="1"/>
                </a:cubicBezTo>
                <a:cubicBezTo>
                  <a:pt x="340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1" y="1"/>
                  <a:pt x="361" y="1"/>
                </a:cubicBezTo>
                <a:cubicBezTo>
                  <a:pt x="361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4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lose/>
                <a:moveTo>
                  <a:pt x="144" y="22"/>
                </a:moveTo>
                <a:cubicBezTo>
                  <a:pt x="145" y="22"/>
                  <a:pt x="145" y="21"/>
                  <a:pt x="145" y="21"/>
                </a:cubicBezTo>
                <a:cubicBezTo>
                  <a:pt x="145" y="21"/>
                  <a:pt x="145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2"/>
                  <a:pt x="144" y="22"/>
                </a:cubicBezTo>
                <a:close/>
                <a:moveTo>
                  <a:pt x="165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1"/>
                  <a:pt x="165" y="20"/>
                  <a:pt x="165" y="20"/>
                </a:cubicBezTo>
                <a:cubicBezTo>
                  <a:pt x="165" y="20"/>
                  <a:pt x="164" y="21"/>
                  <a:pt x="164" y="21"/>
                </a:cubicBezTo>
                <a:cubicBezTo>
                  <a:pt x="164" y="21"/>
                  <a:pt x="165" y="22"/>
                  <a:pt x="165" y="22"/>
                </a:cubicBezTo>
                <a:close/>
                <a:moveTo>
                  <a:pt x="186" y="22"/>
                </a:moveTo>
                <a:cubicBezTo>
                  <a:pt x="186" y="22"/>
                  <a:pt x="187" y="22"/>
                  <a:pt x="187" y="21"/>
                </a:cubicBezTo>
                <a:cubicBezTo>
                  <a:pt x="187" y="21"/>
                  <a:pt x="186" y="20"/>
                  <a:pt x="186" y="20"/>
                </a:cubicBezTo>
                <a:cubicBezTo>
                  <a:pt x="185" y="20"/>
                  <a:pt x="185" y="21"/>
                  <a:pt x="185" y="21"/>
                </a:cubicBezTo>
                <a:cubicBezTo>
                  <a:pt x="185" y="22"/>
                  <a:pt x="185" y="22"/>
                  <a:pt x="186" y="22"/>
                </a:cubicBezTo>
                <a:close/>
                <a:moveTo>
                  <a:pt x="206" y="22"/>
                </a:moveTo>
                <a:cubicBezTo>
                  <a:pt x="207" y="22"/>
                  <a:pt x="207" y="22"/>
                  <a:pt x="207" y="21"/>
                </a:cubicBezTo>
                <a:cubicBezTo>
                  <a:pt x="207" y="21"/>
                  <a:pt x="207" y="20"/>
                  <a:pt x="206" y="20"/>
                </a:cubicBezTo>
                <a:cubicBezTo>
                  <a:pt x="206" y="20"/>
                  <a:pt x="205" y="21"/>
                  <a:pt x="205" y="21"/>
                </a:cubicBezTo>
                <a:cubicBezTo>
                  <a:pt x="205" y="22"/>
                  <a:pt x="206" y="22"/>
                  <a:pt x="206" y="22"/>
                </a:cubicBezTo>
                <a:close/>
                <a:moveTo>
                  <a:pt x="227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20"/>
                  <a:pt x="227" y="20"/>
                </a:cubicBezTo>
                <a:cubicBezTo>
                  <a:pt x="226" y="20"/>
                  <a:pt x="226" y="20"/>
                  <a:pt x="226" y="21"/>
                </a:cubicBezTo>
                <a:cubicBezTo>
                  <a:pt x="226" y="22"/>
                  <a:pt x="226" y="22"/>
                  <a:pt x="227" y="22"/>
                </a:cubicBezTo>
                <a:close/>
                <a:moveTo>
                  <a:pt x="247" y="22"/>
                </a:moveTo>
                <a:cubicBezTo>
                  <a:pt x="248" y="22"/>
                  <a:pt x="249" y="22"/>
                  <a:pt x="249" y="21"/>
                </a:cubicBezTo>
                <a:cubicBezTo>
                  <a:pt x="249" y="20"/>
                  <a:pt x="248" y="20"/>
                  <a:pt x="247" y="20"/>
                </a:cubicBezTo>
                <a:cubicBezTo>
                  <a:pt x="247" y="20"/>
                  <a:pt x="246" y="20"/>
                  <a:pt x="246" y="21"/>
                </a:cubicBezTo>
                <a:cubicBezTo>
                  <a:pt x="246" y="22"/>
                  <a:pt x="247" y="22"/>
                  <a:pt x="247" y="22"/>
                </a:cubicBezTo>
                <a:close/>
                <a:moveTo>
                  <a:pt x="268" y="22"/>
                </a:moveTo>
                <a:cubicBezTo>
                  <a:pt x="269" y="22"/>
                  <a:pt x="269" y="22"/>
                  <a:pt x="269" y="21"/>
                </a:cubicBezTo>
                <a:cubicBezTo>
                  <a:pt x="269" y="20"/>
                  <a:pt x="269" y="20"/>
                  <a:pt x="268" y="20"/>
                </a:cubicBezTo>
                <a:cubicBezTo>
                  <a:pt x="267" y="20"/>
                  <a:pt x="267" y="20"/>
                  <a:pt x="267" y="21"/>
                </a:cubicBezTo>
                <a:cubicBezTo>
                  <a:pt x="267" y="22"/>
                  <a:pt x="267" y="22"/>
                  <a:pt x="268" y="22"/>
                </a:cubicBezTo>
                <a:close/>
                <a:moveTo>
                  <a:pt x="288" y="22"/>
                </a:moveTo>
                <a:cubicBezTo>
                  <a:pt x="289" y="22"/>
                  <a:pt x="290" y="22"/>
                  <a:pt x="290" y="21"/>
                </a:cubicBezTo>
                <a:cubicBezTo>
                  <a:pt x="290" y="21"/>
                  <a:pt x="289" y="20"/>
                  <a:pt x="288" y="20"/>
                </a:cubicBezTo>
                <a:cubicBezTo>
                  <a:pt x="288" y="20"/>
                  <a:pt x="287" y="21"/>
                  <a:pt x="287" y="21"/>
                </a:cubicBezTo>
                <a:cubicBezTo>
                  <a:pt x="287" y="22"/>
                  <a:pt x="288" y="22"/>
                  <a:pt x="288" y="22"/>
                </a:cubicBezTo>
                <a:close/>
                <a:moveTo>
                  <a:pt x="309" y="22"/>
                </a:moveTo>
                <a:cubicBezTo>
                  <a:pt x="310" y="22"/>
                  <a:pt x="310" y="22"/>
                  <a:pt x="310" y="21"/>
                </a:cubicBezTo>
                <a:cubicBezTo>
                  <a:pt x="310" y="21"/>
                  <a:pt x="310" y="20"/>
                  <a:pt x="309" y="20"/>
                </a:cubicBezTo>
                <a:cubicBezTo>
                  <a:pt x="309" y="20"/>
                  <a:pt x="308" y="21"/>
                  <a:pt x="308" y="21"/>
                </a:cubicBezTo>
                <a:cubicBezTo>
                  <a:pt x="308" y="22"/>
                  <a:pt x="309" y="22"/>
                  <a:pt x="309" y="22"/>
                </a:cubicBezTo>
                <a:close/>
                <a:moveTo>
                  <a:pt x="330" y="22"/>
                </a:moveTo>
                <a:cubicBezTo>
                  <a:pt x="330" y="22"/>
                  <a:pt x="330" y="21"/>
                  <a:pt x="330" y="21"/>
                </a:cubicBezTo>
                <a:cubicBezTo>
                  <a:pt x="330" y="21"/>
                  <a:pt x="330" y="20"/>
                  <a:pt x="330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2"/>
                  <a:pt x="330" y="22"/>
                </a:cubicBezTo>
                <a:close/>
                <a:moveTo>
                  <a:pt x="350" y="22"/>
                </a:moveTo>
                <a:cubicBezTo>
                  <a:pt x="350" y="22"/>
                  <a:pt x="351" y="21"/>
                  <a:pt x="351" y="21"/>
                </a:cubicBezTo>
                <a:cubicBezTo>
                  <a:pt x="351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lose/>
                <a:moveTo>
                  <a:pt x="371" y="21"/>
                </a:move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lose/>
                <a:moveTo>
                  <a:pt x="391" y="21"/>
                </a:move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lose/>
                <a:moveTo>
                  <a:pt x="93" y="42"/>
                </a:moveTo>
                <a:cubicBezTo>
                  <a:pt x="93" y="42"/>
                  <a:pt x="93" y="42"/>
                  <a:pt x="93" y="42"/>
                </a:cubicBezTo>
                <a:cubicBezTo>
                  <a:pt x="93" y="42"/>
                  <a:pt x="93" y="41"/>
                  <a:pt x="93" y="41"/>
                </a:cubicBezTo>
                <a:cubicBezTo>
                  <a:pt x="93" y="41"/>
                  <a:pt x="93" y="42"/>
                  <a:pt x="93" y="42"/>
                </a:cubicBezTo>
                <a:cubicBezTo>
                  <a:pt x="93" y="42"/>
                  <a:pt x="93" y="42"/>
                  <a:pt x="93" y="42"/>
                </a:cubicBezTo>
                <a:close/>
                <a:moveTo>
                  <a:pt x="114" y="42"/>
                </a:moveTo>
                <a:cubicBezTo>
                  <a:pt x="114" y="42"/>
                  <a:pt x="114" y="42"/>
                  <a:pt x="114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3" y="41"/>
                  <a:pt x="113" y="41"/>
                  <a:pt x="113" y="42"/>
                </a:cubicBezTo>
                <a:cubicBezTo>
                  <a:pt x="113" y="42"/>
                  <a:pt x="113" y="42"/>
                  <a:pt x="114" y="42"/>
                </a:cubicBezTo>
                <a:close/>
                <a:moveTo>
                  <a:pt x="134" y="43"/>
                </a:moveTo>
                <a:cubicBezTo>
                  <a:pt x="135" y="43"/>
                  <a:pt x="135" y="42"/>
                  <a:pt x="135" y="42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3" y="41"/>
                  <a:pt x="133" y="42"/>
                </a:cubicBezTo>
                <a:cubicBezTo>
                  <a:pt x="133" y="42"/>
                  <a:pt x="134" y="43"/>
                  <a:pt x="134" y="43"/>
                </a:cubicBezTo>
                <a:close/>
                <a:moveTo>
                  <a:pt x="155" y="43"/>
                </a:moveTo>
                <a:cubicBezTo>
                  <a:pt x="155" y="43"/>
                  <a:pt x="156" y="42"/>
                  <a:pt x="156" y="42"/>
                </a:cubicBezTo>
                <a:cubicBezTo>
                  <a:pt x="156" y="41"/>
                  <a:pt x="155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3" y="42"/>
                  <a:pt x="154" y="43"/>
                  <a:pt x="155" y="43"/>
                </a:cubicBezTo>
                <a:close/>
                <a:moveTo>
                  <a:pt x="175" y="43"/>
                </a:moveTo>
                <a:cubicBezTo>
                  <a:pt x="176" y="43"/>
                  <a:pt x="177" y="43"/>
                  <a:pt x="177" y="42"/>
                </a:cubicBezTo>
                <a:cubicBezTo>
                  <a:pt x="177" y="41"/>
                  <a:pt x="176" y="40"/>
                  <a:pt x="175" y="40"/>
                </a:cubicBezTo>
                <a:cubicBezTo>
                  <a:pt x="174" y="40"/>
                  <a:pt x="174" y="41"/>
                  <a:pt x="174" y="42"/>
                </a:cubicBezTo>
                <a:cubicBezTo>
                  <a:pt x="174" y="43"/>
                  <a:pt x="174" y="43"/>
                  <a:pt x="175" y="43"/>
                </a:cubicBezTo>
                <a:close/>
                <a:moveTo>
                  <a:pt x="196" y="44"/>
                </a:moveTo>
                <a:cubicBezTo>
                  <a:pt x="197" y="44"/>
                  <a:pt x="198" y="43"/>
                  <a:pt x="198" y="42"/>
                </a:cubicBezTo>
                <a:cubicBezTo>
                  <a:pt x="198" y="41"/>
                  <a:pt x="197" y="40"/>
                  <a:pt x="196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3"/>
                  <a:pt x="195" y="44"/>
                  <a:pt x="196" y="44"/>
                </a:cubicBezTo>
                <a:close/>
                <a:moveTo>
                  <a:pt x="216" y="44"/>
                </a:moveTo>
                <a:cubicBezTo>
                  <a:pt x="218" y="44"/>
                  <a:pt x="219" y="43"/>
                  <a:pt x="219" y="42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4" y="40"/>
                  <a:pt x="214" y="42"/>
                </a:cubicBezTo>
                <a:cubicBezTo>
                  <a:pt x="214" y="43"/>
                  <a:pt x="215" y="44"/>
                  <a:pt x="216" y="44"/>
                </a:cubicBezTo>
                <a:close/>
                <a:moveTo>
                  <a:pt x="237" y="44"/>
                </a:moveTo>
                <a:cubicBezTo>
                  <a:pt x="238" y="44"/>
                  <a:pt x="239" y="43"/>
                  <a:pt x="239" y="42"/>
                </a:cubicBezTo>
                <a:cubicBezTo>
                  <a:pt x="239" y="40"/>
                  <a:pt x="238" y="39"/>
                  <a:pt x="237" y="39"/>
                </a:cubicBezTo>
                <a:cubicBezTo>
                  <a:pt x="236" y="39"/>
                  <a:pt x="235" y="40"/>
                  <a:pt x="235" y="42"/>
                </a:cubicBezTo>
                <a:cubicBezTo>
                  <a:pt x="235" y="43"/>
                  <a:pt x="236" y="44"/>
                  <a:pt x="237" y="44"/>
                </a:cubicBezTo>
                <a:close/>
                <a:moveTo>
                  <a:pt x="258" y="44"/>
                </a:moveTo>
                <a:cubicBezTo>
                  <a:pt x="259" y="44"/>
                  <a:pt x="260" y="43"/>
                  <a:pt x="260" y="42"/>
                </a:cubicBezTo>
                <a:cubicBezTo>
                  <a:pt x="260" y="40"/>
                  <a:pt x="259" y="39"/>
                  <a:pt x="258" y="39"/>
                </a:cubicBezTo>
                <a:cubicBezTo>
                  <a:pt x="256" y="39"/>
                  <a:pt x="255" y="40"/>
                  <a:pt x="255" y="42"/>
                </a:cubicBezTo>
                <a:cubicBezTo>
                  <a:pt x="255" y="43"/>
                  <a:pt x="256" y="44"/>
                  <a:pt x="258" y="44"/>
                </a:cubicBezTo>
                <a:close/>
                <a:moveTo>
                  <a:pt x="278" y="44"/>
                </a:moveTo>
                <a:cubicBezTo>
                  <a:pt x="279" y="44"/>
                  <a:pt x="281" y="43"/>
                  <a:pt x="281" y="42"/>
                </a:cubicBezTo>
                <a:cubicBezTo>
                  <a:pt x="281" y="40"/>
                  <a:pt x="279" y="39"/>
                  <a:pt x="278" y="39"/>
                </a:cubicBezTo>
                <a:cubicBezTo>
                  <a:pt x="277" y="39"/>
                  <a:pt x="276" y="40"/>
                  <a:pt x="276" y="42"/>
                </a:cubicBezTo>
                <a:cubicBezTo>
                  <a:pt x="276" y="43"/>
                  <a:pt x="277" y="44"/>
                  <a:pt x="278" y="44"/>
                </a:cubicBezTo>
                <a:close/>
                <a:moveTo>
                  <a:pt x="299" y="44"/>
                </a:moveTo>
                <a:cubicBezTo>
                  <a:pt x="300" y="44"/>
                  <a:pt x="301" y="43"/>
                  <a:pt x="301" y="42"/>
                </a:cubicBezTo>
                <a:cubicBezTo>
                  <a:pt x="301" y="40"/>
                  <a:pt x="300" y="39"/>
                  <a:pt x="299" y="39"/>
                </a:cubicBezTo>
                <a:cubicBezTo>
                  <a:pt x="298" y="39"/>
                  <a:pt x="297" y="40"/>
                  <a:pt x="297" y="42"/>
                </a:cubicBezTo>
                <a:cubicBezTo>
                  <a:pt x="297" y="43"/>
                  <a:pt x="298" y="44"/>
                  <a:pt x="299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40" y="43"/>
                </a:moveTo>
                <a:cubicBezTo>
                  <a:pt x="341" y="43"/>
                  <a:pt x="341" y="43"/>
                  <a:pt x="341" y="42"/>
                </a:cubicBezTo>
                <a:cubicBezTo>
                  <a:pt x="341" y="41"/>
                  <a:pt x="341" y="40"/>
                  <a:pt x="340" y="40"/>
                </a:cubicBezTo>
                <a:cubicBezTo>
                  <a:pt x="339" y="40"/>
                  <a:pt x="338" y="41"/>
                  <a:pt x="338" y="42"/>
                </a:cubicBezTo>
                <a:cubicBezTo>
                  <a:pt x="338" y="43"/>
                  <a:pt x="339" y="43"/>
                  <a:pt x="340" y="43"/>
                </a:cubicBezTo>
                <a:close/>
                <a:moveTo>
                  <a:pt x="360" y="43"/>
                </a:moveTo>
                <a:cubicBezTo>
                  <a:pt x="361" y="43"/>
                  <a:pt x="362" y="42"/>
                  <a:pt x="362" y="42"/>
                </a:cubicBezTo>
                <a:cubicBezTo>
                  <a:pt x="362" y="41"/>
                  <a:pt x="361" y="40"/>
                  <a:pt x="360" y="40"/>
                </a:cubicBezTo>
                <a:cubicBezTo>
                  <a:pt x="360" y="40"/>
                  <a:pt x="359" y="41"/>
                  <a:pt x="359" y="42"/>
                </a:cubicBezTo>
                <a:cubicBezTo>
                  <a:pt x="359" y="42"/>
                  <a:pt x="360" y="43"/>
                  <a:pt x="360" y="43"/>
                </a:cubicBezTo>
                <a:close/>
                <a:moveTo>
                  <a:pt x="381" y="43"/>
                </a:moveTo>
                <a:cubicBezTo>
                  <a:pt x="382" y="43"/>
                  <a:pt x="382" y="42"/>
                  <a:pt x="382" y="42"/>
                </a:cubicBezTo>
                <a:cubicBezTo>
                  <a:pt x="382" y="41"/>
                  <a:pt x="382" y="41"/>
                  <a:pt x="381" y="41"/>
                </a:cubicBezTo>
                <a:cubicBezTo>
                  <a:pt x="381" y="41"/>
                  <a:pt x="380" y="41"/>
                  <a:pt x="380" y="42"/>
                </a:cubicBezTo>
                <a:cubicBezTo>
                  <a:pt x="380" y="42"/>
                  <a:pt x="381" y="43"/>
                  <a:pt x="381" y="43"/>
                </a:cubicBezTo>
                <a:close/>
                <a:moveTo>
                  <a:pt x="402" y="42"/>
                </a:moveTo>
                <a:cubicBezTo>
                  <a:pt x="402" y="42"/>
                  <a:pt x="402" y="42"/>
                  <a:pt x="402" y="42"/>
                </a:cubicBezTo>
                <a:cubicBezTo>
                  <a:pt x="402" y="41"/>
                  <a:pt x="402" y="41"/>
                  <a:pt x="402" y="41"/>
                </a:cubicBezTo>
                <a:cubicBezTo>
                  <a:pt x="401" y="41"/>
                  <a:pt x="401" y="41"/>
                  <a:pt x="401" y="42"/>
                </a:cubicBezTo>
                <a:cubicBezTo>
                  <a:pt x="401" y="42"/>
                  <a:pt x="401" y="42"/>
                  <a:pt x="402" y="42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2"/>
                  <a:pt x="422" y="41"/>
                  <a:pt x="422" y="41"/>
                </a:cubicBezTo>
                <a:cubicBezTo>
                  <a:pt x="422" y="41"/>
                  <a:pt x="422" y="42"/>
                  <a:pt x="422" y="42"/>
                </a:cubicBezTo>
                <a:cubicBezTo>
                  <a:pt x="422" y="42"/>
                  <a:pt x="422" y="42"/>
                  <a:pt x="422" y="42"/>
                </a:cubicBezTo>
                <a:close/>
                <a:moveTo>
                  <a:pt x="42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3"/>
                  <a:pt x="62" y="63"/>
                </a:cubicBezTo>
                <a:close/>
                <a:moveTo>
                  <a:pt x="83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3" y="63"/>
                </a:cubicBezTo>
                <a:close/>
                <a:moveTo>
                  <a:pt x="103" y="63"/>
                </a:moveTo>
                <a:cubicBezTo>
                  <a:pt x="104" y="63"/>
                  <a:pt x="105" y="63"/>
                  <a:pt x="105" y="62"/>
                </a:cubicBezTo>
                <a:cubicBezTo>
                  <a:pt x="105" y="62"/>
                  <a:pt x="104" y="61"/>
                  <a:pt x="103" y="61"/>
                </a:cubicBezTo>
                <a:cubicBezTo>
                  <a:pt x="103" y="61"/>
                  <a:pt x="102" y="62"/>
                  <a:pt x="102" y="62"/>
                </a:cubicBezTo>
                <a:cubicBezTo>
                  <a:pt x="102" y="63"/>
                  <a:pt x="103" y="63"/>
                  <a:pt x="103" y="63"/>
                </a:cubicBezTo>
                <a:close/>
                <a:moveTo>
                  <a:pt x="124" y="64"/>
                </a:moveTo>
                <a:cubicBezTo>
                  <a:pt x="125" y="64"/>
                  <a:pt x="126" y="63"/>
                  <a:pt x="126" y="62"/>
                </a:cubicBezTo>
                <a:cubicBezTo>
                  <a:pt x="126" y="61"/>
                  <a:pt x="125" y="61"/>
                  <a:pt x="124" y="61"/>
                </a:cubicBezTo>
                <a:cubicBezTo>
                  <a:pt x="123" y="61"/>
                  <a:pt x="122" y="61"/>
                  <a:pt x="122" y="62"/>
                </a:cubicBezTo>
                <a:cubicBezTo>
                  <a:pt x="122" y="63"/>
                  <a:pt x="123" y="64"/>
                  <a:pt x="124" y="64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1"/>
                  <a:pt x="146" y="60"/>
                  <a:pt x="144" y="60"/>
                </a:cubicBezTo>
                <a:cubicBezTo>
                  <a:pt x="143" y="60"/>
                  <a:pt x="142" y="61"/>
                  <a:pt x="142" y="62"/>
                </a:cubicBezTo>
                <a:cubicBezTo>
                  <a:pt x="142" y="64"/>
                  <a:pt x="143" y="65"/>
                  <a:pt x="144" y="65"/>
                </a:cubicBezTo>
                <a:close/>
                <a:moveTo>
                  <a:pt x="165" y="65"/>
                </a:moveTo>
                <a:cubicBezTo>
                  <a:pt x="167" y="65"/>
                  <a:pt x="168" y="64"/>
                  <a:pt x="168" y="62"/>
                </a:cubicBezTo>
                <a:cubicBezTo>
                  <a:pt x="168" y="61"/>
                  <a:pt x="167" y="59"/>
                  <a:pt x="165" y="59"/>
                </a:cubicBezTo>
                <a:cubicBezTo>
                  <a:pt x="163" y="59"/>
                  <a:pt x="162" y="61"/>
                  <a:pt x="162" y="62"/>
                </a:cubicBezTo>
                <a:cubicBezTo>
                  <a:pt x="162" y="64"/>
                  <a:pt x="163" y="65"/>
                  <a:pt x="165" y="65"/>
                </a:cubicBezTo>
                <a:close/>
                <a:moveTo>
                  <a:pt x="186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9"/>
                  <a:pt x="186" y="59"/>
                </a:cubicBezTo>
                <a:cubicBezTo>
                  <a:pt x="184" y="59"/>
                  <a:pt x="182" y="60"/>
                  <a:pt x="182" y="62"/>
                </a:cubicBezTo>
                <a:cubicBezTo>
                  <a:pt x="182" y="64"/>
                  <a:pt x="184" y="66"/>
                  <a:pt x="186" y="66"/>
                </a:cubicBezTo>
                <a:close/>
                <a:moveTo>
                  <a:pt x="206" y="66"/>
                </a:moveTo>
                <a:cubicBezTo>
                  <a:pt x="208" y="66"/>
                  <a:pt x="210" y="64"/>
                  <a:pt x="210" y="62"/>
                </a:cubicBezTo>
                <a:cubicBezTo>
                  <a:pt x="210" y="60"/>
                  <a:pt x="208" y="59"/>
                  <a:pt x="206" y="59"/>
                </a:cubicBezTo>
                <a:cubicBezTo>
                  <a:pt x="204" y="59"/>
                  <a:pt x="202" y="60"/>
                  <a:pt x="202" y="62"/>
                </a:cubicBezTo>
                <a:cubicBezTo>
                  <a:pt x="202" y="64"/>
                  <a:pt x="204" y="66"/>
                  <a:pt x="206" y="66"/>
                </a:cubicBezTo>
                <a:close/>
                <a:moveTo>
                  <a:pt x="227" y="66"/>
                </a:moveTo>
                <a:cubicBezTo>
                  <a:pt x="229" y="66"/>
                  <a:pt x="231" y="64"/>
                  <a:pt x="231" y="62"/>
                </a:cubicBezTo>
                <a:cubicBezTo>
                  <a:pt x="231" y="60"/>
                  <a:pt x="229" y="58"/>
                  <a:pt x="227" y="58"/>
                </a:cubicBezTo>
                <a:cubicBezTo>
                  <a:pt x="225" y="58"/>
                  <a:pt x="223" y="60"/>
                  <a:pt x="223" y="62"/>
                </a:cubicBezTo>
                <a:cubicBezTo>
                  <a:pt x="223" y="64"/>
                  <a:pt x="225" y="66"/>
                  <a:pt x="227" y="66"/>
                </a:cubicBezTo>
                <a:close/>
                <a:moveTo>
                  <a:pt x="247" y="66"/>
                </a:moveTo>
                <a:cubicBezTo>
                  <a:pt x="250" y="66"/>
                  <a:pt x="251" y="64"/>
                  <a:pt x="251" y="62"/>
                </a:cubicBezTo>
                <a:cubicBezTo>
                  <a:pt x="251" y="60"/>
                  <a:pt x="250" y="58"/>
                  <a:pt x="247" y="58"/>
                </a:cubicBezTo>
                <a:cubicBezTo>
                  <a:pt x="245" y="58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8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8" y="58"/>
                </a:cubicBezTo>
                <a:cubicBezTo>
                  <a:pt x="266" y="58"/>
                  <a:pt x="264" y="60"/>
                  <a:pt x="264" y="62"/>
                </a:cubicBezTo>
                <a:cubicBezTo>
                  <a:pt x="264" y="64"/>
                  <a:pt x="266" y="66"/>
                  <a:pt x="268" y="66"/>
                </a:cubicBezTo>
                <a:close/>
                <a:moveTo>
                  <a:pt x="288" y="66"/>
                </a:moveTo>
                <a:cubicBezTo>
                  <a:pt x="291" y="66"/>
                  <a:pt x="292" y="64"/>
                  <a:pt x="292" y="62"/>
                </a:cubicBezTo>
                <a:cubicBezTo>
                  <a:pt x="292" y="60"/>
                  <a:pt x="291" y="59"/>
                  <a:pt x="288" y="59"/>
                </a:cubicBezTo>
                <a:cubicBezTo>
                  <a:pt x="286" y="59"/>
                  <a:pt x="285" y="60"/>
                  <a:pt x="285" y="62"/>
                </a:cubicBezTo>
                <a:cubicBezTo>
                  <a:pt x="285" y="64"/>
                  <a:pt x="286" y="66"/>
                  <a:pt x="288" y="66"/>
                </a:cubicBezTo>
                <a:close/>
                <a:moveTo>
                  <a:pt x="309" y="66"/>
                </a:moveTo>
                <a:cubicBezTo>
                  <a:pt x="311" y="66"/>
                  <a:pt x="312" y="64"/>
                  <a:pt x="312" y="62"/>
                </a:cubicBezTo>
                <a:cubicBezTo>
                  <a:pt x="312" y="60"/>
                  <a:pt x="311" y="59"/>
                  <a:pt x="309" y="59"/>
                </a:cubicBezTo>
                <a:cubicBezTo>
                  <a:pt x="307" y="59"/>
                  <a:pt x="306" y="60"/>
                  <a:pt x="306" y="62"/>
                </a:cubicBezTo>
                <a:cubicBezTo>
                  <a:pt x="306" y="64"/>
                  <a:pt x="307" y="66"/>
                  <a:pt x="309" y="66"/>
                </a:cubicBezTo>
                <a:close/>
                <a:moveTo>
                  <a:pt x="330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30" y="59"/>
                </a:cubicBezTo>
                <a:cubicBezTo>
                  <a:pt x="328" y="59"/>
                  <a:pt x="327" y="61"/>
                  <a:pt x="327" y="62"/>
                </a:cubicBezTo>
                <a:cubicBezTo>
                  <a:pt x="327" y="64"/>
                  <a:pt x="328" y="65"/>
                  <a:pt x="330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4"/>
                  <a:pt x="349" y="65"/>
                  <a:pt x="350" y="65"/>
                </a:cubicBezTo>
                <a:close/>
                <a:moveTo>
                  <a:pt x="371" y="64"/>
                </a:moveTo>
                <a:cubicBezTo>
                  <a:pt x="372" y="64"/>
                  <a:pt x="372" y="63"/>
                  <a:pt x="372" y="62"/>
                </a:cubicBezTo>
                <a:cubicBezTo>
                  <a:pt x="372" y="61"/>
                  <a:pt x="372" y="61"/>
                  <a:pt x="371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4"/>
                  <a:pt x="371" y="64"/>
                </a:cubicBezTo>
                <a:close/>
                <a:moveTo>
                  <a:pt x="391" y="63"/>
                </a:moveTo>
                <a:cubicBezTo>
                  <a:pt x="392" y="63"/>
                  <a:pt x="393" y="63"/>
                  <a:pt x="393" y="62"/>
                </a:cubicBezTo>
                <a:cubicBezTo>
                  <a:pt x="393" y="62"/>
                  <a:pt x="392" y="61"/>
                  <a:pt x="391" y="61"/>
                </a:cubicBezTo>
                <a:cubicBezTo>
                  <a:pt x="391" y="61"/>
                  <a:pt x="390" y="62"/>
                  <a:pt x="390" y="62"/>
                </a:cubicBezTo>
                <a:cubicBezTo>
                  <a:pt x="390" y="63"/>
                  <a:pt x="391" y="63"/>
                  <a:pt x="391" y="63"/>
                </a:cubicBezTo>
                <a:close/>
                <a:moveTo>
                  <a:pt x="412" y="63"/>
                </a:moveTo>
                <a:cubicBezTo>
                  <a:pt x="412" y="63"/>
                  <a:pt x="413" y="63"/>
                  <a:pt x="413" y="62"/>
                </a:cubicBezTo>
                <a:cubicBezTo>
                  <a:pt x="413" y="62"/>
                  <a:pt x="412" y="62"/>
                  <a:pt x="412" y="62"/>
                </a:cubicBezTo>
                <a:cubicBezTo>
                  <a:pt x="412" y="62"/>
                  <a:pt x="411" y="62"/>
                  <a:pt x="411" y="62"/>
                </a:cubicBezTo>
                <a:cubicBezTo>
                  <a:pt x="411" y="63"/>
                  <a:pt x="412" y="63"/>
                  <a:pt x="412" y="63"/>
                </a:cubicBezTo>
                <a:close/>
                <a:moveTo>
                  <a:pt x="432" y="63"/>
                </a:moveTo>
                <a:cubicBezTo>
                  <a:pt x="433" y="63"/>
                  <a:pt x="433" y="62"/>
                  <a:pt x="433" y="62"/>
                </a:cubicBezTo>
                <a:cubicBezTo>
                  <a:pt x="433" y="62"/>
                  <a:pt x="433" y="62"/>
                  <a:pt x="432" y="62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32" y="62"/>
                  <a:pt x="432" y="63"/>
                  <a:pt x="432" y="63"/>
                </a:cubicBezTo>
                <a:close/>
                <a:moveTo>
                  <a:pt x="453" y="62"/>
                </a:move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lose/>
                <a:moveTo>
                  <a:pt x="52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2"/>
                  <a:pt x="72" y="82"/>
                </a:cubicBezTo>
                <a:cubicBezTo>
                  <a:pt x="72" y="82"/>
                  <a:pt x="72" y="82"/>
                  <a:pt x="72" y="83"/>
                </a:cubicBezTo>
                <a:cubicBezTo>
                  <a:pt x="72" y="83"/>
                  <a:pt x="72" y="84"/>
                  <a:pt x="72" y="84"/>
                </a:cubicBezTo>
                <a:close/>
                <a:moveTo>
                  <a:pt x="93" y="84"/>
                </a:moveTo>
                <a:cubicBezTo>
                  <a:pt x="94" y="84"/>
                  <a:pt x="94" y="84"/>
                  <a:pt x="94" y="83"/>
                </a:cubicBezTo>
                <a:cubicBezTo>
                  <a:pt x="94" y="82"/>
                  <a:pt x="94" y="82"/>
                  <a:pt x="93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4"/>
                  <a:pt x="92" y="84"/>
                  <a:pt x="93" y="84"/>
                </a:cubicBezTo>
                <a:close/>
                <a:moveTo>
                  <a:pt x="114" y="85"/>
                </a:moveTo>
                <a:cubicBezTo>
                  <a:pt x="115" y="85"/>
                  <a:pt x="116" y="84"/>
                  <a:pt x="116" y="83"/>
                </a:cubicBezTo>
                <a:cubicBezTo>
                  <a:pt x="116" y="82"/>
                  <a:pt x="115" y="81"/>
                  <a:pt x="114" y="81"/>
                </a:cubicBezTo>
                <a:cubicBezTo>
                  <a:pt x="113" y="81"/>
                  <a:pt x="112" y="82"/>
                  <a:pt x="112" y="83"/>
                </a:cubicBezTo>
                <a:cubicBezTo>
                  <a:pt x="112" y="84"/>
                  <a:pt x="113" y="85"/>
                  <a:pt x="114" y="85"/>
                </a:cubicBezTo>
                <a:close/>
                <a:moveTo>
                  <a:pt x="134" y="86"/>
                </a:moveTo>
                <a:cubicBezTo>
                  <a:pt x="136" y="86"/>
                  <a:pt x="137" y="84"/>
                  <a:pt x="137" y="83"/>
                </a:cubicBezTo>
                <a:cubicBezTo>
                  <a:pt x="137" y="81"/>
                  <a:pt x="136" y="80"/>
                  <a:pt x="134" y="80"/>
                </a:cubicBezTo>
                <a:cubicBezTo>
                  <a:pt x="133" y="80"/>
                  <a:pt x="131" y="81"/>
                  <a:pt x="131" y="83"/>
                </a:cubicBezTo>
                <a:cubicBezTo>
                  <a:pt x="131" y="84"/>
                  <a:pt x="133" y="86"/>
                  <a:pt x="134" y="86"/>
                </a:cubicBezTo>
                <a:close/>
                <a:moveTo>
                  <a:pt x="155" y="86"/>
                </a:moveTo>
                <a:cubicBezTo>
                  <a:pt x="157" y="86"/>
                  <a:pt x="158" y="85"/>
                  <a:pt x="158" y="83"/>
                </a:cubicBezTo>
                <a:cubicBezTo>
                  <a:pt x="158" y="81"/>
                  <a:pt x="157" y="79"/>
                  <a:pt x="155" y="79"/>
                </a:cubicBezTo>
                <a:cubicBezTo>
                  <a:pt x="153" y="79"/>
                  <a:pt x="151" y="81"/>
                  <a:pt x="151" y="83"/>
                </a:cubicBezTo>
                <a:cubicBezTo>
                  <a:pt x="151" y="85"/>
                  <a:pt x="153" y="86"/>
                  <a:pt x="155" y="86"/>
                </a:cubicBezTo>
                <a:close/>
                <a:moveTo>
                  <a:pt x="175" y="87"/>
                </a:moveTo>
                <a:cubicBezTo>
                  <a:pt x="178" y="87"/>
                  <a:pt x="180" y="85"/>
                  <a:pt x="180" y="83"/>
                </a:cubicBezTo>
                <a:cubicBezTo>
                  <a:pt x="180" y="80"/>
                  <a:pt x="178" y="79"/>
                  <a:pt x="175" y="79"/>
                </a:cubicBezTo>
                <a:cubicBezTo>
                  <a:pt x="173" y="79"/>
                  <a:pt x="171" y="80"/>
                  <a:pt x="171" y="83"/>
                </a:cubicBezTo>
                <a:cubicBezTo>
                  <a:pt x="171" y="85"/>
                  <a:pt x="173" y="87"/>
                  <a:pt x="175" y="87"/>
                </a:cubicBezTo>
                <a:close/>
                <a:moveTo>
                  <a:pt x="196" y="88"/>
                </a:moveTo>
                <a:cubicBezTo>
                  <a:pt x="199" y="88"/>
                  <a:pt x="201" y="86"/>
                  <a:pt x="201" y="83"/>
                </a:cubicBezTo>
                <a:cubicBezTo>
                  <a:pt x="201" y="80"/>
                  <a:pt x="199" y="78"/>
                  <a:pt x="196" y="78"/>
                </a:cubicBezTo>
                <a:cubicBezTo>
                  <a:pt x="193" y="78"/>
                  <a:pt x="191" y="80"/>
                  <a:pt x="191" y="83"/>
                </a:cubicBezTo>
                <a:cubicBezTo>
                  <a:pt x="191" y="86"/>
                  <a:pt x="193" y="88"/>
                  <a:pt x="196" y="88"/>
                </a:cubicBezTo>
                <a:close/>
                <a:moveTo>
                  <a:pt x="216" y="88"/>
                </a:moveTo>
                <a:cubicBezTo>
                  <a:pt x="219" y="88"/>
                  <a:pt x="222" y="86"/>
                  <a:pt x="222" y="83"/>
                </a:cubicBezTo>
                <a:cubicBezTo>
                  <a:pt x="222" y="80"/>
                  <a:pt x="219" y="77"/>
                  <a:pt x="216" y="77"/>
                </a:cubicBezTo>
                <a:cubicBezTo>
                  <a:pt x="213" y="77"/>
                  <a:pt x="211" y="80"/>
                  <a:pt x="211" y="83"/>
                </a:cubicBezTo>
                <a:cubicBezTo>
                  <a:pt x="211" y="86"/>
                  <a:pt x="213" y="88"/>
                  <a:pt x="216" y="88"/>
                </a:cubicBezTo>
                <a:close/>
                <a:moveTo>
                  <a:pt x="237" y="89"/>
                </a:moveTo>
                <a:cubicBezTo>
                  <a:pt x="240" y="89"/>
                  <a:pt x="243" y="86"/>
                  <a:pt x="243" y="83"/>
                </a:cubicBezTo>
                <a:cubicBezTo>
                  <a:pt x="243" y="80"/>
                  <a:pt x="240" y="77"/>
                  <a:pt x="237" y="77"/>
                </a:cubicBezTo>
                <a:cubicBezTo>
                  <a:pt x="234" y="77"/>
                  <a:pt x="231" y="80"/>
                  <a:pt x="231" y="83"/>
                </a:cubicBezTo>
                <a:cubicBezTo>
                  <a:pt x="231" y="86"/>
                  <a:pt x="234" y="89"/>
                  <a:pt x="237" y="89"/>
                </a:cubicBezTo>
                <a:close/>
                <a:moveTo>
                  <a:pt x="258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80"/>
                  <a:pt x="261" y="77"/>
                  <a:pt x="258" y="77"/>
                </a:cubicBezTo>
                <a:cubicBezTo>
                  <a:pt x="254" y="77"/>
                  <a:pt x="252" y="80"/>
                  <a:pt x="252" y="83"/>
                </a:cubicBezTo>
                <a:cubicBezTo>
                  <a:pt x="252" y="86"/>
                  <a:pt x="254" y="89"/>
                  <a:pt x="258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80"/>
                  <a:pt x="281" y="77"/>
                  <a:pt x="278" y="77"/>
                </a:cubicBezTo>
                <a:cubicBezTo>
                  <a:pt x="275" y="77"/>
                  <a:pt x="272" y="80"/>
                  <a:pt x="272" y="83"/>
                </a:cubicBezTo>
                <a:cubicBezTo>
                  <a:pt x="272" y="86"/>
                  <a:pt x="275" y="89"/>
                  <a:pt x="278" y="89"/>
                </a:cubicBezTo>
                <a:close/>
                <a:moveTo>
                  <a:pt x="299" y="88"/>
                </a:moveTo>
                <a:cubicBezTo>
                  <a:pt x="302" y="88"/>
                  <a:pt x="304" y="86"/>
                  <a:pt x="304" y="83"/>
                </a:cubicBezTo>
                <a:cubicBezTo>
                  <a:pt x="304" y="80"/>
                  <a:pt x="302" y="77"/>
                  <a:pt x="299" y="77"/>
                </a:cubicBezTo>
                <a:cubicBezTo>
                  <a:pt x="296" y="77"/>
                  <a:pt x="293" y="80"/>
                  <a:pt x="293" y="83"/>
                </a:cubicBezTo>
                <a:cubicBezTo>
                  <a:pt x="293" y="86"/>
                  <a:pt x="296" y="88"/>
                  <a:pt x="299" y="88"/>
                </a:cubicBezTo>
                <a:close/>
                <a:moveTo>
                  <a:pt x="319" y="88"/>
                </a:moveTo>
                <a:cubicBezTo>
                  <a:pt x="322" y="88"/>
                  <a:pt x="324" y="86"/>
                  <a:pt x="324" y="83"/>
                </a:cubicBezTo>
                <a:cubicBezTo>
                  <a:pt x="324" y="80"/>
                  <a:pt x="322" y="78"/>
                  <a:pt x="319" y="78"/>
                </a:cubicBezTo>
                <a:cubicBezTo>
                  <a:pt x="317" y="78"/>
                  <a:pt x="314" y="80"/>
                  <a:pt x="314" y="83"/>
                </a:cubicBezTo>
                <a:cubicBezTo>
                  <a:pt x="314" y="86"/>
                  <a:pt x="317" y="88"/>
                  <a:pt x="319" y="88"/>
                </a:cubicBezTo>
                <a:close/>
                <a:moveTo>
                  <a:pt x="340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9"/>
                  <a:pt x="340" y="79"/>
                </a:cubicBezTo>
                <a:cubicBezTo>
                  <a:pt x="338" y="79"/>
                  <a:pt x="336" y="80"/>
                  <a:pt x="336" y="83"/>
                </a:cubicBezTo>
                <a:cubicBezTo>
                  <a:pt x="336" y="85"/>
                  <a:pt x="338" y="87"/>
                  <a:pt x="340" y="87"/>
                </a:cubicBezTo>
                <a:close/>
                <a:moveTo>
                  <a:pt x="360" y="86"/>
                </a:moveTo>
                <a:cubicBezTo>
                  <a:pt x="362" y="86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9" y="79"/>
                  <a:pt x="357" y="81"/>
                  <a:pt x="357" y="83"/>
                </a:cubicBezTo>
                <a:cubicBezTo>
                  <a:pt x="357" y="85"/>
                  <a:pt x="359" y="86"/>
                  <a:pt x="360" y="86"/>
                </a:cubicBezTo>
                <a:close/>
                <a:moveTo>
                  <a:pt x="381" y="86"/>
                </a:moveTo>
                <a:cubicBezTo>
                  <a:pt x="383" y="86"/>
                  <a:pt x="384" y="84"/>
                  <a:pt x="384" y="83"/>
                </a:cubicBezTo>
                <a:cubicBezTo>
                  <a:pt x="384" y="81"/>
                  <a:pt x="383" y="80"/>
                  <a:pt x="381" y="80"/>
                </a:cubicBezTo>
                <a:cubicBezTo>
                  <a:pt x="380" y="80"/>
                  <a:pt x="378" y="81"/>
                  <a:pt x="378" y="83"/>
                </a:cubicBezTo>
                <a:cubicBezTo>
                  <a:pt x="378" y="84"/>
                  <a:pt x="380" y="86"/>
                  <a:pt x="381" y="86"/>
                </a:cubicBezTo>
                <a:close/>
                <a:moveTo>
                  <a:pt x="402" y="85"/>
                </a:moveTo>
                <a:cubicBezTo>
                  <a:pt x="403" y="85"/>
                  <a:pt x="404" y="84"/>
                  <a:pt x="404" y="83"/>
                </a:cubicBezTo>
                <a:cubicBezTo>
                  <a:pt x="404" y="82"/>
                  <a:pt x="403" y="81"/>
                  <a:pt x="402" y="81"/>
                </a:cubicBezTo>
                <a:cubicBezTo>
                  <a:pt x="401" y="81"/>
                  <a:pt x="400" y="82"/>
                  <a:pt x="400" y="83"/>
                </a:cubicBezTo>
                <a:cubicBezTo>
                  <a:pt x="400" y="84"/>
                  <a:pt x="401" y="85"/>
                  <a:pt x="402" y="85"/>
                </a:cubicBezTo>
                <a:close/>
                <a:moveTo>
                  <a:pt x="422" y="84"/>
                </a:moveTo>
                <a:cubicBezTo>
                  <a:pt x="423" y="84"/>
                  <a:pt x="423" y="84"/>
                  <a:pt x="423" y="83"/>
                </a:cubicBezTo>
                <a:cubicBezTo>
                  <a:pt x="423" y="82"/>
                  <a:pt x="423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4"/>
                  <a:pt x="421" y="84"/>
                  <a:pt x="422" y="84"/>
                </a:cubicBezTo>
                <a:close/>
                <a:moveTo>
                  <a:pt x="443" y="84"/>
                </a:moveTo>
                <a:cubicBezTo>
                  <a:pt x="443" y="84"/>
                  <a:pt x="443" y="83"/>
                  <a:pt x="443" y="83"/>
                </a:cubicBezTo>
                <a:cubicBezTo>
                  <a:pt x="443" y="82"/>
                  <a:pt x="443" y="82"/>
                  <a:pt x="443" y="82"/>
                </a:cubicBezTo>
                <a:cubicBezTo>
                  <a:pt x="442" y="82"/>
                  <a:pt x="442" y="82"/>
                  <a:pt x="442" y="83"/>
                </a:cubicBezTo>
                <a:cubicBezTo>
                  <a:pt x="442" y="83"/>
                  <a:pt x="442" y="84"/>
                  <a:pt x="443" y="84"/>
                </a:cubicBezTo>
                <a:close/>
                <a:moveTo>
                  <a:pt x="463" y="83"/>
                </a:moveTo>
                <a:cubicBezTo>
                  <a:pt x="463" y="83"/>
                  <a:pt x="464" y="83"/>
                  <a:pt x="464" y="83"/>
                </a:cubicBezTo>
                <a:cubicBezTo>
                  <a:pt x="464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lose/>
                <a:moveTo>
                  <a:pt x="21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4"/>
                  <a:pt x="21" y="104"/>
                </a:cubicBezTo>
                <a:close/>
                <a:moveTo>
                  <a:pt x="42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2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2"/>
                  <a:pt x="62" y="102"/>
                </a:cubicBezTo>
                <a:cubicBezTo>
                  <a:pt x="61" y="102"/>
                  <a:pt x="61" y="103"/>
                  <a:pt x="61" y="103"/>
                </a:cubicBezTo>
                <a:cubicBezTo>
                  <a:pt x="61" y="104"/>
                  <a:pt x="61" y="105"/>
                  <a:pt x="62" y="105"/>
                </a:cubicBezTo>
                <a:close/>
                <a:moveTo>
                  <a:pt x="83" y="105"/>
                </a:moveTo>
                <a:cubicBezTo>
                  <a:pt x="84" y="105"/>
                  <a:pt x="85" y="104"/>
                  <a:pt x="85" y="103"/>
                </a:cubicBezTo>
                <a:cubicBezTo>
                  <a:pt x="85" y="102"/>
                  <a:pt x="84" y="101"/>
                  <a:pt x="83" y="101"/>
                </a:cubicBezTo>
                <a:cubicBezTo>
                  <a:pt x="82" y="101"/>
                  <a:pt x="81" y="102"/>
                  <a:pt x="81" y="103"/>
                </a:cubicBezTo>
                <a:cubicBezTo>
                  <a:pt x="81" y="104"/>
                  <a:pt x="82" y="105"/>
                  <a:pt x="83" y="105"/>
                </a:cubicBezTo>
                <a:close/>
                <a:moveTo>
                  <a:pt x="103" y="106"/>
                </a:moveTo>
                <a:cubicBezTo>
                  <a:pt x="105" y="106"/>
                  <a:pt x="106" y="105"/>
                  <a:pt x="106" y="103"/>
                </a:cubicBezTo>
                <a:cubicBezTo>
                  <a:pt x="106" y="102"/>
                  <a:pt x="105" y="100"/>
                  <a:pt x="103" y="100"/>
                </a:cubicBezTo>
                <a:cubicBezTo>
                  <a:pt x="102" y="100"/>
                  <a:pt x="100" y="102"/>
                  <a:pt x="100" y="103"/>
                </a:cubicBezTo>
                <a:cubicBezTo>
                  <a:pt x="100" y="105"/>
                  <a:pt x="102" y="106"/>
                  <a:pt x="103" y="106"/>
                </a:cubicBezTo>
                <a:close/>
                <a:moveTo>
                  <a:pt x="124" y="107"/>
                </a:moveTo>
                <a:cubicBezTo>
                  <a:pt x="126" y="107"/>
                  <a:pt x="128" y="106"/>
                  <a:pt x="128" y="103"/>
                </a:cubicBezTo>
                <a:cubicBezTo>
                  <a:pt x="128" y="101"/>
                  <a:pt x="126" y="100"/>
                  <a:pt x="124" y="100"/>
                </a:cubicBezTo>
                <a:cubicBezTo>
                  <a:pt x="122" y="100"/>
                  <a:pt x="120" y="101"/>
                  <a:pt x="120" y="103"/>
                </a:cubicBezTo>
                <a:cubicBezTo>
                  <a:pt x="120" y="106"/>
                  <a:pt x="122" y="107"/>
                  <a:pt x="124" y="107"/>
                </a:cubicBezTo>
                <a:close/>
                <a:moveTo>
                  <a:pt x="144" y="108"/>
                </a:moveTo>
                <a:cubicBezTo>
                  <a:pt x="147" y="108"/>
                  <a:pt x="149" y="106"/>
                  <a:pt x="149" y="103"/>
                </a:cubicBezTo>
                <a:cubicBezTo>
                  <a:pt x="149" y="101"/>
                  <a:pt x="147" y="99"/>
                  <a:pt x="144" y="99"/>
                </a:cubicBezTo>
                <a:cubicBezTo>
                  <a:pt x="142" y="99"/>
                  <a:pt x="140" y="101"/>
                  <a:pt x="140" y="103"/>
                </a:cubicBezTo>
                <a:cubicBezTo>
                  <a:pt x="140" y="106"/>
                  <a:pt x="142" y="108"/>
                  <a:pt x="144" y="108"/>
                </a:cubicBezTo>
                <a:close/>
                <a:moveTo>
                  <a:pt x="165" y="109"/>
                </a:moveTo>
                <a:cubicBezTo>
                  <a:pt x="168" y="109"/>
                  <a:pt x="171" y="107"/>
                  <a:pt x="171" y="103"/>
                </a:cubicBezTo>
                <a:cubicBezTo>
                  <a:pt x="171" y="100"/>
                  <a:pt x="168" y="98"/>
                  <a:pt x="165" y="98"/>
                </a:cubicBezTo>
                <a:cubicBezTo>
                  <a:pt x="162" y="98"/>
                  <a:pt x="159" y="100"/>
                  <a:pt x="159" y="103"/>
                </a:cubicBezTo>
                <a:cubicBezTo>
                  <a:pt x="159" y="107"/>
                  <a:pt x="162" y="109"/>
                  <a:pt x="165" y="109"/>
                </a:cubicBezTo>
                <a:close/>
                <a:moveTo>
                  <a:pt x="186" y="110"/>
                </a:moveTo>
                <a:cubicBezTo>
                  <a:pt x="189" y="110"/>
                  <a:pt x="192" y="107"/>
                  <a:pt x="192" y="103"/>
                </a:cubicBezTo>
                <a:cubicBezTo>
                  <a:pt x="192" y="100"/>
                  <a:pt x="189" y="97"/>
                  <a:pt x="186" y="97"/>
                </a:cubicBezTo>
                <a:cubicBezTo>
                  <a:pt x="182" y="97"/>
                  <a:pt x="179" y="100"/>
                  <a:pt x="179" y="103"/>
                </a:cubicBezTo>
                <a:cubicBezTo>
                  <a:pt x="179" y="107"/>
                  <a:pt x="182" y="110"/>
                  <a:pt x="186" y="110"/>
                </a:cubicBezTo>
                <a:close/>
                <a:moveTo>
                  <a:pt x="206" y="111"/>
                </a:moveTo>
                <a:cubicBezTo>
                  <a:pt x="210" y="111"/>
                  <a:pt x="214" y="107"/>
                  <a:pt x="214" y="103"/>
                </a:cubicBezTo>
                <a:cubicBezTo>
                  <a:pt x="214" y="99"/>
                  <a:pt x="210" y="96"/>
                  <a:pt x="206" y="96"/>
                </a:cubicBezTo>
                <a:cubicBezTo>
                  <a:pt x="202" y="96"/>
                  <a:pt x="199" y="99"/>
                  <a:pt x="199" y="103"/>
                </a:cubicBezTo>
                <a:cubicBezTo>
                  <a:pt x="199" y="107"/>
                  <a:pt x="202" y="111"/>
                  <a:pt x="206" y="111"/>
                </a:cubicBezTo>
                <a:close/>
                <a:moveTo>
                  <a:pt x="227" y="111"/>
                </a:moveTo>
                <a:cubicBezTo>
                  <a:pt x="231" y="111"/>
                  <a:pt x="235" y="108"/>
                  <a:pt x="235" y="103"/>
                </a:cubicBezTo>
                <a:cubicBezTo>
                  <a:pt x="235" y="99"/>
                  <a:pt x="231" y="96"/>
                  <a:pt x="227" y="96"/>
                </a:cubicBezTo>
                <a:cubicBezTo>
                  <a:pt x="222" y="96"/>
                  <a:pt x="219" y="99"/>
                  <a:pt x="219" y="103"/>
                </a:cubicBezTo>
                <a:cubicBezTo>
                  <a:pt x="219" y="108"/>
                  <a:pt x="222" y="111"/>
                  <a:pt x="227" y="111"/>
                </a:cubicBezTo>
                <a:close/>
                <a:moveTo>
                  <a:pt x="247" y="111"/>
                </a:moveTo>
                <a:cubicBezTo>
                  <a:pt x="252" y="111"/>
                  <a:pt x="255" y="108"/>
                  <a:pt x="255" y="103"/>
                </a:cubicBezTo>
                <a:cubicBezTo>
                  <a:pt x="255" y="99"/>
                  <a:pt x="252" y="95"/>
                  <a:pt x="247" y="95"/>
                </a:cubicBezTo>
                <a:cubicBezTo>
                  <a:pt x="243" y="95"/>
                  <a:pt x="239" y="99"/>
                  <a:pt x="239" y="103"/>
                </a:cubicBezTo>
                <a:cubicBezTo>
                  <a:pt x="239" y="108"/>
                  <a:pt x="243" y="111"/>
                  <a:pt x="247" y="111"/>
                </a:cubicBezTo>
                <a:close/>
                <a:moveTo>
                  <a:pt x="268" y="111"/>
                </a:moveTo>
                <a:cubicBezTo>
                  <a:pt x="272" y="111"/>
                  <a:pt x="276" y="108"/>
                  <a:pt x="276" y="103"/>
                </a:cubicBezTo>
                <a:cubicBezTo>
                  <a:pt x="276" y="99"/>
                  <a:pt x="272" y="96"/>
                  <a:pt x="268" y="96"/>
                </a:cubicBezTo>
                <a:cubicBezTo>
                  <a:pt x="264" y="96"/>
                  <a:pt x="260" y="99"/>
                  <a:pt x="260" y="103"/>
                </a:cubicBezTo>
                <a:cubicBezTo>
                  <a:pt x="260" y="108"/>
                  <a:pt x="264" y="111"/>
                  <a:pt x="268" y="111"/>
                </a:cubicBezTo>
                <a:close/>
                <a:moveTo>
                  <a:pt x="288" y="111"/>
                </a:moveTo>
                <a:cubicBezTo>
                  <a:pt x="293" y="111"/>
                  <a:pt x="296" y="107"/>
                  <a:pt x="296" y="103"/>
                </a:cubicBezTo>
                <a:cubicBezTo>
                  <a:pt x="296" y="99"/>
                  <a:pt x="293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1"/>
                  <a:pt x="288" y="111"/>
                </a:cubicBezTo>
                <a:close/>
                <a:moveTo>
                  <a:pt x="309" y="110"/>
                </a:moveTo>
                <a:cubicBezTo>
                  <a:pt x="313" y="110"/>
                  <a:pt x="316" y="107"/>
                  <a:pt x="316" y="103"/>
                </a:cubicBezTo>
                <a:cubicBezTo>
                  <a:pt x="316" y="100"/>
                  <a:pt x="313" y="97"/>
                  <a:pt x="309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9" y="110"/>
                </a:cubicBezTo>
                <a:close/>
                <a:moveTo>
                  <a:pt x="330" y="109"/>
                </a:moveTo>
                <a:cubicBezTo>
                  <a:pt x="333" y="109"/>
                  <a:pt x="335" y="107"/>
                  <a:pt x="335" y="103"/>
                </a:cubicBezTo>
                <a:cubicBezTo>
                  <a:pt x="335" y="100"/>
                  <a:pt x="333" y="98"/>
                  <a:pt x="330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7"/>
                  <a:pt x="326" y="109"/>
                  <a:pt x="330" y="109"/>
                </a:cubicBezTo>
                <a:close/>
                <a:moveTo>
                  <a:pt x="350" y="108"/>
                </a:moveTo>
                <a:cubicBezTo>
                  <a:pt x="353" y="108"/>
                  <a:pt x="355" y="106"/>
                  <a:pt x="355" y="103"/>
                </a:cubicBezTo>
                <a:cubicBezTo>
                  <a:pt x="355" y="101"/>
                  <a:pt x="353" y="99"/>
                  <a:pt x="350" y="99"/>
                </a:cubicBezTo>
                <a:cubicBezTo>
                  <a:pt x="347" y="99"/>
                  <a:pt x="345" y="101"/>
                  <a:pt x="345" y="103"/>
                </a:cubicBezTo>
                <a:cubicBezTo>
                  <a:pt x="345" y="106"/>
                  <a:pt x="347" y="108"/>
                  <a:pt x="350" y="108"/>
                </a:cubicBezTo>
                <a:close/>
                <a:moveTo>
                  <a:pt x="371" y="107"/>
                </a:moveTo>
                <a:cubicBezTo>
                  <a:pt x="373" y="107"/>
                  <a:pt x="375" y="106"/>
                  <a:pt x="375" y="103"/>
                </a:cubicBezTo>
                <a:cubicBezTo>
                  <a:pt x="375" y="101"/>
                  <a:pt x="373" y="100"/>
                  <a:pt x="371" y="100"/>
                </a:cubicBezTo>
                <a:cubicBezTo>
                  <a:pt x="369" y="100"/>
                  <a:pt x="367" y="101"/>
                  <a:pt x="367" y="103"/>
                </a:cubicBezTo>
                <a:cubicBezTo>
                  <a:pt x="367" y="106"/>
                  <a:pt x="369" y="107"/>
                  <a:pt x="371" y="107"/>
                </a:cubicBezTo>
                <a:close/>
                <a:moveTo>
                  <a:pt x="391" y="106"/>
                </a:moveTo>
                <a:cubicBezTo>
                  <a:pt x="393" y="106"/>
                  <a:pt x="394" y="105"/>
                  <a:pt x="394" y="103"/>
                </a:cubicBezTo>
                <a:cubicBezTo>
                  <a:pt x="394" y="102"/>
                  <a:pt x="393" y="100"/>
                  <a:pt x="391" y="100"/>
                </a:cubicBezTo>
                <a:cubicBezTo>
                  <a:pt x="390" y="100"/>
                  <a:pt x="388" y="102"/>
                  <a:pt x="388" y="103"/>
                </a:cubicBezTo>
                <a:cubicBezTo>
                  <a:pt x="388" y="105"/>
                  <a:pt x="390" y="106"/>
                  <a:pt x="391" y="106"/>
                </a:cubicBezTo>
                <a:close/>
                <a:moveTo>
                  <a:pt x="412" y="105"/>
                </a:moveTo>
                <a:cubicBezTo>
                  <a:pt x="413" y="105"/>
                  <a:pt x="414" y="104"/>
                  <a:pt x="414" y="103"/>
                </a:cubicBezTo>
                <a:cubicBezTo>
                  <a:pt x="414" y="102"/>
                  <a:pt x="413" y="101"/>
                  <a:pt x="412" y="101"/>
                </a:cubicBezTo>
                <a:cubicBezTo>
                  <a:pt x="411" y="101"/>
                  <a:pt x="410" y="102"/>
                  <a:pt x="410" y="103"/>
                </a:cubicBezTo>
                <a:cubicBezTo>
                  <a:pt x="410" y="104"/>
                  <a:pt x="411" y="105"/>
                  <a:pt x="412" y="105"/>
                </a:cubicBezTo>
                <a:close/>
                <a:moveTo>
                  <a:pt x="432" y="105"/>
                </a:moveTo>
                <a:cubicBezTo>
                  <a:pt x="433" y="105"/>
                  <a:pt x="434" y="104"/>
                  <a:pt x="434" y="103"/>
                </a:cubicBezTo>
                <a:cubicBezTo>
                  <a:pt x="434" y="103"/>
                  <a:pt x="433" y="102"/>
                  <a:pt x="432" y="102"/>
                </a:cubicBezTo>
                <a:cubicBezTo>
                  <a:pt x="432" y="102"/>
                  <a:pt x="431" y="103"/>
                  <a:pt x="431" y="103"/>
                </a:cubicBezTo>
                <a:cubicBezTo>
                  <a:pt x="431" y="104"/>
                  <a:pt x="432" y="105"/>
                  <a:pt x="432" y="105"/>
                </a:cubicBezTo>
                <a:close/>
                <a:moveTo>
                  <a:pt x="453" y="104"/>
                </a:moveTo>
                <a:cubicBezTo>
                  <a:pt x="453" y="104"/>
                  <a:pt x="454" y="104"/>
                  <a:pt x="454" y="103"/>
                </a:cubicBezTo>
                <a:cubicBezTo>
                  <a:pt x="454" y="103"/>
                  <a:pt x="453" y="103"/>
                  <a:pt x="453" y="103"/>
                </a:cubicBezTo>
                <a:cubicBezTo>
                  <a:pt x="453" y="103"/>
                  <a:pt x="452" y="103"/>
                  <a:pt x="452" y="103"/>
                </a:cubicBezTo>
                <a:cubicBezTo>
                  <a:pt x="452" y="104"/>
                  <a:pt x="453" y="104"/>
                  <a:pt x="453" y="104"/>
                </a:cubicBezTo>
                <a:close/>
                <a:moveTo>
                  <a:pt x="474" y="104"/>
                </a:moveTo>
                <a:cubicBezTo>
                  <a:pt x="474" y="104"/>
                  <a:pt x="474" y="103"/>
                  <a:pt x="474" y="103"/>
                </a:cubicBezTo>
                <a:cubicBezTo>
                  <a:pt x="474" y="103"/>
                  <a:pt x="474" y="103"/>
                  <a:pt x="474" y="103"/>
                </a:cubicBezTo>
                <a:cubicBezTo>
                  <a:pt x="474" y="103"/>
                  <a:pt x="473" y="103"/>
                  <a:pt x="473" y="103"/>
                </a:cubicBezTo>
                <a:cubicBezTo>
                  <a:pt x="473" y="103"/>
                  <a:pt x="474" y="104"/>
                  <a:pt x="474" y="104"/>
                </a:cubicBezTo>
                <a:close/>
                <a:moveTo>
                  <a:pt x="11" y="124"/>
                </a:move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31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2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3"/>
                  <a:pt x="52" y="123"/>
                </a:cubicBezTo>
                <a:cubicBezTo>
                  <a:pt x="51" y="123"/>
                  <a:pt x="51" y="123"/>
                  <a:pt x="51" y="124"/>
                </a:cubicBezTo>
                <a:cubicBezTo>
                  <a:pt x="51" y="125"/>
                  <a:pt x="51" y="125"/>
                  <a:pt x="52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3"/>
                  <a:pt x="73" y="122"/>
                  <a:pt x="72" y="122"/>
                </a:cubicBezTo>
                <a:cubicBezTo>
                  <a:pt x="71" y="122"/>
                  <a:pt x="71" y="123"/>
                  <a:pt x="71" y="124"/>
                </a:cubicBezTo>
                <a:cubicBezTo>
                  <a:pt x="71" y="125"/>
                  <a:pt x="71" y="126"/>
                  <a:pt x="72" y="126"/>
                </a:cubicBezTo>
                <a:close/>
                <a:moveTo>
                  <a:pt x="93" y="127"/>
                </a:moveTo>
                <a:cubicBezTo>
                  <a:pt x="95" y="127"/>
                  <a:pt x="96" y="125"/>
                  <a:pt x="96" y="124"/>
                </a:cubicBezTo>
                <a:cubicBezTo>
                  <a:pt x="96" y="122"/>
                  <a:pt x="95" y="121"/>
                  <a:pt x="93" y="121"/>
                </a:cubicBezTo>
                <a:cubicBezTo>
                  <a:pt x="92" y="121"/>
                  <a:pt x="90" y="122"/>
                  <a:pt x="90" y="124"/>
                </a:cubicBezTo>
                <a:cubicBezTo>
                  <a:pt x="90" y="125"/>
                  <a:pt x="92" y="127"/>
                  <a:pt x="93" y="127"/>
                </a:cubicBezTo>
                <a:close/>
                <a:moveTo>
                  <a:pt x="114" y="128"/>
                </a:moveTo>
                <a:cubicBezTo>
                  <a:pt x="116" y="128"/>
                  <a:pt x="117" y="126"/>
                  <a:pt x="117" y="124"/>
                </a:cubicBezTo>
                <a:cubicBezTo>
                  <a:pt x="117" y="122"/>
                  <a:pt x="116" y="120"/>
                  <a:pt x="114" y="120"/>
                </a:cubicBezTo>
                <a:cubicBezTo>
                  <a:pt x="112" y="120"/>
                  <a:pt x="110" y="122"/>
                  <a:pt x="110" y="124"/>
                </a:cubicBezTo>
                <a:cubicBezTo>
                  <a:pt x="110" y="126"/>
                  <a:pt x="112" y="128"/>
                  <a:pt x="114" y="128"/>
                </a:cubicBezTo>
                <a:close/>
                <a:moveTo>
                  <a:pt x="134" y="129"/>
                </a:moveTo>
                <a:cubicBezTo>
                  <a:pt x="137" y="129"/>
                  <a:pt x="139" y="127"/>
                  <a:pt x="139" y="124"/>
                </a:cubicBezTo>
                <a:cubicBezTo>
                  <a:pt x="139" y="121"/>
                  <a:pt x="137" y="119"/>
                  <a:pt x="134" y="119"/>
                </a:cubicBezTo>
                <a:cubicBezTo>
                  <a:pt x="131" y="119"/>
                  <a:pt x="129" y="121"/>
                  <a:pt x="129" y="124"/>
                </a:cubicBezTo>
                <a:cubicBezTo>
                  <a:pt x="129" y="127"/>
                  <a:pt x="131" y="129"/>
                  <a:pt x="134" y="129"/>
                </a:cubicBezTo>
                <a:close/>
                <a:moveTo>
                  <a:pt x="155" y="130"/>
                </a:moveTo>
                <a:cubicBezTo>
                  <a:pt x="158" y="130"/>
                  <a:pt x="161" y="127"/>
                  <a:pt x="161" y="124"/>
                </a:cubicBezTo>
                <a:cubicBezTo>
                  <a:pt x="161" y="121"/>
                  <a:pt x="158" y="118"/>
                  <a:pt x="155" y="118"/>
                </a:cubicBezTo>
                <a:cubicBezTo>
                  <a:pt x="151" y="118"/>
                  <a:pt x="149" y="121"/>
                  <a:pt x="149" y="124"/>
                </a:cubicBezTo>
                <a:cubicBezTo>
                  <a:pt x="149" y="127"/>
                  <a:pt x="151" y="130"/>
                  <a:pt x="155" y="130"/>
                </a:cubicBezTo>
                <a:close/>
                <a:moveTo>
                  <a:pt x="175" y="131"/>
                </a:moveTo>
                <a:cubicBezTo>
                  <a:pt x="179" y="131"/>
                  <a:pt x="183" y="128"/>
                  <a:pt x="183" y="124"/>
                </a:cubicBezTo>
                <a:cubicBezTo>
                  <a:pt x="183" y="120"/>
                  <a:pt x="179" y="117"/>
                  <a:pt x="175" y="117"/>
                </a:cubicBezTo>
                <a:cubicBezTo>
                  <a:pt x="171" y="117"/>
                  <a:pt x="168" y="120"/>
                  <a:pt x="168" y="124"/>
                </a:cubicBezTo>
                <a:cubicBezTo>
                  <a:pt x="168" y="128"/>
                  <a:pt x="171" y="131"/>
                  <a:pt x="175" y="131"/>
                </a:cubicBezTo>
                <a:close/>
                <a:moveTo>
                  <a:pt x="196" y="133"/>
                </a:moveTo>
                <a:cubicBezTo>
                  <a:pt x="201" y="133"/>
                  <a:pt x="204" y="129"/>
                  <a:pt x="204" y="124"/>
                </a:cubicBezTo>
                <a:cubicBezTo>
                  <a:pt x="204" y="119"/>
                  <a:pt x="201" y="115"/>
                  <a:pt x="196" y="115"/>
                </a:cubicBezTo>
                <a:cubicBezTo>
                  <a:pt x="191" y="115"/>
                  <a:pt x="187" y="119"/>
                  <a:pt x="187" y="124"/>
                </a:cubicBezTo>
                <a:cubicBezTo>
                  <a:pt x="187" y="129"/>
                  <a:pt x="191" y="133"/>
                  <a:pt x="196" y="133"/>
                </a:cubicBezTo>
                <a:close/>
                <a:moveTo>
                  <a:pt x="216" y="133"/>
                </a:moveTo>
                <a:cubicBezTo>
                  <a:pt x="222" y="133"/>
                  <a:pt x="226" y="129"/>
                  <a:pt x="226" y="124"/>
                </a:cubicBezTo>
                <a:cubicBezTo>
                  <a:pt x="226" y="119"/>
                  <a:pt x="222" y="114"/>
                  <a:pt x="216" y="114"/>
                </a:cubicBezTo>
                <a:cubicBezTo>
                  <a:pt x="211" y="114"/>
                  <a:pt x="207" y="119"/>
                  <a:pt x="207" y="124"/>
                </a:cubicBezTo>
                <a:cubicBezTo>
                  <a:pt x="207" y="129"/>
                  <a:pt x="211" y="133"/>
                  <a:pt x="216" y="133"/>
                </a:cubicBezTo>
                <a:close/>
                <a:moveTo>
                  <a:pt x="237" y="134"/>
                </a:moveTo>
                <a:cubicBezTo>
                  <a:pt x="243" y="134"/>
                  <a:pt x="247" y="130"/>
                  <a:pt x="247" y="124"/>
                </a:cubicBezTo>
                <a:cubicBezTo>
                  <a:pt x="247" y="118"/>
                  <a:pt x="243" y="114"/>
                  <a:pt x="237" y="114"/>
                </a:cubicBezTo>
                <a:cubicBezTo>
                  <a:pt x="231" y="114"/>
                  <a:pt x="227" y="118"/>
                  <a:pt x="227" y="124"/>
                </a:cubicBezTo>
                <a:cubicBezTo>
                  <a:pt x="227" y="130"/>
                  <a:pt x="231" y="134"/>
                  <a:pt x="237" y="134"/>
                </a:cubicBezTo>
                <a:close/>
                <a:moveTo>
                  <a:pt x="258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8" y="113"/>
                </a:cubicBezTo>
                <a:cubicBezTo>
                  <a:pt x="252" y="113"/>
                  <a:pt x="247" y="118"/>
                  <a:pt x="247" y="124"/>
                </a:cubicBezTo>
                <a:cubicBezTo>
                  <a:pt x="247" y="130"/>
                  <a:pt x="252" y="134"/>
                  <a:pt x="258" y="134"/>
                </a:cubicBezTo>
                <a:close/>
                <a:moveTo>
                  <a:pt x="278" y="134"/>
                </a:moveTo>
                <a:cubicBezTo>
                  <a:pt x="284" y="134"/>
                  <a:pt x="288" y="130"/>
                  <a:pt x="288" y="124"/>
                </a:cubicBezTo>
                <a:cubicBezTo>
                  <a:pt x="288" y="118"/>
                  <a:pt x="284" y="114"/>
                  <a:pt x="278" y="114"/>
                </a:cubicBezTo>
                <a:cubicBezTo>
                  <a:pt x="273" y="114"/>
                  <a:pt x="268" y="118"/>
                  <a:pt x="268" y="124"/>
                </a:cubicBezTo>
                <a:cubicBezTo>
                  <a:pt x="268" y="130"/>
                  <a:pt x="273" y="134"/>
                  <a:pt x="278" y="134"/>
                </a:cubicBezTo>
                <a:close/>
                <a:moveTo>
                  <a:pt x="299" y="133"/>
                </a:moveTo>
                <a:cubicBezTo>
                  <a:pt x="304" y="133"/>
                  <a:pt x="308" y="129"/>
                  <a:pt x="308" y="124"/>
                </a:cubicBezTo>
                <a:cubicBezTo>
                  <a:pt x="308" y="119"/>
                  <a:pt x="304" y="114"/>
                  <a:pt x="299" y="114"/>
                </a:cubicBezTo>
                <a:cubicBezTo>
                  <a:pt x="293" y="114"/>
                  <a:pt x="289" y="119"/>
                  <a:pt x="289" y="124"/>
                </a:cubicBezTo>
                <a:cubicBezTo>
                  <a:pt x="289" y="129"/>
                  <a:pt x="293" y="133"/>
                  <a:pt x="299" y="133"/>
                </a:cubicBezTo>
                <a:close/>
                <a:moveTo>
                  <a:pt x="319" y="133"/>
                </a:moveTo>
                <a:cubicBezTo>
                  <a:pt x="324" y="133"/>
                  <a:pt x="328" y="129"/>
                  <a:pt x="328" y="124"/>
                </a:cubicBezTo>
                <a:cubicBezTo>
                  <a:pt x="328" y="119"/>
                  <a:pt x="324" y="115"/>
                  <a:pt x="319" y="115"/>
                </a:cubicBezTo>
                <a:cubicBezTo>
                  <a:pt x="315" y="115"/>
                  <a:pt x="311" y="119"/>
                  <a:pt x="311" y="124"/>
                </a:cubicBezTo>
                <a:cubicBezTo>
                  <a:pt x="311" y="129"/>
                  <a:pt x="315" y="133"/>
                  <a:pt x="319" y="133"/>
                </a:cubicBezTo>
                <a:close/>
                <a:moveTo>
                  <a:pt x="340" y="131"/>
                </a:moveTo>
                <a:cubicBezTo>
                  <a:pt x="344" y="131"/>
                  <a:pt x="347" y="128"/>
                  <a:pt x="347" y="124"/>
                </a:cubicBezTo>
                <a:cubicBezTo>
                  <a:pt x="347" y="120"/>
                  <a:pt x="344" y="117"/>
                  <a:pt x="340" y="117"/>
                </a:cubicBezTo>
                <a:cubicBezTo>
                  <a:pt x="336" y="117"/>
                  <a:pt x="333" y="120"/>
                  <a:pt x="333" y="124"/>
                </a:cubicBezTo>
                <a:cubicBezTo>
                  <a:pt x="333" y="128"/>
                  <a:pt x="336" y="131"/>
                  <a:pt x="340" y="131"/>
                </a:cubicBezTo>
                <a:close/>
                <a:moveTo>
                  <a:pt x="360" y="130"/>
                </a:moveTo>
                <a:cubicBezTo>
                  <a:pt x="364" y="130"/>
                  <a:pt x="367" y="127"/>
                  <a:pt x="367" y="124"/>
                </a:cubicBezTo>
                <a:cubicBezTo>
                  <a:pt x="367" y="121"/>
                  <a:pt x="364" y="118"/>
                  <a:pt x="360" y="118"/>
                </a:cubicBezTo>
                <a:cubicBezTo>
                  <a:pt x="357" y="118"/>
                  <a:pt x="354" y="121"/>
                  <a:pt x="354" y="124"/>
                </a:cubicBezTo>
                <a:cubicBezTo>
                  <a:pt x="354" y="127"/>
                  <a:pt x="357" y="130"/>
                  <a:pt x="360" y="130"/>
                </a:cubicBezTo>
                <a:close/>
                <a:moveTo>
                  <a:pt x="381" y="129"/>
                </a:moveTo>
                <a:cubicBezTo>
                  <a:pt x="384" y="129"/>
                  <a:pt x="386" y="127"/>
                  <a:pt x="386" y="124"/>
                </a:cubicBezTo>
                <a:cubicBezTo>
                  <a:pt x="386" y="121"/>
                  <a:pt x="384" y="119"/>
                  <a:pt x="381" y="119"/>
                </a:cubicBezTo>
                <a:cubicBezTo>
                  <a:pt x="378" y="119"/>
                  <a:pt x="376" y="121"/>
                  <a:pt x="376" y="124"/>
                </a:cubicBezTo>
                <a:cubicBezTo>
                  <a:pt x="376" y="127"/>
                  <a:pt x="378" y="129"/>
                  <a:pt x="381" y="129"/>
                </a:cubicBezTo>
                <a:close/>
                <a:moveTo>
                  <a:pt x="402" y="128"/>
                </a:moveTo>
                <a:cubicBezTo>
                  <a:pt x="404" y="128"/>
                  <a:pt x="405" y="126"/>
                  <a:pt x="405" y="124"/>
                </a:cubicBezTo>
                <a:cubicBezTo>
                  <a:pt x="405" y="122"/>
                  <a:pt x="404" y="120"/>
                  <a:pt x="402" y="120"/>
                </a:cubicBezTo>
                <a:cubicBezTo>
                  <a:pt x="400" y="120"/>
                  <a:pt x="398" y="122"/>
                  <a:pt x="398" y="124"/>
                </a:cubicBezTo>
                <a:cubicBezTo>
                  <a:pt x="398" y="126"/>
                  <a:pt x="400" y="128"/>
                  <a:pt x="402" y="128"/>
                </a:cubicBezTo>
                <a:close/>
                <a:moveTo>
                  <a:pt x="422" y="127"/>
                </a:moveTo>
                <a:cubicBezTo>
                  <a:pt x="424" y="127"/>
                  <a:pt x="425" y="125"/>
                  <a:pt x="425" y="124"/>
                </a:cubicBezTo>
                <a:cubicBezTo>
                  <a:pt x="425" y="122"/>
                  <a:pt x="424" y="121"/>
                  <a:pt x="422" y="121"/>
                </a:cubicBezTo>
                <a:cubicBezTo>
                  <a:pt x="421" y="121"/>
                  <a:pt x="419" y="122"/>
                  <a:pt x="419" y="124"/>
                </a:cubicBezTo>
                <a:cubicBezTo>
                  <a:pt x="419" y="125"/>
                  <a:pt x="421" y="127"/>
                  <a:pt x="422" y="127"/>
                </a:cubicBezTo>
                <a:close/>
                <a:moveTo>
                  <a:pt x="443" y="126"/>
                </a:move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4" y="122"/>
                  <a:pt x="443" y="122"/>
                </a:cubicBezTo>
                <a:cubicBezTo>
                  <a:pt x="442" y="122"/>
                  <a:pt x="441" y="123"/>
                  <a:pt x="441" y="124"/>
                </a:cubicBezTo>
                <a:cubicBezTo>
                  <a:pt x="441" y="125"/>
                  <a:pt x="442" y="126"/>
                  <a:pt x="443" y="126"/>
                </a:cubicBezTo>
                <a:close/>
                <a:moveTo>
                  <a:pt x="463" y="125"/>
                </a:moveTo>
                <a:cubicBezTo>
                  <a:pt x="464" y="125"/>
                  <a:pt x="464" y="125"/>
                  <a:pt x="464" y="124"/>
                </a:cubicBezTo>
                <a:cubicBezTo>
                  <a:pt x="464" y="123"/>
                  <a:pt x="464" y="123"/>
                  <a:pt x="463" y="123"/>
                </a:cubicBezTo>
                <a:cubicBezTo>
                  <a:pt x="463" y="123"/>
                  <a:pt x="462" y="123"/>
                  <a:pt x="462" y="124"/>
                </a:cubicBezTo>
                <a:cubicBezTo>
                  <a:pt x="462" y="125"/>
                  <a:pt x="463" y="125"/>
                  <a:pt x="463" y="125"/>
                </a:cubicBezTo>
                <a:close/>
                <a:moveTo>
                  <a:pt x="484" y="124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3" y="124"/>
                  <a:pt x="483" y="124"/>
                </a:cubicBezTo>
                <a:cubicBezTo>
                  <a:pt x="483" y="124"/>
                  <a:pt x="484" y="124"/>
                  <a:pt x="484" y="124"/>
                </a:cubicBezTo>
                <a:close/>
                <a:moveTo>
                  <a:pt x="504" y="124"/>
                </a:moveTo>
                <a:cubicBezTo>
                  <a:pt x="504" y="124"/>
                  <a:pt x="505" y="124"/>
                  <a:pt x="505" y="124"/>
                </a:cubicBezTo>
                <a:cubicBezTo>
                  <a:pt x="505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lose/>
                <a:moveTo>
                  <a:pt x="0" y="145"/>
                </a:moveTo>
                <a:cubicBezTo>
                  <a:pt x="1" y="145"/>
                  <a:pt x="1" y="145"/>
                  <a:pt x="1" y="145"/>
                </a:cubicBezTo>
                <a:cubicBezTo>
                  <a:pt x="1" y="144"/>
                  <a:pt x="1" y="144"/>
                  <a:pt x="0" y="144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1" y="145"/>
                </a:moveTo>
                <a:cubicBezTo>
                  <a:pt x="21" y="145"/>
                  <a:pt x="22" y="145"/>
                  <a:pt x="22" y="145"/>
                </a:cubicBezTo>
                <a:cubicBezTo>
                  <a:pt x="22" y="144"/>
                  <a:pt x="21" y="144"/>
                  <a:pt x="21" y="144"/>
                </a:cubicBezTo>
                <a:cubicBezTo>
                  <a:pt x="21" y="144"/>
                  <a:pt x="20" y="144"/>
                  <a:pt x="20" y="145"/>
                </a:cubicBezTo>
                <a:cubicBezTo>
                  <a:pt x="20" y="145"/>
                  <a:pt x="21" y="145"/>
                  <a:pt x="21" y="145"/>
                </a:cubicBezTo>
                <a:close/>
                <a:moveTo>
                  <a:pt x="42" y="146"/>
                </a:moveTo>
                <a:cubicBezTo>
                  <a:pt x="42" y="146"/>
                  <a:pt x="43" y="145"/>
                  <a:pt x="43" y="145"/>
                </a:cubicBezTo>
                <a:cubicBezTo>
                  <a:pt x="43" y="144"/>
                  <a:pt x="42" y="143"/>
                  <a:pt x="42" y="143"/>
                </a:cubicBezTo>
                <a:cubicBezTo>
                  <a:pt x="41" y="143"/>
                  <a:pt x="40" y="144"/>
                  <a:pt x="40" y="145"/>
                </a:cubicBezTo>
                <a:cubicBezTo>
                  <a:pt x="40" y="145"/>
                  <a:pt x="41" y="146"/>
                  <a:pt x="42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5"/>
                </a:cubicBezTo>
                <a:cubicBezTo>
                  <a:pt x="64" y="143"/>
                  <a:pt x="63" y="142"/>
                  <a:pt x="62" y="142"/>
                </a:cubicBezTo>
                <a:cubicBezTo>
                  <a:pt x="61" y="142"/>
                  <a:pt x="60" y="143"/>
                  <a:pt x="60" y="145"/>
                </a:cubicBezTo>
                <a:cubicBezTo>
                  <a:pt x="60" y="146"/>
                  <a:pt x="61" y="147"/>
                  <a:pt x="62" y="147"/>
                </a:cubicBezTo>
                <a:close/>
                <a:moveTo>
                  <a:pt x="83" y="148"/>
                </a:moveTo>
                <a:cubicBezTo>
                  <a:pt x="85" y="148"/>
                  <a:pt x="86" y="146"/>
                  <a:pt x="86" y="145"/>
                </a:cubicBezTo>
                <a:cubicBezTo>
                  <a:pt x="86" y="143"/>
                  <a:pt x="85" y="141"/>
                  <a:pt x="83" y="141"/>
                </a:cubicBezTo>
                <a:cubicBezTo>
                  <a:pt x="81" y="141"/>
                  <a:pt x="79" y="143"/>
                  <a:pt x="79" y="145"/>
                </a:cubicBezTo>
                <a:cubicBezTo>
                  <a:pt x="79" y="146"/>
                  <a:pt x="81" y="148"/>
                  <a:pt x="83" y="148"/>
                </a:cubicBezTo>
                <a:close/>
                <a:moveTo>
                  <a:pt x="103" y="149"/>
                </a:moveTo>
                <a:cubicBezTo>
                  <a:pt x="106" y="149"/>
                  <a:pt x="108" y="147"/>
                  <a:pt x="108" y="145"/>
                </a:cubicBezTo>
                <a:cubicBezTo>
                  <a:pt x="108" y="142"/>
                  <a:pt x="106" y="140"/>
                  <a:pt x="103" y="140"/>
                </a:cubicBezTo>
                <a:cubicBezTo>
                  <a:pt x="101" y="140"/>
                  <a:pt x="99" y="142"/>
                  <a:pt x="99" y="145"/>
                </a:cubicBezTo>
                <a:cubicBezTo>
                  <a:pt x="99" y="147"/>
                  <a:pt x="101" y="149"/>
                  <a:pt x="103" y="149"/>
                </a:cubicBezTo>
                <a:close/>
                <a:moveTo>
                  <a:pt x="124" y="150"/>
                </a:moveTo>
                <a:cubicBezTo>
                  <a:pt x="127" y="150"/>
                  <a:pt x="130" y="148"/>
                  <a:pt x="130" y="145"/>
                </a:cubicBezTo>
                <a:cubicBezTo>
                  <a:pt x="130" y="141"/>
                  <a:pt x="127" y="139"/>
                  <a:pt x="124" y="139"/>
                </a:cubicBezTo>
                <a:cubicBezTo>
                  <a:pt x="121" y="139"/>
                  <a:pt x="118" y="141"/>
                  <a:pt x="118" y="145"/>
                </a:cubicBezTo>
                <a:cubicBezTo>
                  <a:pt x="118" y="148"/>
                  <a:pt x="121" y="150"/>
                  <a:pt x="124" y="150"/>
                </a:cubicBezTo>
                <a:close/>
                <a:moveTo>
                  <a:pt x="144" y="152"/>
                </a:moveTo>
                <a:cubicBezTo>
                  <a:pt x="148" y="152"/>
                  <a:pt x="152" y="149"/>
                  <a:pt x="152" y="145"/>
                </a:cubicBezTo>
                <a:cubicBezTo>
                  <a:pt x="152" y="141"/>
                  <a:pt x="148" y="137"/>
                  <a:pt x="144" y="137"/>
                </a:cubicBezTo>
                <a:cubicBezTo>
                  <a:pt x="140" y="137"/>
                  <a:pt x="137" y="141"/>
                  <a:pt x="137" y="145"/>
                </a:cubicBezTo>
                <a:cubicBezTo>
                  <a:pt x="137" y="149"/>
                  <a:pt x="140" y="152"/>
                  <a:pt x="144" y="152"/>
                </a:cubicBezTo>
                <a:close/>
                <a:moveTo>
                  <a:pt x="165" y="153"/>
                </a:moveTo>
                <a:cubicBezTo>
                  <a:pt x="170" y="153"/>
                  <a:pt x="174" y="149"/>
                  <a:pt x="174" y="145"/>
                </a:cubicBezTo>
                <a:cubicBezTo>
                  <a:pt x="174" y="140"/>
                  <a:pt x="170" y="136"/>
                  <a:pt x="165" y="136"/>
                </a:cubicBezTo>
                <a:cubicBezTo>
                  <a:pt x="160" y="136"/>
                  <a:pt x="156" y="140"/>
                  <a:pt x="156" y="145"/>
                </a:cubicBezTo>
                <a:cubicBezTo>
                  <a:pt x="156" y="149"/>
                  <a:pt x="160" y="153"/>
                  <a:pt x="165" y="153"/>
                </a:cubicBezTo>
                <a:close/>
                <a:moveTo>
                  <a:pt x="186" y="155"/>
                </a:moveTo>
                <a:cubicBezTo>
                  <a:pt x="191" y="155"/>
                  <a:pt x="196" y="150"/>
                  <a:pt x="196" y="145"/>
                </a:cubicBezTo>
                <a:cubicBezTo>
                  <a:pt x="196" y="139"/>
                  <a:pt x="191" y="134"/>
                  <a:pt x="186" y="134"/>
                </a:cubicBezTo>
                <a:cubicBezTo>
                  <a:pt x="180" y="134"/>
                  <a:pt x="175" y="139"/>
                  <a:pt x="175" y="145"/>
                </a:cubicBezTo>
                <a:cubicBezTo>
                  <a:pt x="175" y="150"/>
                  <a:pt x="180" y="155"/>
                  <a:pt x="186" y="155"/>
                </a:cubicBezTo>
                <a:close/>
                <a:moveTo>
                  <a:pt x="206" y="155"/>
                </a:moveTo>
                <a:cubicBezTo>
                  <a:pt x="212" y="155"/>
                  <a:pt x="217" y="150"/>
                  <a:pt x="217" y="145"/>
                </a:cubicBezTo>
                <a:cubicBezTo>
                  <a:pt x="217" y="139"/>
                  <a:pt x="212" y="134"/>
                  <a:pt x="206" y="134"/>
                </a:cubicBezTo>
                <a:cubicBezTo>
                  <a:pt x="200" y="134"/>
                  <a:pt x="196" y="139"/>
                  <a:pt x="196" y="145"/>
                </a:cubicBezTo>
                <a:cubicBezTo>
                  <a:pt x="196" y="150"/>
                  <a:pt x="200" y="155"/>
                  <a:pt x="206" y="155"/>
                </a:cubicBezTo>
                <a:close/>
                <a:moveTo>
                  <a:pt x="227" y="155"/>
                </a:moveTo>
                <a:cubicBezTo>
                  <a:pt x="233" y="155"/>
                  <a:pt x="237" y="150"/>
                  <a:pt x="237" y="145"/>
                </a:cubicBezTo>
                <a:cubicBezTo>
                  <a:pt x="237" y="139"/>
                  <a:pt x="233" y="134"/>
                  <a:pt x="227" y="134"/>
                </a:cubicBezTo>
                <a:cubicBezTo>
                  <a:pt x="221" y="134"/>
                  <a:pt x="216" y="139"/>
                  <a:pt x="216" y="145"/>
                </a:cubicBezTo>
                <a:cubicBezTo>
                  <a:pt x="216" y="150"/>
                  <a:pt x="221" y="155"/>
                  <a:pt x="227" y="155"/>
                </a:cubicBezTo>
                <a:close/>
                <a:moveTo>
                  <a:pt x="247" y="155"/>
                </a:moveTo>
                <a:cubicBezTo>
                  <a:pt x="253" y="155"/>
                  <a:pt x="258" y="150"/>
                  <a:pt x="258" y="145"/>
                </a:cubicBezTo>
                <a:cubicBezTo>
                  <a:pt x="258" y="139"/>
                  <a:pt x="253" y="134"/>
                  <a:pt x="247" y="134"/>
                </a:cubicBezTo>
                <a:cubicBezTo>
                  <a:pt x="241" y="134"/>
                  <a:pt x="237" y="139"/>
                  <a:pt x="237" y="145"/>
                </a:cubicBezTo>
                <a:cubicBezTo>
                  <a:pt x="237" y="150"/>
                  <a:pt x="241" y="155"/>
                  <a:pt x="247" y="155"/>
                </a:cubicBezTo>
                <a:close/>
                <a:moveTo>
                  <a:pt x="268" y="155"/>
                </a:moveTo>
                <a:cubicBezTo>
                  <a:pt x="274" y="155"/>
                  <a:pt x="279" y="150"/>
                  <a:pt x="279" y="145"/>
                </a:cubicBezTo>
                <a:cubicBezTo>
                  <a:pt x="279" y="139"/>
                  <a:pt x="274" y="134"/>
                  <a:pt x="268" y="134"/>
                </a:cubicBezTo>
                <a:cubicBezTo>
                  <a:pt x="262" y="134"/>
                  <a:pt x="257" y="139"/>
                  <a:pt x="257" y="145"/>
                </a:cubicBezTo>
                <a:cubicBezTo>
                  <a:pt x="257" y="150"/>
                  <a:pt x="262" y="155"/>
                  <a:pt x="268" y="155"/>
                </a:cubicBezTo>
                <a:close/>
                <a:moveTo>
                  <a:pt x="288" y="155"/>
                </a:moveTo>
                <a:cubicBezTo>
                  <a:pt x="294" y="155"/>
                  <a:pt x="299" y="150"/>
                  <a:pt x="299" y="145"/>
                </a:cubicBezTo>
                <a:cubicBezTo>
                  <a:pt x="299" y="139"/>
                  <a:pt x="294" y="134"/>
                  <a:pt x="288" y="134"/>
                </a:cubicBezTo>
                <a:cubicBezTo>
                  <a:pt x="283" y="134"/>
                  <a:pt x="278" y="139"/>
                  <a:pt x="278" y="145"/>
                </a:cubicBezTo>
                <a:cubicBezTo>
                  <a:pt x="278" y="150"/>
                  <a:pt x="283" y="155"/>
                  <a:pt x="288" y="155"/>
                </a:cubicBezTo>
                <a:close/>
                <a:moveTo>
                  <a:pt x="309" y="155"/>
                </a:moveTo>
                <a:cubicBezTo>
                  <a:pt x="315" y="155"/>
                  <a:pt x="319" y="150"/>
                  <a:pt x="319" y="145"/>
                </a:cubicBezTo>
                <a:cubicBezTo>
                  <a:pt x="319" y="139"/>
                  <a:pt x="315" y="134"/>
                  <a:pt x="309" y="134"/>
                </a:cubicBezTo>
                <a:cubicBezTo>
                  <a:pt x="303" y="134"/>
                  <a:pt x="299" y="139"/>
                  <a:pt x="299" y="145"/>
                </a:cubicBezTo>
                <a:cubicBezTo>
                  <a:pt x="299" y="150"/>
                  <a:pt x="303" y="155"/>
                  <a:pt x="309" y="155"/>
                </a:cubicBezTo>
                <a:close/>
                <a:moveTo>
                  <a:pt x="330" y="153"/>
                </a:moveTo>
                <a:cubicBezTo>
                  <a:pt x="334" y="153"/>
                  <a:pt x="338" y="149"/>
                  <a:pt x="338" y="145"/>
                </a:cubicBezTo>
                <a:cubicBezTo>
                  <a:pt x="338" y="140"/>
                  <a:pt x="334" y="136"/>
                  <a:pt x="330" y="136"/>
                </a:cubicBezTo>
                <a:cubicBezTo>
                  <a:pt x="325" y="136"/>
                  <a:pt x="321" y="140"/>
                  <a:pt x="321" y="145"/>
                </a:cubicBezTo>
                <a:cubicBezTo>
                  <a:pt x="321" y="149"/>
                  <a:pt x="325" y="153"/>
                  <a:pt x="330" y="153"/>
                </a:cubicBezTo>
                <a:close/>
                <a:moveTo>
                  <a:pt x="350" y="152"/>
                </a:moveTo>
                <a:cubicBezTo>
                  <a:pt x="354" y="152"/>
                  <a:pt x="357" y="149"/>
                  <a:pt x="357" y="145"/>
                </a:cubicBezTo>
                <a:cubicBezTo>
                  <a:pt x="357" y="141"/>
                  <a:pt x="354" y="137"/>
                  <a:pt x="350" y="137"/>
                </a:cubicBezTo>
                <a:cubicBezTo>
                  <a:pt x="346" y="137"/>
                  <a:pt x="343" y="141"/>
                  <a:pt x="343" y="145"/>
                </a:cubicBezTo>
                <a:cubicBezTo>
                  <a:pt x="343" y="149"/>
                  <a:pt x="346" y="152"/>
                  <a:pt x="350" y="152"/>
                </a:cubicBezTo>
                <a:close/>
                <a:moveTo>
                  <a:pt x="371" y="150"/>
                </a:moveTo>
                <a:cubicBezTo>
                  <a:pt x="374" y="150"/>
                  <a:pt x="377" y="148"/>
                  <a:pt x="377" y="145"/>
                </a:cubicBezTo>
                <a:cubicBezTo>
                  <a:pt x="377" y="141"/>
                  <a:pt x="374" y="139"/>
                  <a:pt x="371" y="139"/>
                </a:cubicBezTo>
                <a:cubicBezTo>
                  <a:pt x="368" y="139"/>
                  <a:pt x="365" y="141"/>
                  <a:pt x="365" y="145"/>
                </a:cubicBezTo>
                <a:cubicBezTo>
                  <a:pt x="365" y="148"/>
                  <a:pt x="368" y="150"/>
                  <a:pt x="371" y="150"/>
                </a:cubicBezTo>
                <a:close/>
                <a:moveTo>
                  <a:pt x="391" y="149"/>
                </a:moveTo>
                <a:cubicBezTo>
                  <a:pt x="394" y="149"/>
                  <a:pt x="396" y="147"/>
                  <a:pt x="396" y="145"/>
                </a:cubicBezTo>
                <a:cubicBezTo>
                  <a:pt x="396" y="142"/>
                  <a:pt x="394" y="140"/>
                  <a:pt x="391" y="140"/>
                </a:cubicBezTo>
                <a:cubicBezTo>
                  <a:pt x="389" y="140"/>
                  <a:pt x="387" y="142"/>
                  <a:pt x="387" y="145"/>
                </a:cubicBezTo>
                <a:cubicBezTo>
                  <a:pt x="387" y="147"/>
                  <a:pt x="389" y="149"/>
                  <a:pt x="391" y="149"/>
                </a:cubicBezTo>
                <a:close/>
                <a:moveTo>
                  <a:pt x="412" y="148"/>
                </a:moveTo>
                <a:cubicBezTo>
                  <a:pt x="414" y="148"/>
                  <a:pt x="415" y="146"/>
                  <a:pt x="415" y="145"/>
                </a:cubicBezTo>
                <a:cubicBezTo>
                  <a:pt x="415" y="143"/>
                  <a:pt x="414" y="141"/>
                  <a:pt x="412" y="141"/>
                </a:cubicBezTo>
                <a:cubicBezTo>
                  <a:pt x="410" y="141"/>
                  <a:pt x="409" y="143"/>
                  <a:pt x="409" y="145"/>
                </a:cubicBezTo>
                <a:cubicBezTo>
                  <a:pt x="409" y="146"/>
                  <a:pt x="410" y="148"/>
                  <a:pt x="412" y="148"/>
                </a:cubicBezTo>
                <a:close/>
                <a:moveTo>
                  <a:pt x="432" y="147"/>
                </a:moveTo>
                <a:cubicBezTo>
                  <a:pt x="434" y="147"/>
                  <a:pt x="435" y="146"/>
                  <a:pt x="435" y="145"/>
                </a:cubicBezTo>
                <a:cubicBezTo>
                  <a:pt x="435" y="143"/>
                  <a:pt x="434" y="142"/>
                  <a:pt x="432" y="142"/>
                </a:cubicBezTo>
                <a:cubicBezTo>
                  <a:pt x="431" y="142"/>
                  <a:pt x="430" y="143"/>
                  <a:pt x="430" y="145"/>
                </a:cubicBezTo>
                <a:cubicBezTo>
                  <a:pt x="430" y="146"/>
                  <a:pt x="431" y="147"/>
                  <a:pt x="432" y="147"/>
                </a:cubicBezTo>
                <a:close/>
                <a:moveTo>
                  <a:pt x="453" y="146"/>
                </a:moveTo>
                <a:cubicBezTo>
                  <a:pt x="454" y="146"/>
                  <a:pt x="454" y="145"/>
                  <a:pt x="454" y="145"/>
                </a:cubicBezTo>
                <a:cubicBezTo>
                  <a:pt x="454" y="144"/>
                  <a:pt x="454" y="143"/>
                  <a:pt x="453" y="143"/>
                </a:cubicBezTo>
                <a:cubicBezTo>
                  <a:pt x="452" y="143"/>
                  <a:pt x="452" y="144"/>
                  <a:pt x="452" y="145"/>
                </a:cubicBezTo>
                <a:cubicBezTo>
                  <a:pt x="452" y="145"/>
                  <a:pt x="452" y="146"/>
                  <a:pt x="453" y="146"/>
                </a:cubicBezTo>
                <a:close/>
                <a:moveTo>
                  <a:pt x="474" y="145"/>
                </a:moveTo>
                <a:cubicBezTo>
                  <a:pt x="474" y="145"/>
                  <a:pt x="474" y="145"/>
                  <a:pt x="474" y="145"/>
                </a:cubicBezTo>
                <a:cubicBezTo>
                  <a:pt x="474" y="144"/>
                  <a:pt x="474" y="144"/>
                  <a:pt x="474" y="144"/>
                </a:cubicBezTo>
                <a:cubicBezTo>
                  <a:pt x="473" y="144"/>
                  <a:pt x="473" y="144"/>
                  <a:pt x="473" y="145"/>
                </a:cubicBezTo>
                <a:cubicBezTo>
                  <a:pt x="473" y="145"/>
                  <a:pt x="473" y="145"/>
                  <a:pt x="474" y="145"/>
                </a:cubicBezTo>
                <a:close/>
                <a:moveTo>
                  <a:pt x="494" y="145"/>
                </a:moveTo>
                <a:cubicBezTo>
                  <a:pt x="494" y="145"/>
                  <a:pt x="494" y="145"/>
                  <a:pt x="494" y="145"/>
                </a:cubicBezTo>
                <a:cubicBezTo>
                  <a:pt x="494" y="144"/>
                  <a:pt x="494" y="144"/>
                  <a:pt x="494" y="144"/>
                </a:cubicBezTo>
                <a:cubicBezTo>
                  <a:pt x="494" y="144"/>
                  <a:pt x="494" y="144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lose/>
                <a:moveTo>
                  <a:pt x="11" y="165"/>
                </a:move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lose/>
                <a:moveTo>
                  <a:pt x="31" y="166"/>
                </a:moveTo>
                <a:cubicBezTo>
                  <a:pt x="32" y="166"/>
                  <a:pt x="32" y="166"/>
                  <a:pt x="32" y="165"/>
                </a:cubicBezTo>
                <a:cubicBezTo>
                  <a:pt x="32" y="165"/>
                  <a:pt x="32" y="164"/>
                  <a:pt x="31" y="164"/>
                </a:cubicBezTo>
                <a:cubicBezTo>
                  <a:pt x="31" y="164"/>
                  <a:pt x="31" y="165"/>
                  <a:pt x="31" y="165"/>
                </a:cubicBezTo>
                <a:cubicBezTo>
                  <a:pt x="31" y="166"/>
                  <a:pt x="31" y="166"/>
                  <a:pt x="31" y="166"/>
                </a:cubicBezTo>
                <a:close/>
                <a:moveTo>
                  <a:pt x="52" y="167"/>
                </a:moveTo>
                <a:cubicBezTo>
                  <a:pt x="53" y="167"/>
                  <a:pt x="53" y="166"/>
                  <a:pt x="53" y="165"/>
                </a:cubicBezTo>
                <a:cubicBezTo>
                  <a:pt x="53" y="164"/>
                  <a:pt x="53" y="164"/>
                  <a:pt x="52" y="164"/>
                </a:cubicBezTo>
                <a:cubicBezTo>
                  <a:pt x="51" y="164"/>
                  <a:pt x="50" y="164"/>
                  <a:pt x="50" y="165"/>
                </a:cubicBezTo>
                <a:cubicBezTo>
                  <a:pt x="50" y="166"/>
                  <a:pt x="51" y="167"/>
                  <a:pt x="52" y="167"/>
                </a:cubicBezTo>
                <a:close/>
                <a:moveTo>
                  <a:pt x="72" y="168"/>
                </a:moveTo>
                <a:cubicBezTo>
                  <a:pt x="74" y="168"/>
                  <a:pt x="75" y="166"/>
                  <a:pt x="75" y="165"/>
                </a:cubicBezTo>
                <a:cubicBezTo>
                  <a:pt x="75" y="164"/>
                  <a:pt x="74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8"/>
                  <a:pt x="72" y="168"/>
                </a:cubicBezTo>
                <a:close/>
                <a:moveTo>
                  <a:pt x="93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3"/>
                  <a:pt x="95" y="162"/>
                  <a:pt x="93" y="162"/>
                </a:cubicBezTo>
                <a:cubicBezTo>
                  <a:pt x="91" y="162"/>
                  <a:pt x="89" y="163"/>
                  <a:pt x="89" y="165"/>
                </a:cubicBezTo>
                <a:cubicBezTo>
                  <a:pt x="89" y="167"/>
                  <a:pt x="91" y="169"/>
                  <a:pt x="93" y="169"/>
                </a:cubicBezTo>
                <a:close/>
                <a:moveTo>
                  <a:pt x="114" y="170"/>
                </a:moveTo>
                <a:cubicBezTo>
                  <a:pt x="116" y="170"/>
                  <a:pt x="119" y="168"/>
                  <a:pt x="119" y="165"/>
                </a:cubicBezTo>
                <a:cubicBezTo>
                  <a:pt x="119" y="162"/>
                  <a:pt x="116" y="160"/>
                  <a:pt x="114" y="160"/>
                </a:cubicBezTo>
                <a:cubicBezTo>
                  <a:pt x="111" y="160"/>
                  <a:pt x="109" y="162"/>
                  <a:pt x="109" y="165"/>
                </a:cubicBezTo>
                <a:cubicBezTo>
                  <a:pt x="109" y="168"/>
                  <a:pt x="111" y="170"/>
                  <a:pt x="114" y="170"/>
                </a:cubicBezTo>
                <a:close/>
                <a:moveTo>
                  <a:pt x="134" y="172"/>
                </a:moveTo>
                <a:cubicBezTo>
                  <a:pt x="138" y="172"/>
                  <a:pt x="141" y="169"/>
                  <a:pt x="141" y="165"/>
                </a:cubicBezTo>
                <a:cubicBezTo>
                  <a:pt x="141" y="162"/>
                  <a:pt x="138" y="159"/>
                  <a:pt x="134" y="159"/>
                </a:cubicBezTo>
                <a:cubicBezTo>
                  <a:pt x="131" y="159"/>
                  <a:pt x="128" y="162"/>
                  <a:pt x="128" y="165"/>
                </a:cubicBezTo>
                <a:cubicBezTo>
                  <a:pt x="128" y="169"/>
                  <a:pt x="131" y="172"/>
                  <a:pt x="134" y="172"/>
                </a:cubicBezTo>
                <a:close/>
                <a:moveTo>
                  <a:pt x="155" y="173"/>
                </a:moveTo>
                <a:cubicBezTo>
                  <a:pt x="159" y="173"/>
                  <a:pt x="163" y="170"/>
                  <a:pt x="163" y="165"/>
                </a:cubicBezTo>
                <a:cubicBezTo>
                  <a:pt x="163" y="161"/>
                  <a:pt x="159" y="157"/>
                  <a:pt x="155" y="157"/>
                </a:cubicBezTo>
                <a:cubicBezTo>
                  <a:pt x="150" y="157"/>
                  <a:pt x="147" y="161"/>
                  <a:pt x="147" y="165"/>
                </a:cubicBezTo>
                <a:cubicBezTo>
                  <a:pt x="147" y="170"/>
                  <a:pt x="150" y="173"/>
                  <a:pt x="155" y="173"/>
                </a:cubicBezTo>
                <a:close/>
                <a:moveTo>
                  <a:pt x="175" y="175"/>
                </a:moveTo>
                <a:cubicBezTo>
                  <a:pt x="181" y="175"/>
                  <a:pt x="185" y="171"/>
                  <a:pt x="185" y="165"/>
                </a:cubicBezTo>
                <a:cubicBezTo>
                  <a:pt x="185" y="160"/>
                  <a:pt x="181" y="155"/>
                  <a:pt x="175" y="155"/>
                </a:cubicBezTo>
                <a:cubicBezTo>
                  <a:pt x="170" y="155"/>
                  <a:pt x="166" y="160"/>
                  <a:pt x="166" y="165"/>
                </a:cubicBezTo>
                <a:cubicBezTo>
                  <a:pt x="166" y="171"/>
                  <a:pt x="170" y="175"/>
                  <a:pt x="175" y="175"/>
                </a:cubicBezTo>
                <a:close/>
                <a:moveTo>
                  <a:pt x="196" y="176"/>
                </a:moveTo>
                <a:cubicBezTo>
                  <a:pt x="202" y="176"/>
                  <a:pt x="207" y="171"/>
                  <a:pt x="207" y="165"/>
                </a:cubicBezTo>
                <a:cubicBezTo>
                  <a:pt x="207" y="159"/>
                  <a:pt x="202" y="155"/>
                  <a:pt x="196" y="155"/>
                </a:cubicBezTo>
                <a:cubicBezTo>
                  <a:pt x="190" y="155"/>
                  <a:pt x="185" y="159"/>
                  <a:pt x="185" y="165"/>
                </a:cubicBezTo>
                <a:cubicBezTo>
                  <a:pt x="185" y="171"/>
                  <a:pt x="190" y="176"/>
                  <a:pt x="196" y="176"/>
                </a:cubicBezTo>
                <a:close/>
                <a:moveTo>
                  <a:pt x="216" y="176"/>
                </a:moveTo>
                <a:cubicBezTo>
                  <a:pt x="222" y="176"/>
                  <a:pt x="227" y="171"/>
                  <a:pt x="227" y="165"/>
                </a:cubicBezTo>
                <a:cubicBezTo>
                  <a:pt x="227" y="159"/>
                  <a:pt x="222" y="155"/>
                  <a:pt x="216" y="155"/>
                </a:cubicBezTo>
                <a:cubicBezTo>
                  <a:pt x="211" y="155"/>
                  <a:pt x="206" y="159"/>
                  <a:pt x="206" y="165"/>
                </a:cubicBezTo>
                <a:cubicBezTo>
                  <a:pt x="206" y="171"/>
                  <a:pt x="211" y="176"/>
                  <a:pt x="216" y="176"/>
                </a:cubicBezTo>
                <a:close/>
                <a:moveTo>
                  <a:pt x="237" y="176"/>
                </a:moveTo>
                <a:cubicBezTo>
                  <a:pt x="243" y="176"/>
                  <a:pt x="248" y="171"/>
                  <a:pt x="248" y="165"/>
                </a:cubicBezTo>
                <a:cubicBezTo>
                  <a:pt x="248" y="159"/>
                  <a:pt x="243" y="155"/>
                  <a:pt x="237" y="155"/>
                </a:cubicBezTo>
                <a:cubicBezTo>
                  <a:pt x="231" y="155"/>
                  <a:pt x="226" y="159"/>
                  <a:pt x="226" y="165"/>
                </a:cubicBezTo>
                <a:cubicBezTo>
                  <a:pt x="226" y="171"/>
                  <a:pt x="231" y="176"/>
                  <a:pt x="237" y="176"/>
                </a:cubicBezTo>
                <a:close/>
                <a:moveTo>
                  <a:pt x="258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5"/>
                  <a:pt x="258" y="155"/>
                </a:cubicBezTo>
                <a:cubicBezTo>
                  <a:pt x="252" y="155"/>
                  <a:pt x="247" y="159"/>
                  <a:pt x="247" y="165"/>
                </a:cubicBezTo>
                <a:cubicBezTo>
                  <a:pt x="247" y="171"/>
                  <a:pt x="252" y="176"/>
                  <a:pt x="258" y="176"/>
                </a:cubicBezTo>
                <a:close/>
                <a:moveTo>
                  <a:pt x="278" y="176"/>
                </a:moveTo>
                <a:cubicBezTo>
                  <a:pt x="284" y="176"/>
                  <a:pt x="289" y="171"/>
                  <a:pt x="289" y="165"/>
                </a:cubicBezTo>
                <a:cubicBezTo>
                  <a:pt x="289" y="159"/>
                  <a:pt x="284" y="155"/>
                  <a:pt x="278" y="155"/>
                </a:cubicBezTo>
                <a:cubicBezTo>
                  <a:pt x="272" y="155"/>
                  <a:pt x="268" y="159"/>
                  <a:pt x="268" y="165"/>
                </a:cubicBezTo>
                <a:cubicBezTo>
                  <a:pt x="268" y="171"/>
                  <a:pt x="272" y="176"/>
                  <a:pt x="278" y="176"/>
                </a:cubicBezTo>
                <a:close/>
                <a:moveTo>
                  <a:pt x="299" y="176"/>
                </a:moveTo>
                <a:cubicBezTo>
                  <a:pt x="305" y="176"/>
                  <a:pt x="309" y="171"/>
                  <a:pt x="309" y="165"/>
                </a:cubicBezTo>
                <a:cubicBezTo>
                  <a:pt x="309" y="159"/>
                  <a:pt x="305" y="155"/>
                  <a:pt x="299" y="155"/>
                </a:cubicBezTo>
                <a:cubicBezTo>
                  <a:pt x="293" y="155"/>
                  <a:pt x="288" y="159"/>
                  <a:pt x="288" y="165"/>
                </a:cubicBezTo>
                <a:cubicBezTo>
                  <a:pt x="288" y="171"/>
                  <a:pt x="293" y="176"/>
                  <a:pt x="299" y="176"/>
                </a:cubicBezTo>
                <a:close/>
                <a:moveTo>
                  <a:pt x="319" y="176"/>
                </a:moveTo>
                <a:cubicBezTo>
                  <a:pt x="325" y="176"/>
                  <a:pt x="330" y="171"/>
                  <a:pt x="330" y="165"/>
                </a:cubicBezTo>
                <a:cubicBezTo>
                  <a:pt x="330" y="159"/>
                  <a:pt x="325" y="155"/>
                  <a:pt x="319" y="155"/>
                </a:cubicBezTo>
                <a:cubicBezTo>
                  <a:pt x="313" y="155"/>
                  <a:pt x="309" y="159"/>
                  <a:pt x="309" y="165"/>
                </a:cubicBezTo>
                <a:cubicBezTo>
                  <a:pt x="309" y="171"/>
                  <a:pt x="313" y="176"/>
                  <a:pt x="319" y="176"/>
                </a:cubicBezTo>
                <a:close/>
                <a:moveTo>
                  <a:pt x="340" y="175"/>
                </a:moveTo>
                <a:cubicBezTo>
                  <a:pt x="345" y="175"/>
                  <a:pt x="350" y="171"/>
                  <a:pt x="350" y="165"/>
                </a:cubicBezTo>
                <a:cubicBezTo>
                  <a:pt x="350" y="160"/>
                  <a:pt x="345" y="155"/>
                  <a:pt x="340" y="155"/>
                </a:cubicBezTo>
                <a:cubicBezTo>
                  <a:pt x="334" y="155"/>
                  <a:pt x="330" y="160"/>
                  <a:pt x="330" y="165"/>
                </a:cubicBezTo>
                <a:cubicBezTo>
                  <a:pt x="330" y="171"/>
                  <a:pt x="334" y="175"/>
                  <a:pt x="340" y="175"/>
                </a:cubicBezTo>
                <a:close/>
                <a:moveTo>
                  <a:pt x="360" y="173"/>
                </a:moveTo>
                <a:cubicBezTo>
                  <a:pt x="365" y="173"/>
                  <a:pt x="369" y="170"/>
                  <a:pt x="369" y="165"/>
                </a:cubicBezTo>
                <a:cubicBezTo>
                  <a:pt x="369" y="161"/>
                  <a:pt x="365" y="157"/>
                  <a:pt x="360" y="157"/>
                </a:cubicBezTo>
                <a:cubicBezTo>
                  <a:pt x="356" y="157"/>
                  <a:pt x="352" y="161"/>
                  <a:pt x="352" y="165"/>
                </a:cubicBezTo>
                <a:cubicBezTo>
                  <a:pt x="352" y="170"/>
                  <a:pt x="356" y="173"/>
                  <a:pt x="360" y="173"/>
                </a:cubicBezTo>
                <a:close/>
                <a:moveTo>
                  <a:pt x="381" y="172"/>
                </a:moveTo>
                <a:cubicBezTo>
                  <a:pt x="385" y="172"/>
                  <a:pt x="387" y="169"/>
                  <a:pt x="387" y="165"/>
                </a:cubicBezTo>
                <a:cubicBezTo>
                  <a:pt x="387" y="162"/>
                  <a:pt x="385" y="159"/>
                  <a:pt x="381" y="159"/>
                </a:cubicBezTo>
                <a:cubicBezTo>
                  <a:pt x="378" y="159"/>
                  <a:pt x="375" y="162"/>
                  <a:pt x="375" y="165"/>
                </a:cubicBezTo>
                <a:cubicBezTo>
                  <a:pt x="375" y="169"/>
                  <a:pt x="378" y="172"/>
                  <a:pt x="381" y="172"/>
                </a:cubicBezTo>
                <a:close/>
                <a:moveTo>
                  <a:pt x="402" y="170"/>
                </a:moveTo>
                <a:cubicBezTo>
                  <a:pt x="404" y="170"/>
                  <a:pt x="407" y="168"/>
                  <a:pt x="407" y="165"/>
                </a:cubicBezTo>
                <a:cubicBezTo>
                  <a:pt x="407" y="162"/>
                  <a:pt x="404" y="160"/>
                  <a:pt x="402" y="160"/>
                </a:cubicBezTo>
                <a:cubicBezTo>
                  <a:pt x="399" y="160"/>
                  <a:pt x="397" y="162"/>
                  <a:pt x="397" y="165"/>
                </a:cubicBezTo>
                <a:cubicBezTo>
                  <a:pt x="397" y="168"/>
                  <a:pt x="399" y="170"/>
                  <a:pt x="402" y="170"/>
                </a:cubicBezTo>
                <a:close/>
                <a:moveTo>
                  <a:pt x="422" y="169"/>
                </a:moveTo>
                <a:cubicBezTo>
                  <a:pt x="424" y="169"/>
                  <a:pt x="426" y="167"/>
                  <a:pt x="426" y="165"/>
                </a:cubicBezTo>
                <a:cubicBezTo>
                  <a:pt x="426" y="163"/>
                  <a:pt x="424" y="162"/>
                  <a:pt x="422" y="162"/>
                </a:cubicBezTo>
                <a:cubicBezTo>
                  <a:pt x="420" y="162"/>
                  <a:pt x="419" y="163"/>
                  <a:pt x="419" y="165"/>
                </a:cubicBezTo>
                <a:cubicBezTo>
                  <a:pt x="419" y="167"/>
                  <a:pt x="420" y="169"/>
                  <a:pt x="422" y="169"/>
                </a:cubicBezTo>
                <a:close/>
                <a:moveTo>
                  <a:pt x="443" y="168"/>
                </a:moveTo>
                <a:cubicBezTo>
                  <a:pt x="444" y="168"/>
                  <a:pt x="445" y="166"/>
                  <a:pt x="445" y="165"/>
                </a:cubicBezTo>
                <a:cubicBezTo>
                  <a:pt x="445" y="164"/>
                  <a:pt x="444" y="163"/>
                  <a:pt x="443" y="163"/>
                </a:cubicBezTo>
                <a:cubicBezTo>
                  <a:pt x="441" y="163"/>
                  <a:pt x="440" y="164"/>
                  <a:pt x="440" y="165"/>
                </a:cubicBezTo>
                <a:cubicBezTo>
                  <a:pt x="440" y="166"/>
                  <a:pt x="441" y="168"/>
                  <a:pt x="443" y="168"/>
                </a:cubicBezTo>
                <a:close/>
                <a:moveTo>
                  <a:pt x="463" y="167"/>
                </a:moveTo>
                <a:cubicBezTo>
                  <a:pt x="464" y="167"/>
                  <a:pt x="465" y="166"/>
                  <a:pt x="465" y="165"/>
                </a:cubicBezTo>
                <a:cubicBezTo>
                  <a:pt x="465" y="164"/>
                  <a:pt x="464" y="164"/>
                  <a:pt x="463" y="164"/>
                </a:cubicBezTo>
                <a:cubicBezTo>
                  <a:pt x="462" y="164"/>
                  <a:pt x="462" y="164"/>
                  <a:pt x="462" y="165"/>
                </a:cubicBezTo>
                <a:cubicBezTo>
                  <a:pt x="462" y="166"/>
                  <a:pt x="462" y="167"/>
                  <a:pt x="463" y="167"/>
                </a:cubicBezTo>
                <a:close/>
                <a:moveTo>
                  <a:pt x="484" y="166"/>
                </a:moveTo>
                <a:cubicBezTo>
                  <a:pt x="484" y="166"/>
                  <a:pt x="485" y="166"/>
                  <a:pt x="485" y="165"/>
                </a:cubicBezTo>
                <a:cubicBezTo>
                  <a:pt x="485" y="165"/>
                  <a:pt x="484" y="164"/>
                  <a:pt x="484" y="164"/>
                </a:cubicBezTo>
                <a:cubicBezTo>
                  <a:pt x="483" y="164"/>
                  <a:pt x="483" y="165"/>
                  <a:pt x="483" y="165"/>
                </a:cubicBezTo>
                <a:cubicBezTo>
                  <a:pt x="483" y="166"/>
                  <a:pt x="483" y="166"/>
                  <a:pt x="484" y="166"/>
                </a:cubicBezTo>
                <a:close/>
                <a:moveTo>
                  <a:pt x="504" y="165"/>
                </a:moveTo>
                <a:cubicBezTo>
                  <a:pt x="505" y="165"/>
                  <a:pt x="505" y="165"/>
                  <a:pt x="505" y="165"/>
                </a:cubicBezTo>
                <a:cubicBezTo>
                  <a:pt x="505" y="165"/>
                  <a:pt x="505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lose/>
                <a:moveTo>
                  <a:pt x="0" y="186"/>
                </a:moveTo>
                <a:cubicBezTo>
                  <a:pt x="1" y="186"/>
                  <a:pt x="1" y="186"/>
                  <a:pt x="1" y="186"/>
                </a:cubicBezTo>
                <a:cubicBezTo>
                  <a:pt x="1" y="186"/>
                  <a:pt x="1" y="185"/>
                  <a:pt x="0" y="185"/>
                </a:cubicBezTo>
                <a:cubicBezTo>
                  <a:pt x="0" y="185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1" y="186"/>
                </a:moveTo>
                <a:cubicBezTo>
                  <a:pt x="21" y="186"/>
                  <a:pt x="22" y="186"/>
                  <a:pt x="22" y="186"/>
                </a:cubicBezTo>
                <a:cubicBezTo>
                  <a:pt x="22" y="185"/>
                  <a:pt x="21" y="185"/>
                  <a:pt x="21" y="185"/>
                </a:cubicBezTo>
                <a:cubicBezTo>
                  <a:pt x="21" y="185"/>
                  <a:pt x="20" y="185"/>
                  <a:pt x="20" y="186"/>
                </a:cubicBezTo>
                <a:cubicBezTo>
                  <a:pt x="20" y="186"/>
                  <a:pt x="21" y="186"/>
                  <a:pt x="21" y="186"/>
                </a:cubicBezTo>
                <a:close/>
                <a:moveTo>
                  <a:pt x="42" y="187"/>
                </a:moveTo>
                <a:cubicBezTo>
                  <a:pt x="42" y="187"/>
                  <a:pt x="43" y="187"/>
                  <a:pt x="43" y="186"/>
                </a:cubicBezTo>
                <a:cubicBezTo>
                  <a:pt x="43" y="185"/>
                  <a:pt x="42" y="184"/>
                  <a:pt x="42" y="184"/>
                </a:cubicBezTo>
                <a:cubicBezTo>
                  <a:pt x="41" y="184"/>
                  <a:pt x="40" y="185"/>
                  <a:pt x="40" y="186"/>
                </a:cubicBezTo>
                <a:cubicBezTo>
                  <a:pt x="40" y="187"/>
                  <a:pt x="41" y="187"/>
                  <a:pt x="42" y="187"/>
                </a:cubicBezTo>
                <a:close/>
                <a:moveTo>
                  <a:pt x="62" y="188"/>
                </a:moveTo>
                <a:cubicBezTo>
                  <a:pt x="64" y="188"/>
                  <a:pt x="65" y="187"/>
                  <a:pt x="65" y="186"/>
                </a:cubicBezTo>
                <a:cubicBezTo>
                  <a:pt x="65" y="184"/>
                  <a:pt x="64" y="183"/>
                  <a:pt x="62" y="183"/>
                </a:cubicBezTo>
                <a:cubicBezTo>
                  <a:pt x="61" y="183"/>
                  <a:pt x="60" y="184"/>
                  <a:pt x="60" y="186"/>
                </a:cubicBezTo>
                <a:cubicBezTo>
                  <a:pt x="60" y="187"/>
                  <a:pt x="61" y="188"/>
                  <a:pt x="62" y="188"/>
                </a:cubicBezTo>
                <a:close/>
                <a:moveTo>
                  <a:pt x="83" y="189"/>
                </a:moveTo>
                <a:cubicBezTo>
                  <a:pt x="85" y="189"/>
                  <a:pt x="86" y="188"/>
                  <a:pt x="86" y="186"/>
                </a:cubicBezTo>
                <a:cubicBezTo>
                  <a:pt x="86" y="184"/>
                  <a:pt x="85" y="182"/>
                  <a:pt x="83" y="182"/>
                </a:cubicBezTo>
                <a:cubicBezTo>
                  <a:pt x="81" y="182"/>
                  <a:pt x="79" y="184"/>
                  <a:pt x="79" y="186"/>
                </a:cubicBezTo>
                <a:cubicBezTo>
                  <a:pt x="79" y="188"/>
                  <a:pt x="81" y="189"/>
                  <a:pt x="83" y="189"/>
                </a:cubicBezTo>
                <a:close/>
                <a:moveTo>
                  <a:pt x="103" y="191"/>
                </a:moveTo>
                <a:cubicBezTo>
                  <a:pt x="106" y="191"/>
                  <a:pt x="108" y="188"/>
                  <a:pt x="108" y="186"/>
                </a:cubicBezTo>
                <a:cubicBezTo>
                  <a:pt x="108" y="183"/>
                  <a:pt x="106" y="181"/>
                  <a:pt x="103" y="181"/>
                </a:cubicBezTo>
                <a:cubicBezTo>
                  <a:pt x="101" y="181"/>
                  <a:pt x="98" y="183"/>
                  <a:pt x="98" y="186"/>
                </a:cubicBezTo>
                <a:cubicBezTo>
                  <a:pt x="98" y="188"/>
                  <a:pt x="101" y="191"/>
                  <a:pt x="103" y="191"/>
                </a:cubicBezTo>
                <a:close/>
                <a:moveTo>
                  <a:pt x="124" y="192"/>
                </a:moveTo>
                <a:cubicBezTo>
                  <a:pt x="128" y="192"/>
                  <a:pt x="130" y="189"/>
                  <a:pt x="130" y="186"/>
                </a:cubicBezTo>
                <a:cubicBezTo>
                  <a:pt x="130" y="182"/>
                  <a:pt x="128" y="179"/>
                  <a:pt x="124" y="179"/>
                </a:cubicBezTo>
                <a:cubicBezTo>
                  <a:pt x="120" y="179"/>
                  <a:pt x="117" y="182"/>
                  <a:pt x="117" y="186"/>
                </a:cubicBezTo>
                <a:cubicBezTo>
                  <a:pt x="117" y="189"/>
                  <a:pt x="120" y="192"/>
                  <a:pt x="124" y="192"/>
                </a:cubicBezTo>
                <a:close/>
                <a:moveTo>
                  <a:pt x="144" y="194"/>
                </a:moveTo>
                <a:cubicBezTo>
                  <a:pt x="149" y="194"/>
                  <a:pt x="153" y="190"/>
                  <a:pt x="153" y="186"/>
                </a:cubicBezTo>
                <a:cubicBezTo>
                  <a:pt x="153" y="181"/>
                  <a:pt x="149" y="177"/>
                  <a:pt x="144" y="177"/>
                </a:cubicBezTo>
                <a:cubicBezTo>
                  <a:pt x="140" y="177"/>
                  <a:pt x="136" y="181"/>
                  <a:pt x="136" y="186"/>
                </a:cubicBezTo>
                <a:cubicBezTo>
                  <a:pt x="136" y="190"/>
                  <a:pt x="140" y="194"/>
                  <a:pt x="144" y="194"/>
                </a:cubicBezTo>
                <a:close/>
                <a:moveTo>
                  <a:pt x="165" y="196"/>
                </a:moveTo>
                <a:cubicBezTo>
                  <a:pt x="171" y="196"/>
                  <a:pt x="175" y="191"/>
                  <a:pt x="175" y="186"/>
                </a:cubicBezTo>
                <a:cubicBezTo>
                  <a:pt x="175" y="180"/>
                  <a:pt x="171" y="176"/>
                  <a:pt x="165" y="176"/>
                </a:cubicBezTo>
                <a:cubicBezTo>
                  <a:pt x="159" y="176"/>
                  <a:pt x="155" y="180"/>
                  <a:pt x="155" y="186"/>
                </a:cubicBezTo>
                <a:cubicBezTo>
                  <a:pt x="155" y="191"/>
                  <a:pt x="159" y="196"/>
                  <a:pt x="165" y="196"/>
                </a:cubicBezTo>
                <a:close/>
                <a:moveTo>
                  <a:pt x="186" y="196"/>
                </a:moveTo>
                <a:cubicBezTo>
                  <a:pt x="191" y="196"/>
                  <a:pt x="196" y="192"/>
                  <a:pt x="196" y="186"/>
                </a:cubicBezTo>
                <a:cubicBezTo>
                  <a:pt x="196" y="180"/>
                  <a:pt x="191" y="175"/>
                  <a:pt x="186" y="175"/>
                </a:cubicBezTo>
                <a:cubicBezTo>
                  <a:pt x="180" y="175"/>
                  <a:pt x="175" y="180"/>
                  <a:pt x="175" y="186"/>
                </a:cubicBezTo>
                <a:cubicBezTo>
                  <a:pt x="175" y="192"/>
                  <a:pt x="180" y="196"/>
                  <a:pt x="186" y="196"/>
                </a:cubicBezTo>
                <a:close/>
                <a:moveTo>
                  <a:pt x="206" y="196"/>
                </a:moveTo>
                <a:cubicBezTo>
                  <a:pt x="212" y="196"/>
                  <a:pt x="217" y="192"/>
                  <a:pt x="217" y="186"/>
                </a:cubicBezTo>
                <a:cubicBezTo>
                  <a:pt x="217" y="180"/>
                  <a:pt x="212" y="175"/>
                  <a:pt x="206" y="175"/>
                </a:cubicBezTo>
                <a:cubicBezTo>
                  <a:pt x="200" y="175"/>
                  <a:pt x="196" y="180"/>
                  <a:pt x="196" y="186"/>
                </a:cubicBezTo>
                <a:cubicBezTo>
                  <a:pt x="196" y="192"/>
                  <a:pt x="200" y="196"/>
                  <a:pt x="206" y="196"/>
                </a:cubicBezTo>
                <a:close/>
                <a:moveTo>
                  <a:pt x="227" y="196"/>
                </a:moveTo>
                <a:cubicBezTo>
                  <a:pt x="233" y="196"/>
                  <a:pt x="237" y="192"/>
                  <a:pt x="237" y="186"/>
                </a:cubicBezTo>
                <a:cubicBezTo>
                  <a:pt x="237" y="180"/>
                  <a:pt x="233" y="175"/>
                  <a:pt x="227" y="175"/>
                </a:cubicBezTo>
                <a:cubicBezTo>
                  <a:pt x="221" y="175"/>
                  <a:pt x="216" y="180"/>
                  <a:pt x="216" y="186"/>
                </a:cubicBezTo>
                <a:cubicBezTo>
                  <a:pt x="216" y="192"/>
                  <a:pt x="221" y="196"/>
                  <a:pt x="227" y="196"/>
                </a:cubicBezTo>
                <a:close/>
                <a:moveTo>
                  <a:pt x="247" y="196"/>
                </a:moveTo>
                <a:cubicBezTo>
                  <a:pt x="253" y="196"/>
                  <a:pt x="258" y="192"/>
                  <a:pt x="258" y="186"/>
                </a:cubicBezTo>
                <a:cubicBezTo>
                  <a:pt x="258" y="180"/>
                  <a:pt x="253" y="175"/>
                  <a:pt x="247" y="175"/>
                </a:cubicBezTo>
                <a:cubicBezTo>
                  <a:pt x="241" y="175"/>
                  <a:pt x="237" y="180"/>
                  <a:pt x="237" y="186"/>
                </a:cubicBezTo>
                <a:cubicBezTo>
                  <a:pt x="237" y="192"/>
                  <a:pt x="241" y="196"/>
                  <a:pt x="247" y="196"/>
                </a:cubicBezTo>
                <a:close/>
                <a:moveTo>
                  <a:pt x="268" y="196"/>
                </a:moveTo>
                <a:cubicBezTo>
                  <a:pt x="274" y="196"/>
                  <a:pt x="279" y="192"/>
                  <a:pt x="279" y="186"/>
                </a:cubicBezTo>
                <a:cubicBezTo>
                  <a:pt x="279" y="180"/>
                  <a:pt x="274" y="175"/>
                  <a:pt x="268" y="175"/>
                </a:cubicBezTo>
                <a:cubicBezTo>
                  <a:pt x="262" y="175"/>
                  <a:pt x="257" y="180"/>
                  <a:pt x="257" y="186"/>
                </a:cubicBezTo>
                <a:cubicBezTo>
                  <a:pt x="257" y="192"/>
                  <a:pt x="262" y="196"/>
                  <a:pt x="268" y="196"/>
                </a:cubicBezTo>
                <a:close/>
                <a:moveTo>
                  <a:pt x="288" y="196"/>
                </a:moveTo>
                <a:cubicBezTo>
                  <a:pt x="294" y="196"/>
                  <a:pt x="299" y="192"/>
                  <a:pt x="299" y="186"/>
                </a:cubicBezTo>
                <a:cubicBezTo>
                  <a:pt x="299" y="180"/>
                  <a:pt x="294" y="175"/>
                  <a:pt x="288" y="175"/>
                </a:cubicBezTo>
                <a:cubicBezTo>
                  <a:pt x="283" y="175"/>
                  <a:pt x="278" y="180"/>
                  <a:pt x="278" y="186"/>
                </a:cubicBezTo>
                <a:cubicBezTo>
                  <a:pt x="278" y="192"/>
                  <a:pt x="283" y="196"/>
                  <a:pt x="288" y="196"/>
                </a:cubicBezTo>
                <a:close/>
                <a:moveTo>
                  <a:pt x="309" y="196"/>
                </a:moveTo>
                <a:cubicBezTo>
                  <a:pt x="315" y="196"/>
                  <a:pt x="320" y="192"/>
                  <a:pt x="320" y="186"/>
                </a:cubicBezTo>
                <a:cubicBezTo>
                  <a:pt x="320" y="180"/>
                  <a:pt x="315" y="175"/>
                  <a:pt x="309" y="175"/>
                </a:cubicBezTo>
                <a:cubicBezTo>
                  <a:pt x="303" y="175"/>
                  <a:pt x="298" y="180"/>
                  <a:pt x="298" y="186"/>
                </a:cubicBezTo>
                <a:cubicBezTo>
                  <a:pt x="298" y="192"/>
                  <a:pt x="303" y="196"/>
                  <a:pt x="309" y="196"/>
                </a:cubicBezTo>
                <a:close/>
                <a:moveTo>
                  <a:pt x="330" y="196"/>
                </a:moveTo>
                <a:cubicBezTo>
                  <a:pt x="335" y="196"/>
                  <a:pt x="340" y="191"/>
                  <a:pt x="340" y="186"/>
                </a:cubicBezTo>
                <a:cubicBezTo>
                  <a:pt x="340" y="180"/>
                  <a:pt x="335" y="176"/>
                  <a:pt x="330" y="176"/>
                </a:cubicBezTo>
                <a:cubicBezTo>
                  <a:pt x="324" y="176"/>
                  <a:pt x="320" y="180"/>
                  <a:pt x="320" y="186"/>
                </a:cubicBezTo>
                <a:cubicBezTo>
                  <a:pt x="320" y="191"/>
                  <a:pt x="324" y="196"/>
                  <a:pt x="330" y="196"/>
                </a:cubicBezTo>
                <a:close/>
                <a:moveTo>
                  <a:pt x="350" y="194"/>
                </a:moveTo>
                <a:cubicBezTo>
                  <a:pt x="355" y="194"/>
                  <a:pt x="358" y="190"/>
                  <a:pt x="358" y="186"/>
                </a:cubicBezTo>
                <a:cubicBezTo>
                  <a:pt x="358" y="181"/>
                  <a:pt x="355" y="177"/>
                  <a:pt x="350" y="177"/>
                </a:cubicBezTo>
                <a:cubicBezTo>
                  <a:pt x="346" y="177"/>
                  <a:pt x="342" y="181"/>
                  <a:pt x="342" y="186"/>
                </a:cubicBezTo>
                <a:cubicBezTo>
                  <a:pt x="342" y="190"/>
                  <a:pt x="346" y="194"/>
                  <a:pt x="350" y="194"/>
                </a:cubicBezTo>
                <a:close/>
                <a:moveTo>
                  <a:pt x="371" y="192"/>
                </a:moveTo>
                <a:cubicBezTo>
                  <a:pt x="374" y="192"/>
                  <a:pt x="377" y="189"/>
                  <a:pt x="377" y="186"/>
                </a:cubicBezTo>
                <a:cubicBezTo>
                  <a:pt x="377" y="182"/>
                  <a:pt x="374" y="179"/>
                  <a:pt x="371" y="179"/>
                </a:cubicBezTo>
                <a:cubicBezTo>
                  <a:pt x="367" y="179"/>
                  <a:pt x="364" y="182"/>
                  <a:pt x="364" y="186"/>
                </a:cubicBezTo>
                <a:cubicBezTo>
                  <a:pt x="364" y="189"/>
                  <a:pt x="367" y="192"/>
                  <a:pt x="371" y="192"/>
                </a:cubicBezTo>
                <a:close/>
                <a:moveTo>
                  <a:pt x="391" y="191"/>
                </a:moveTo>
                <a:cubicBezTo>
                  <a:pt x="394" y="191"/>
                  <a:pt x="396" y="188"/>
                  <a:pt x="396" y="186"/>
                </a:cubicBezTo>
                <a:cubicBezTo>
                  <a:pt x="396" y="183"/>
                  <a:pt x="394" y="181"/>
                  <a:pt x="391" y="181"/>
                </a:cubicBezTo>
                <a:cubicBezTo>
                  <a:pt x="389" y="181"/>
                  <a:pt x="386" y="183"/>
                  <a:pt x="386" y="186"/>
                </a:cubicBezTo>
                <a:cubicBezTo>
                  <a:pt x="386" y="188"/>
                  <a:pt x="389" y="191"/>
                  <a:pt x="391" y="191"/>
                </a:cubicBezTo>
                <a:close/>
                <a:moveTo>
                  <a:pt x="412" y="189"/>
                </a:moveTo>
                <a:cubicBezTo>
                  <a:pt x="414" y="189"/>
                  <a:pt x="416" y="188"/>
                  <a:pt x="416" y="186"/>
                </a:cubicBezTo>
                <a:cubicBezTo>
                  <a:pt x="416" y="184"/>
                  <a:pt x="414" y="182"/>
                  <a:pt x="412" y="182"/>
                </a:cubicBezTo>
                <a:cubicBezTo>
                  <a:pt x="410" y="182"/>
                  <a:pt x="408" y="184"/>
                  <a:pt x="408" y="186"/>
                </a:cubicBezTo>
                <a:cubicBezTo>
                  <a:pt x="408" y="188"/>
                  <a:pt x="410" y="189"/>
                  <a:pt x="412" y="189"/>
                </a:cubicBezTo>
                <a:close/>
                <a:moveTo>
                  <a:pt x="432" y="188"/>
                </a:moveTo>
                <a:cubicBezTo>
                  <a:pt x="434" y="188"/>
                  <a:pt x="435" y="187"/>
                  <a:pt x="435" y="186"/>
                </a:cubicBezTo>
                <a:cubicBezTo>
                  <a:pt x="435" y="184"/>
                  <a:pt x="434" y="183"/>
                  <a:pt x="432" y="183"/>
                </a:cubicBezTo>
                <a:cubicBezTo>
                  <a:pt x="431" y="183"/>
                  <a:pt x="430" y="184"/>
                  <a:pt x="430" y="186"/>
                </a:cubicBezTo>
                <a:cubicBezTo>
                  <a:pt x="430" y="187"/>
                  <a:pt x="431" y="188"/>
                  <a:pt x="432" y="188"/>
                </a:cubicBezTo>
                <a:close/>
                <a:moveTo>
                  <a:pt x="453" y="187"/>
                </a:moveTo>
                <a:cubicBezTo>
                  <a:pt x="454" y="187"/>
                  <a:pt x="455" y="187"/>
                  <a:pt x="455" y="186"/>
                </a:cubicBezTo>
                <a:cubicBezTo>
                  <a:pt x="455" y="185"/>
                  <a:pt x="454" y="184"/>
                  <a:pt x="453" y="184"/>
                </a:cubicBezTo>
                <a:cubicBezTo>
                  <a:pt x="452" y="184"/>
                  <a:pt x="451" y="185"/>
                  <a:pt x="451" y="186"/>
                </a:cubicBezTo>
                <a:cubicBezTo>
                  <a:pt x="451" y="187"/>
                  <a:pt x="452" y="187"/>
                  <a:pt x="453" y="187"/>
                </a:cubicBezTo>
                <a:close/>
                <a:moveTo>
                  <a:pt x="474" y="186"/>
                </a:moveTo>
                <a:cubicBezTo>
                  <a:pt x="474" y="186"/>
                  <a:pt x="474" y="186"/>
                  <a:pt x="474" y="186"/>
                </a:cubicBezTo>
                <a:cubicBezTo>
                  <a:pt x="474" y="185"/>
                  <a:pt x="474" y="185"/>
                  <a:pt x="474" y="185"/>
                </a:cubicBezTo>
                <a:cubicBezTo>
                  <a:pt x="473" y="185"/>
                  <a:pt x="473" y="185"/>
                  <a:pt x="473" y="186"/>
                </a:cubicBezTo>
                <a:cubicBezTo>
                  <a:pt x="473" y="186"/>
                  <a:pt x="473" y="186"/>
                  <a:pt x="474" y="186"/>
                </a:cubicBezTo>
                <a:close/>
                <a:moveTo>
                  <a:pt x="494" y="186"/>
                </a:moveTo>
                <a:cubicBezTo>
                  <a:pt x="494" y="186"/>
                  <a:pt x="494" y="186"/>
                  <a:pt x="494" y="186"/>
                </a:cubicBezTo>
                <a:cubicBezTo>
                  <a:pt x="494" y="186"/>
                  <a:pt x="494" y="185"/>
                  <a:pt x="494" y="185"/>
                </a:cubicBezTo>
                <a:cubicBezTo>
                  <a:pt x="494" y="185"/>
                  <a:pt x="494" y="186"/>
                  <a:pt x="494" y="186"/>
                </a:cubicBezTo>
                <a:cubicBezTo>
                  <a:pt x="494" y="186"/>
                  <a:pt x="494" y="186"/>
                  <a:pt x="494" y="186"/>
                </a:cubicBezTo>
                <a:close/>
                <a:moveTo>
                  <a:pt x="11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lose/>
                <a:moveTo>
                  <a:pt x="31" y="207"/>
                </a:moveTo>
                <a:cubicBezTo>
                  <a:pt x="32" y="207"/>
                  <a:pt x="32" y="207"/>
                  <a:pt x="32" y="206"/>
                </a:cubicBezTo>
                <a:cubicBezTo>
                  <a:pt x="32" y="206"/>
                  <a:pt x="32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7"/>
                  <a:pt x="31" y="207"/>
                  <a:pt x="31" y="207"/>
                </a:cubicBezTo>
                <a:close/>
                <a:moveTo>
                  <a:pt x="52" y="208"/>
                </a:moveTo>
                <a:cubicBezTo>
                  <a:pt x="53" y="208"/>
                  <a:pt x="53" y="207"/>
                  <a:pt x="53" y="206"/>
                </a:cubicBezTo>
                <a:cubicBezTo>
                  <a:pt x="53" y="205"/>
                  <a:pt x="53" y="205"/>
                  <a:pt x="52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8"/>
                  <a:pt x="52" y="208"/>
                </a:cubicBezTo>
                <a:close/>
                <a:moveTo>
                  <a:pt x="72" y="209"/>
                </a:moveTo>
                <a:cubicBezTo>
                  <a:pt x="74" y="209"/>
                  <a:pt x="75" y="208"/>
                  <a:pt x="75" y="206"/>
                </a:cubicBezTo>
                <a:cubicBezTo>
                  <a:pt x="75" y="205"/>
                  <a:pt x="74" y="204"/>
                  <a:pt x="72" y="204"/>
                </a:cubicBez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9"/>
                  <a:pt x="72" y="209"/>
                </a:cubicBezTo>
                <a:close/>
                <a:moveTo>
                  <a:pt x="93" y="210"/>
                </a:moveTo>
                <a:cubicBezTo>
                  <a:pt x="95" y="210"/>
                  <a:pt x="97" y="208"/>
                  <a:pt x="97" y="206"/>
                </a:cubicBezTo>
                <a:cubicBezTo>
                  <a:pt x="97" y="204"/>
                  <a:pt x="95" y="203"/>
                  <a:pt x="93" y="203"/>
                </a:cubicBezTo>
                <a:cubicBezTo>
                  <a:pt x="91" y="203"/>
                  <a:pt x="89" y="204"/>
                  <a:pt x="89" y="206"/>
                </a:cubicBezTo>
                <a:cubicBezTo>
                  <a:pt x="89" y="208"/>
                  <a:pt x="91" y="210"/>
                  <a:pt x="93" y="210"/>
                </a:cubicBezTo>
                <a:close/>
                <a:moveTo>
                  <a:pt x="114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4"/>
                  <a:pt x="116" y="201"/>
                  <a:pt x="114" y="201"/>
                </a:cubicBezTo>
                <a:cubicBezTo>
                  <a:pt x="111" y="201"/>
                  <a:pt x="109" y="204"/>
                  <a:pt x="109" y="206"/>
                </a:cubicBezTo>
                <a:cubicBezTo>
                  <a:pt x="109" y="209"/>
                  <a:pt x="111" y="211"/>
                  <a:pt x="114" y="211"/>
                </a:cubicBezTo>
                <a:close/>
                <a:moveTo>
                  <a:pt x="134" y="213"/>
                </a:moveTo>
                <a:cubicBezTo>
                  <a:pt x="138" y="213"/>
                  <a:pt x="140" y="210"/>
                  <a:pt x="140" y="206"/>
                </a:cubicBezTo>
                <a:cubicBezTo>
                  <a:pt x="140" y="203"/>
                  <a:pt x="138" y="200"/>
                  <a:pt x="134" y="200"/>
                </a:cubicBezTo>
                <a:cubicBezTo>
                  <a:pt x="131" y="200"/>
                  <a:pt x="128" y="203"/>
                  <a:pt x="128" y="206"/>
                </a:cubicBezTo>
                <a:cubicBezTo>
                  <a:pt x="128" y="210"/>
                  <a:pt x="131" y="213"/>
                  <a:pt x="134" y="213"/>
                </a:cubicBezTo>
                <a:close/>
                <a:moveTo>
                  <a:pt x="155" y="214"/>
                </a:moveTo>
                <a:cubicBezTo>
                  <a:pt x="159" y="214"/>
                  <a:pt x="163" y="211"/>
                  <a:pt x="163" y="206"/>
                </a:cubicBezTo>
                <a:cubicBezTo>
                  <a:pt x="163" y="202"/>
                  <a:pt x="159" y="198"/>
                  <a:pt x="155" y="198"/>
                </a:cubicBezTo>
                <a:cubicBezTo>
                  <a:pt x="150" y="198"/>
                  <a:pt x="147" y="202"/>
                  <a:pt x="147" y="206"/>
                </a:cubicBezTo>
                <a:cubicBezTo>
                  <a:pt x="147" y="211"/>
                  <a:pt x="150" y="214"/>
                  <a:pt x="155" y="214"/>
                </a:cubicBezTo>
                <a:close/>
                <a:moveTo>
                  <a:pt x="175" y="216"/>
                </a:moveTo>
                <a:cubicBezTo>
                  <a:pt x="181" y="216"/>
                  <a:pt x="185" y="212"/>
                  <a:pt x="185" y="206"/>
                </a:cubicBezTo>
                <a:cubicBezTo>
                  <a:pt x="185" y="201"/>
                  <a:pt x="181" y="197"/>
                  <a:pt x="175" y="197"/>
                </a:cubicBezTo>
                <a:cubicBezTo>
                  <a:pt x="170" y="197"/>
                  <a:pt x="166" y="201"/>
                  <a:pt x="166" y="206"/>
                </a:cubicBezTo>
                <a:cubicBezTo>
                  <a:pt x="166" y="212"/>
                  <a:pt x="170" y="216"/>
                  <a:pt x="175" y="216"/>
                </a:cubicBezTo>
                <a:close/>
                <a:moveTo>
                  <a:pt x="196" y="217"/>
                </a:moveTo>
                <a:cubicBezTo>
                  <a:pt x="202" y="217"/>
                  <a:pt x="207" y="212"/>
                  <a:pt x="207" y="206"/>
                </a:cubicBezTo>
                <a:cubicBezTo>
                  <a:pt x="207" y="200"/>
                  <a:pt x="202" y="196"/>
                  <a:pt x="196" y="196"/>
                </a:cubicBezTo>
                <a:cubicBezTo>
                  <a:pt x="190" y="196"/>
                  <a:pt x="185" y="200"/>
                  <a:pt x="185" y="206"/>
                </a:cubicBezTo>
                <a:cubicBezTo>
                  <a:pt x="185" y="212"/>
                  <a:pt x="190" y="217"/>
                  <a:pt x="196" y="217"/>
                </a:cubicBezTo>
                <a:close/>
                <a:moveTo>
                  <a:pt x="216" y="217"/>
                </a:moveTo>
                <a:cubicBezTo>
                  <a:pt x="222" y="217"/>
                  <a:pt x="227" y="212"/>
                  <a:pt x="227" y="206"/>
                </a:cubicBezTo>
                <a:cubicBezTo>
                  <a:pt x="227" y="200"/>
                  <a:pt x="222" y="196"/>
                  <a:pt x="216" y="196"/>
                </a:cubicBezTo>
                <a:cubicBezTo>
                  <a:pt x="211" y="196"/>
                  <a:pt x="206" y="200"/>
                  <a:pt x="206" y="206"/>
                </a:cubicBezTo>
                <a:cubicBezTo>
                  <a:pt x="206" y="212"/>
                  <a:pt x="211" y="217"/>
                  <a:pt x="216" y="217"/>
                </a:cubicBezTo>
                <a:close/>
                <a:moveTo>
                  <a:pt x="237" y="217"/>
                </a:moveTo>
                <a:cubicBezTo>
                  <a:pt x="243" y="217"/>
                  <a:pt x="248" y="212"/>
                  <a:pt x="248" y="206"/>
                </a:cubicBezTo>
                <a:cubicBezTo>
                  <a:pt x="248" y="200"/>
                  <a:pt x="243" y="196"/>
                  <a:pt x="237" y="196"/>
                </a:cubicBezTo>
                <a:cubicBezTo>
                  <a:pt x="231" y="196"/>
                  <a:pt x="226" y="200"/>
                  <a:pt x="226" y="206"/>
                </a:cubicBezTo>
                <a:cubicBezTo>
                  <a:pt x="226" y="212"/>
                  <a:pt x="231" y="217"/>
                  <a:pt x="237" y="217"/>
                </a:cubicBezTo>
                <a:close/>
                <a:moveTo>
                  <a:pt x="258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6"/>
                  <a:pt x="258" y="196"/>
                </a:cubicBezTo>
                <a:cubicBezTo>
                  <a:pt x="252" y="196"/>
                  <a:pt x="247" y="200"/>
                  <a:pt x="247" y="206"/>
                </a:cubicBezTo>
                <a:cubicBezTo>
                  <a:pt x="247" y="212"/>
                  <a:pt x="252" y="217"/>
                  <a:pt x="258" y="217"/>
                </a:cubicBezTo>
                <a:close/>
                <a:moveTo>
                  <a:pt x="278" y="217"/>
                </a:moveTo>
                <a:cubicBezTo>
                  <a:pt x="284" y="217"/>
                  <a:pt x="289" y="212"/>
                  <a:pt x="289" y="206"/>
                </a:cubicBezTo>
                <a:cubicBezTo>
                  <a:pt x="289" y="200"/>
                  <a:pt x="284" y="196"/>
                  <a:pt x="278" y="196"/>
                </a:cubicBezTo>
                <a:cubicBezTo>
                  <a:pt x="272" y="196"/>
                  <a:pt x="268" y="200"/>
                  <a:pt x="268" y="206"/>
                </a:cubicBezTo>
                <a:cubicBezTo>
                  <a:pt x="268" y="212"/>
                  <a:pt x="272" y="217"/>
                  <a:pt x="278" y="217"/>
                </a:cubicBezTo>
                <a:close/>
                <a:moveTo>
                  <a:pt x="299" y="217"/>
                </a:moveTo>
                <a:cubicBezTo>
                  <a:pt x="305" y="217"/>
                  <a:pt x="309" y="212"/>
                  <a:pt x="309" y="206"/>
                </a:cubicBezTo>
                <a:cubicBezTo>
                  <a:pt x="309" y="200"/>
                  <a:pt x="305" y="196"/>
                  <a:pt x="299" y="196"/>
                </a:cubicBezTo>
                <a:cubicBezTo>
                  <a:pt x="293" y="196"/>
                  <a:pt x="288" y="200"/>
                  <a:pt x="288" y="206"/>
                </a:cubicBezTo>
                <a:cubicBezTo>
                  <a:pt x="288" y="212"/>
                  <a:pt x="293" y="217"/>
                  <a:pt x="299" y="217"/>
                </a:cubicBezTo>
                <a:close/>
                <a:moveTo>
                  <a:pt x="319" y="217"/>
                </a:moveTo>
                <a:cubicBezTo>
                  <a:pt x="325" y="217"/>
                  <a:pt x="330" y="212"/>
                  <a:pt x="330" y="206"/>
                </a:cubicBezTo>
                <a:cubicBezTo>
                  <a:pt x="330" y="200"/>
                  <a:pt x="325" y="196"/>
                  <a:pt x="319" y="196"/>
                </a:cubicBezTo>
                <a:cubicBezTo>
                  <a:pt x="313" y="196"/>
                  <a:pt x="309" y="200"/>
                  <a:pt x="309" y="206"/>
                </a:cubicBezTo>
                <a:cubicBezTo>
                  <a:pt x="309" y="212"/>
                  <a:pt x="313" y="217"/>
                  <a:pt x="319" y="217"/>
                </a:cubicBezTo>
                <a:close/>
                <a:moveTo>
                  <a:pt x="340" y="216"/>
                </a:moveTo>
                <a:cubicBezTo>
                  <a:pt x="345" y="216"/>
                  <a:pt x="350" y="212"/>
                  <a:pt x="350" y="206"/>
                </a:cubicBezTo>
                <a:cubicBezTo>
                  <a:pt x="350" y="201"/>
                  <a:pt x="345" y="197"/>
                  <a:pt x="340" y="197"/>
                </a:cubicBezTo>
                <a:cubicBezTo>
                  <a:pt x="335" y="197"/>
                  <a:pt x="330" y="201"/>
                  <a:pt x="330" y="206"/>
                </a:cubicBezTo>
                <a:cubicBezTo>
                  <a:pt x="330" y="212"/>
                  <a:pt x="335" y="216"/>
                  <a:pt x="340" y="216"/>
                </a:cubicBezTo>
                <a:close/>
                <a:moveTo>
                  <a:pt x="360" y="214"/>
                </a:moveTo>
                <a:cubicBezTo>
                  <a:pt x="365" y="214"/>
                  <a:pt x="368" y="211"/>
                  <a:pt x="368" y="206"/>
                </a:cubicBezTo>
                <a:cubicBezTo>
                  <a:pt x="368" y="202"/>
                  <a:pt x="365" y="198"/>
                  <a:pt x="360" y="198"/>
                </a:cubicBezTo>
                <a:cubicBezTo>
                  <a:pt x="356" y="198"/>
                  <a:pt x="353" y="202"/>
                  <a:pt x="353" y="206"/>
                </a:cubicBezTo>
                <a:cubicBezTo>
                  <a:pt x="353" y="211"/>
                  <a:pt x="356" y="214"/>
                  <a:pt x="360" y="214"/>
                </a:cubicBezTo>
                <a:close/>
                <a:moveTo>
                  <a:pt x="381" y="213"/>
                </a:moveTo>
                <a:cubicBezTo>
                  <a:pt x="384" y="213"/>
                  <a:pt x="387" y="210"/>
                  <a:pt x="387" y="206"/>
                </a:cubicBezTo>
                <a:cubicBezTo>
                  <a:pt x="387" y="203"/>
                  <a:pt x="384" y="200"/>
                  <a:pt x="381" y="200"/>
                </a:cubicBezTo>
                <a:cubicBezTo>
                  <a:pt x="378" y="200"/>
                  <a:pt x="375" y="203"/>
                  <a:pt x="375" y="206"/>
                </a:cubicBezTo>
                <a:cubicBezTo>
                  <a:pt x="375" y="210"/>
                  <a:pt x="378" y="213"/>
                  <a:pt x="381" y="213"/>
                </a:cubicBezTo>
                <a:close/>
                <a:moveTo>
                  <a:pt x="402" y="211"/>
                </a:moveTo>
                <a:cubicBezTo>
                  <a:pt x="404" y="211"/>
                  <a:pt x="406" y="209"/>
                  <a:pt x="406" y="206"/>
                </a:cubicBezTo>
                <a:cubicBezTo>
                  <a:pt x="406" y="204"/>
                  <a:pt x="404" y="201"/>
                  <a:pt x="402" y="201"/>
                </a:cubicBezTo>
                <a:cubicBezTo>
                  <a:pt x="399" y="201"/>
                  <a:pt x="397" y="204"/>
                  <a:pt x="397" y="206"/>
                </a:cubicBezTo>
                <a:cubicBezTo>
                  <a:pt x="397" y="209"/>
                  <a:pt x="399" y="211"/>
                  <a:pt x="402" y="211"/>
                </a:cubicBezTo>
                <a:close/>
                <a:moveTo>
                  <a:pt x="422" y="210"/>
                </a:moveTo>
                <a:cubicBezTo>
                  <a:pt x="424" y="210"/>
                  <a:pt x="426" y="208"/>
                  <a:pt x="426" y="206"/>
                </a:cubicBezTo>
                <a:cubicBezTo>
                  <a:pt x="426" y="204"/>
                  <a:pt x="424" y="203"/>
                  <a:pt x="422" y="203"/>
                </a:cubicBezTo>
                <a:cubicBezTo>
                  <a:pt x="420" y="203"/>
                  <a:pt x="419" y="204"/>
                  <a:pt x="419" y="206"/>
                </a:cubicBezTo>
                <a:cubicBezTo>
                  <a:pt x="419" y="208"/>
                  <a:pt x="420" y="210"/>
                  <a:pt x="422" y="210"/>
                </a:cubicBezTo>
                <a:close/>
                <a:moveTo>
                  <a:pt x="443" y="209"/>
                </a:moveTo>
                <a:cubicBezTo>
                  <a:pt x="444" y="209"/>
                  <a:pt x="445" y="208"/>
                  <a:pt x="445" y="206"/>
                </a:cubicBezTo>
                <a:cubicBezTo>
                  <a:pt x="445" y="205"/>
                  <a:pt x="444" y="204"/>
                  <a:pt x="443" y="204"/>
                </a:cubicBezTo>
                <a:cubicBezTo>
                  <a:pt x="441" y="204"/>
                  <a:pt x="440" y="205"/>
                  <a:pt x="440" y="206"/>
                </a:cubicBezTo>
                <a:cubicBezTo>
                  <a:pt x="440" y="208"/>
                  <a:pt x="441" y="209"/>
                  <a:pt x="443" y="209"/>
                </a:cubicBezTo>
                <a:close/>
                <a:moveTo>
                  <a:pt x="463" y="208"/>
                </a:moveTo>
                <a:cubicBezTo>
                  <a:pt x="464" y="208"/>
                  <a:pt x="465" y="207"/>
                  <a:pt x="465" y="206"/>
                </a:cubicBezTo>
                <a:cubicBezTo>
                  <a:pt x="465" y="205"/>
                  <a:pt x="464" y="205"/>
                  <a:pt x="463" y="205"/>
                </a:cubicBezTo>
                <a:cubicBezTo>
                  <a:pt x="462" y="205"/>
                  <a:pt x="462" y="205"/>
                  <a:pt x="462" y="206"/>
                </a:cubicBezTo>
                <a:cubicBezTo>
                  <a:pt x="462" y="207"/>
                  <a:pt x="462" y="208"/>
                  <a:pt x="463" y="208"/>
                </a:cubicBezTo>
                <a:close/>
                <a:moveTo>
                  <a:pt x="484" y="207"/>
                </a:moveTo>
                <a:cubicBezTo>
                  <a:pt x="484" y="207"/>
                  <a:pt x="485" y="207"/>
                  <a:pt x="485" y="206"/>
                </a:cubicBezTo>
                <a:cubicBezTo>
                  <a:pt x="485" y="206"/>
                  <a:pt x="484" y="206"/>
                  <a:pt x="484" y="206"/>
                </a:cubicBezTo>
                <a:cubicBezTo>
                  <a:pt x="484" y="206"/>
                  <a:pt x="483" y="206"/>
                  <a:pt x="483" y="206"/>
                </a:cubicBezTo>
                <a:cubicBezTo>
                  <a:pt x="483" y="207"/>
                  <a:pt x="484" y="207"/>
                  <a:pt x="484" y="207"/>
                </a:cubicBezTo>
                <a:close/>
                <a:moveTo>
                  <a:pt x="504" y="206"/>
                </a:moveTo>
                <a:cubicBezTo>
                  <a:pt x="505" y="206"/>
                  <a:pt x="505" y="206"/>
                  <a:pt x="505" y="206"/>
                </a:cubicBezTo>
                <a:cubicBezTo>
                  <a:pt x="505" y="206"/>
                  <a:pt x="505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lose/>
                <a:moveTo>
                  <a:pt x="0" y="227"/>
                </a:moveTo>
                <a:cubicBezTo>
                  <a:pt x="1" y="227"/>
                  <a:pt x="1" y="227"/>
                  <a:pt x="1" y="227"/>
                </a:cubicBezTo>
                <a:cubicBezTo>
                  <a:pt x="1" y="227"/>
                  <a:pt x="1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1" y="227"/>
                </a:moveTo>
                <a:cubicBezTo>
                  <a:pt x="21" y="227"/>
                  <a:pt x="22" y="227"/>
                  <a:pt x="22" y="227"/>
                </a:cubicBezTo>
                <a:cubicBezTo>
                  <a:pt x="22" y="227"/>
                  <a:pt x="21" y="226"/>
                  <a:pt x="21" y="226"/>
                </a:cubicBezTo>
                <a:cubicBezTo>
                  <a:pt x="21" y="226"/>
                  <a:pt x="20" y="227"/>
                  <a:pt x="20" y="227"/>
                </a:cubicBezTo>
                <a:cubicBezTo>
                  <a:pt x="20" y="227"/>
                  <a:pt x="21" y="227"/>
                  <a:pt x="21" y="227"/>
                </a:cubicBezTo>
                <a:close/>
                <a:moveTo>
                  <a:pt x="42" y="228"/>
                </a:moveTo>
                <a:cubicBezTo>
                  <a:pt x="42" y="228"/>
                  <a:pt x="43" y="228"/>
                  <a:pt x="43" y="227"/>
                </a:cubicBezTo>
                <a:cubicBezTo>
                  <a:pt x="43" y="226"/>
                  <a:pt x="42" y="226"/>
                  <a:pt x="42" y="226"/>
                </a:cubicBezTo>
                <a:cubicBezTo>
                  <a:pt x="41" y="226"/>
                  <a:pt x="40" y="226"/>
                  <a:pt x="40" y="227"/>
                </a:cubicBezTo>
                <a:cubicBezTo>
                  <a:pt x="40" y="228"/>
                  <a:pt x="41" y="228"/>
                  <a:pt x="42" y="228"/>
                </a:cubicBezTo>
                <a:close/>
                <a:moveTo>
                  <a:pt x="62" y="229"/>
                </a:move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9"/>
                  <a:pt x="62" y="229"/>
                </a:cubicBezTo>
                <a:close/>
                <a:moveTo>
                  <a:pt x="83" y="230"/>
                </a:moveTo>
                <a:cubicBezTo>
                  <a:pt x="84" y="230"/>
                  <a:pt x="86" y="229"/>
                  <a:pt x="86" y="227"/>
                </a:cubicBezTo>
                <a:cubicBezTo>
                  <a:pt x="86" y="225"/>
                  <a:pt x="84" y="224"/>
                  <a:pt x="83" y="224"/>
                </a:cubicBezTo>
                <a:cubicBezTo>
                  <a:pt x="81" y="224"/>
                  <a:pt x="80" y="225"/>
                  <a:pt x="80" y="227"/>
                </a:cubicBezTo>
                <a:cubicBezTo>
                  <a:pt x="80" y="229"/>
                  <a:pt x="81" y="230"/>
                  <a:pt x="83" y="230"/>
                </a:cubicBezTo>
                <a:close/>
                <a:moveTo>
                  <a:pt x="103" y="231"/>
                </a:moveTo>
                <a:cubicBezTo>
                  <a:pt x="106" y="231"/>
                  <a:pt x="108" y="229"/>
                  <a:pt x="108" y="227"/>
                </a:cubicBezTo>
                <a:cubicBezTo>
                  <a:pt x="108" y="224"/>
                  <a:pt x="106" y="222"/>
                  <a:pt x="103" y="222"/>
                </a:cubicBezTo>
                <a:cubicBezTo>
                  <a:pt x="101" y="222"/>
                  <a:pt x="99" y="224"/>
                  <a:pt x="99" y="227"/>
                </a:cubicBezTo>
                <a:cubicBezTo>
                  <a:pt x="99" y="229"/>
                  <a:pt x="101" y="231"/>
                  <a:pt x="103" y="231"/>
                </a:cubicBezTo>
                <a:close/>
                <a:moveTo>
                  <a:pt x="124" y="232"/>
                </a:moveTo>
                <a:cubicBezTo>
                  <a:pt x="127" y="232"/>
                  <a:pt x="130" y="230"/>
                  <a:pt x="130" y="227"/>
                </a:cubicBezTo>
                <a:cubicBezTo>
                  <a:pt x="130" y="224"/>
                  <a:pt x="127" y="221"/>
                  <a:pt x="124" y="221"/>
                </a:cubicBezTo>
                <a:cubicBezTo>
                  <a:pt x="121" y="221"/>
                  <a:pt x="118" y="224"/>
                  <a:pt x="118" y="227"/>
                </a:cubicBezTo>
                <a:cubicBezTo>
                  <a:pt x="118" y="230"/>
                  <a:pt x="121" y="232"/>
                  <a:pt x="124" y="232"/>
                </a:cubicBezTo>
                <a:close/>
                <a:moveTo>
                  <a:pt x="144" y="234"/>
                </a:moveTo>
                <a:cubicBezTo>
                  <a:pt x="148" y="234"/>
                  <a:pt x="152" y="231"/>
                  <a:pt x="152" y="227"/>
                </a:cubicBezTo>
                <a:cubicBezTo>
                  <a:pt x="152" y="223"/>
                  <a:pt x="148" y="220"/>
                  <a:pt x="144" y="220"/>
                </a:cubicBezTo>
                <a:cubicBezTo>
                  <a:pt x="141" y="220"/>
                  <a:pt x="137" y="223"/>
                  <a:pt x="137" y="227"/>
                </a:cubicBezTo>
                <a:cubicBezTo>
                  <a:pt x="137" y="231"/>
                  <a:pt x="141" y="234"/>
                  <a:pt x="144" y="234"/>
                </a:cubicBezTo>
                <a:close/>
                <a:moveTo>
                  <a:pt x="165" y="235"/>
                </a:moveTo>
                <a:cubicBezTo>
                  <a:pt x="170" y="235"/>
                  <a:pt x="174" y="232"/>
                  <a:pt x="174" y="227"/>
                </a:cubicBezTo>
                <a:cubicBezTo>
                  <a:pt x="174" y="222"/>
                  <a:pt x="170" y="218"/>
                  <a:pt x="165" y="218"/>
                </a:cubicBezTo>
                <a:cubicBezTo>
                  <a:pt x="160" y="218"/>
                  <a:pt x="157" y="222"/>
                  <a:pt x="157" y="227"/>
                </a:cubicBezTo>
                <a:cubicBezTo>
                  <a:pt x="157" y="232"/>
                  <a:pt x="160" y="235"/>
                  <a:pt x="165" y="235"/>
                </a:cubicBezTo>
                <a:close/>
                <a:moveTo>
                  <a:pt x="186" y="237"/>
                </a:moveTo>
                <a:cubicBezTo>
                  <a:pt x="191" y="237"/>
                  <a:pt x="196" y="232"/>
                  <a:pt x="196" y="227"/>
                </a:cubicBezTo>
                <a:cubicBezTo>
                  <a:pt x="196" y="221"/>
                  <a:pt x="191" y="217"/>
                  <a:pt x="186" y="217"/>
                </a:cubicBezTo>
                <a:cubicBezTo>
                  <a:pt x="180" y="217"/>
                  <a:pt x="176" y="221"/>
                  <a:pt x="176" y="227"/>
                </a:cubicBezTo>
                <a:cubicBezTo>
                  <a:pt x="176" y="232"/>
                  <a:pt x="180" y="237"/>
                  <a:pt x="186" y="237"/>
                </a:cubicBezTo>
                <a:close/>
                <a:moveTo>
                  <a:pt x="206" y="237"/>
                </a:moveTo>
                <a:cubicBezTo>
                  <a:pt x="212" y="237"/>
                  <a:pt x="217" y="233"/>
                  <a:pt x="217" y="227"/>
                </a:cubicBezTo>
                <a:cubicBezTo>
                  <a:pt x="217" y="221"/>
                  <a:pt x="212" y="216"/>
                  <a:pt x="206" y="216"/>
                </a:cubicBezTo>
                <a:cubicBezTo>
                  <a:pt x="200" y="216"/>
                  <a:pt x="196" y="221"/>
                  <a:pt x="196" y="227"/>
                </a:cubicBezTo>
                <a:cubicBezTo>
                  <a:pt x="196" y="233"/>
                  <a:pt x="200" y="237"/>
                  <a:pt x="206" y="237"/>
                </a:cubicBezTo>
                <a:close/>
                <a:moveTo>
                  <a:pt x="227" y="237"/>
                </a:moveTo>
                <a:cubicBezTo>
                  <a:pt x="233" y="237"/>
                  <a:pt x="237" y="233"/>
                  <a:pt x="237" y="227"/>
                </a:cubicBezTo>
                <a:cubicBezTo>
                  <a:pt x="237" y="221"/>
                  <a:pt x="233" y="216"/>
                  <a:pt x="227" y="216"/>
                </a:cubicBezTo>
                <a:cubicBezTo>
                  <a:pt x="221" y="216"/>
                  <a:pt x="216" y="221"/>
                  <a:pt x="216" y="227"/>
                </a:cubicBezTo>
                <a:cubicBezTo>
                  <a:pt x="216" y="233"/>
                  <a:pt x="221" y="237"/>
                  <a:pt x="227" y="237"/>
                </a:cubicBezTo>
                <a:close/>
                <a:moveTo>
                  <a:pt x="247" y="237"/>
                </a:moveTo>
                <a:cubicBezTo>
                  <a:pt x="253" y="237"/>
                  <a:pt x="258" y="233"/>
                  <a:pt x="258" y="227"/>
                </a:cubicBezTo>
                <a:cubicBezTo>
                  <a:pt x="258" y="221"/>
                  <a:pt x="253" y="216"/>
                  <a:pt x="247" y="216"/>
                </a:cubicBezTo>
                <a:cubicBezTo>
                  <a:pt x="241" y="216"/>
                  <a:pt x="237" y="221"/>
                  <a:pt x="237" y="227"/>
                </a:cubicBezTo>
                <a:cubicBezTo>
                  <a:pt x="237" y="233"/>
                  <a:pt x="241" y="237"/>
                  <a:pt x="247" y="237"/>
                </a:cubicBezTo>
                <a:close/>
                <a:moveTo>
                  <a:pt x="268" y="237"/>
                </a:moveTo>
                <a:cubicBezTo>
                  <a:pt x="274" y="237"/>
                  <a:pt x="279" y="233"/>
                  <a:pt x="279" y="227"/>
                </a:cubicBezTo>
                <a:cubicBezTo>
                  <a:pt x="279" y="221"/>
                  <a:pt x="274" y="216"/>
                  <a:pt x="268" y="216"/>
                </a:cubicBezTo>
                <a:cubicBezTo>
                  <a:pt x="262" y="216"/>
                  <a:pt x="257" y="221"/>
                  <a:pt x="257" y="227"/>
                </a:cubicBezTo>
                <a:cubicBezTo>
                  <a:pt x="257" y="233"/>
                  <a:pt x="262" y="237"/>
                  <a:pt x="268" y="237"/>
                </a:cubicBezTo>
                <a:close/>
                <a:moveTo>
                  <a:pt x="288" y="237"/>
                </a:moveTo>
                <a:cubicBezTo>
                  <a:pt x="294" y="237"/>
                  <a:pt x="299" y="233"/>
                  <a:pt x="299" y="227"/>
                </a:cubicBezTo>
                <a:cubicBezTo>
                  <a:pt x="299" y="221"/>
                  <a:pt x="294" y="216"/>
                  <a:pt x="288" y="216"/>
                </a:cubicBezTo>
                <a:cubicBezTo>
                  <a:pt x="283" y="216"/>
                  <a:pt x="278" y="221"/>
                  <a:pt x="278" y="227"/>
                </a:cubicBezTo>
                <a:cubicBezTo>
                  <a:pt x="278" y="233"/>
                  <a:pt x="283" y="237"/>
                  <a:pt x="288" y="237"/>
                </a:cubicBezTo>
                <a:close/>
                <a:moveTo>
                  <a:pt x="309" y="237"/>
                </a:moveTo>
                <a:cubicBezTo>
                  <a:pt x="315" y="237"/>
                  <a:pt x="319" y="232"/>
                  <a:pt x="319" y="227"/>
                </a:cubicBezTo>
                <a:cubicBezTo>
                  <a:pt x="319" y="221"/>
                  <a:pt x="315" y="217"/>
                  <a:pt x="309" y="217"/>
                </a:cubicBezTo>
                <a:cubicBezTo>
                  <a:pt x="304" y="217"/>
                  <a:pt x="299" y="221"/>
                  <a:pt x="299" y="227"/>
                </a:cubicBezTo>
                <a:cubicBezTo>
                  <a:pt x="299" y="232"/>
                  <a:pt x="304" y="237"/>
                  <a:pt x="309" y="237"/>
                </a:cubicBezTo>
                <a:close/>
                <a:moveTo>
                  <a:pt x="330" y="235"/>
                </a:moveTo>
                <a:cubicBezTo>
                  <a:pt x="334" y="235"/>
                  <a:pt x="338" y="232"/>
                  <a:pt x="338" y="227"/>
                </a:cubicBezTo>
                <a:cubicBezTo>
                  <a:pt x="338" y="222"/>
                  <a:pt x="334" y="218"/>
                  <a:pt x="330" y="218"/>
                </a:cubicBezTo>
                <a:cubicBezTo>
                  <a:pt x="325" y="218"/>
                  <a:pt x="321" y="222"/>
                  <a:pt x="321" y="227"/>
                </a:cubicBezTo>
                <a:cubicBezTo>
                  <a:pt x="321" y="232"/>
                  <a:pt x="325" y="235"/>
                  <a:pt x="330" y="235"/>
                </a:cubicBezTo>
                <a:close/>
                <a:moveTo>
                  <a:pt x="350" y="234"/>
                </a:moveTo>
                <a:cubicBezTo>
                  <a:pt x="354" y="234"/>
                  <a:pt x="357" y="231"/>
                  <a:pt x="357" y="227"/>
                </a:cubicBezTo>
                <a:cubicBezTo>
                  <a:pt x="357" y="223"/>
                  <a:pt x="354" y="220"/>
                  <a:pt x="350" y="220"/>
                </a:cubicBezTo>
                <a:cubicBezTo>
                  <a:pt x="346" y="220"/>
                  <a:pt x="343" y="223"/>
                  <a:pt x="343" y="227"/>
                </a:cubicBezTo>
                <a:cubicBezTo>
                  <a:pt x="343" y="231"/>
                  <a:pt x="346" y="234"/>
                  <a:pt x="350" y="234"/>
                </a:cubicBezTo>
                <a:close/>
                <a:moveTo>
                  <a:pt x="371" y="232"/>
                </a:moveTo>
                <a:cubicBezTo>
                  <a:pt x="374" y="232"/>
                  <a:pt x="376" y="230"/>
                  <a:pt x="376" y="227"/>
                </a:cubicBezTo>
                <a:cubicBezTo>
                  <a:pt x="376" y="224"/>
                  <a:pt x="374" y="221"/>
                  <a:pt x="371" y="221"/>
                </a:cubicBezTo>
                <a:cubicBezTo>
                  <a:pt x="368" y="221"/>
                  <a:pt x="365" y="224"/>
                  <a:pt x="365" y="227"/>
                </a:cubicBezTo>
                <a:cubicBezTo>
                  <a:pt x="365" y="230"/>
                  <a:pt x="368" y="232"/>
                  <a:pt x="371" y="232"/>
                </a:cubicBezTo>
                <a:close/>
                <a:moveTo>
                  <a:pt x="391" y="231"/>
                </a:moveTo>
                <a:cubicBezTo>
                  <a:pt x="394" y="231"/>
                  <a:pt x="396" y="229"/>
                  <a:pt x="396" y="227"/>
                </a:cubicBezTo>
                <a:cubicBezTo>
                  <a:pt x="396" y="224"/>
                  <a:pt x="394" y="222"/>
                  <a:pt x="391" y="222"/>
                </a:cubicBezTo>
                <a:cubicBezTo>
                  <a:pt x="389" y="222"/>
                  <a:pt x="387" y="224"/>
                  <a:pt x="387" y="227"/>
                </a:cubicBezTo>
                <a:cubicBezTo>
                  <a:pt x="387" y="229"/>
                  <a:pt x="389" y="231"/>
                  <a:pt x="391" y="231"/>
                </a:cubicBezTo>
                <a:close/>
                <a:moveTo>
                  <a:pt x="412" y="230"/>
                </a:moveTo>
                <a:cubicBezTo>
                  <a:pt x="414" y="230"/>
                  <a:pt x="415" y="229"/>
                  <a:pt x="415" y="227"/>
                </a:cubicBezTo>
                <a:cubicBezTo>
                  <a:pt x="415" y="225"/>
                  <a:pt x="414" y="224"/>
                  <a:pt x="412" y="224"/>
                </a:cubicBezTo>
                <a:cubicBezTo>
                  <a:pt x="410" y="224"/>
                  <a:pt x="409" y="225"/>
                  <a:pt x="409" y="227"/>
                </a:cubicBezTo>
                <a:cubicBezTo>
                  <a:pt x="409" y="229"/>
                  <a:pt x="410" y="230"/>
                  <a:pt x="412" y="230"/>
                </a:cubicBezTo>
                <a:close/>
                <a:moveTo>
                  <a:pt x="432" y="229"/>
                </a:moveTo>
                <a:cubicBezTo>
                  <a:pt x="434" y="229"/>
                  <a:pt x="435" y="228"/>
                  <a:pt x="435" y="227"/>
                </a:cubicBezTo>
                <a:cubicBezTo>
                  <a:pt x="435" y="226"/>
                  <a:pt x="434" y="225"/>
                  <a:pt x="432" y="225"/>
                </a:cubicBezTo>
                <a:cubicBezTo>
                  <a:pt x="431" y="225"/>
                  <a:pt x="430" y="226"/>
                  <a:pt x="430" y="227"/>
                </a:cubicBezTo>
                <a:cubicBezTo>
                  <a:pt x="430" y="228"/>
                  <a:pt x="431" y="229"/>
                  <a:pt x="432" y="229"/>
                </a:cubicBezTo>
                <a:close/>
                <a:moveTo>
                  <a:pt x="453" y="228"/>
                </a:moveTo>
                <a:cubicBezTo>
                  <a:pt x="454" y="228"/>
                  <a:pt x="454" y="228"/>
                  <a:pt x="454" y="227"/>
                </a:cubicBezTo>
                <a:cubicBezTo>
                  <a:pt x="454" y="226"/>
                  <a:pt x="454" y="226"/>
                  <a:pt x="453" y="226"/>
                </a:cubicBezTo>
                <a:cubicBezTo>
                  <a:pt x="452" y="226"/>
                  <a:pt x="452" y="226"/>
                  <a:pt x="452" y="227"/>
                </a:cubicBezTo>
                <a:cubicBezTo>
                  <a:pt x="452" y="228"/>
                  <a:pt x="452" y="228"/>
                  <a:pt x="453" y="228"/>
                </a:cubicBezTo>
                <a:close/>
                <a:moveTo>
                  <a:pt x="474" y="227"/>
                </a:moveTo>
                <a:cubicBezTo>
                  <a:pt x="474" y="227"/>
                  <a:pt x="474" y="227"/>
                  <a:pt x="474" y="227"/>
                </a:cubicBezTo>
                <a:cubicBezTo>
                  <a:pt x="474" y="227"/>
                  <a:pt x="474" y="226"/>
                  <a:pt x="474" y="226"/>
                </a:cubicBezTo>
                <a:cubicBezTo>
                  <a:pt x="473" y="226"/>
                  <a:pt x="473" y="227"/>
                  <a:pt x="473" y="227"/>
                </a:cubicBezTo>
                <a:cubicBezTo>
                  <a:pt x="473" y="227"/>
                  <a:pt x="473" y="227"/>
                  <a:pt x="474" y="227"/>
                </a:cubicBezTo>
                <a:close/>
                <a:moveTo>
                  <a:pt x="494" y="227"/>
                </a:move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lose/>
                <a:moveTo>
                  <a:pt x="11" y="247"/>
                </a:move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lose/>
                <a:moveTo>
                  <a:pt x="31" y="248"/>
                </a:moveTo>
                <a:cubicBezTo>
                  <a:pt x="32" y="248"/>
                  <a:pt x="32" y="248"/>
                  <a:pt x="32" y="247"/>
                </a:cubicBezTo>
                <a:cubicBezTo>
                  <a:pt x="32" y="247"/>
                  <a:pt x="32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8"/>
                  <a:pt x="31" y="248"/>
                  <a:pt x="31" y="248"/>
                </a:cubicBezTo>
                <a:close/>
                <a:moveTo>
                  <a:pt x="52" y="248"/>
                </a:moveTo>
                <a:cubicBezTo>
                  <a:pt x="52" y="248"/>
                  <a:pt x="53" y="248"/>
                  <a:pt x="53" y="247"/>
                </a:cubicBezTo>
                <a:cubicBezTo>
                  <a:pt x="53" y="247"/>
                  <a:pt x="52" y="246"/>
                  <a:pt x="52" y="246"/>
                </a:cubicBezTo>
                <a:cubicBezTo>
                  <a:pt x="51" y="246"/>
                  <a:pt x="51" y="247"/>
                  <a:pt x="51" y="247"/>
                </a:cubicBezTo>
                <a:cubicBezTo>
                  <a:pt x="51" y="248"/>
                  <a:pt x="51" y="248"/>
                  <a:pt x="52" y="248"/>
                </a:cubicBezTo>
                <a:close/>
                <a:moveTo>
                  <a:pt x="72" y="249"/>
                </a:move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ubicBezTo>
                  <a:pt x="72" y="246"/>
                  <a:pt x="71" y="246"/>
                  <a:pt x="71" y="247"/>
                </a:cubicBezTo>
                <a:cubicBezTo>
                  <a:pt x="71" y="248"/>
                  <a:pt x="72" y="249"/>
                  <a:pt x="72" y="249"/>
                </a:cubicBezTo>
                <a:close/>
                <a:moveTo>
                  <a:pt x="93" y="250"/>
                </a:moveTo>
                <a:cubicBezTo>
                  <a:pt x="94" y="250"/>
                  <a:pt x="96" y="249"/>
                  <a:pt x="96" y="247"/>
                </a:cubicBezTo>
                <a:cubicBezTo>
                  <a:pt x="96" y="246"/>
                  <a:pt x="94" y="245"/>
                  <a:pt x="93" y="245"/>
                </a:cubicBezTo>
                <a:cubicBezTo>
                  <a:pt x="92" y="245"/>
                  <a:pt x="90" y="246"/>
                  <a:pt x="90" y="247"/>
                </a:cubicBezTo>
                <a:cubicBezTo>
                  <a:pt x="90" y="249"/>
                  <a:pt x="92" y="250"/>
                  <a:pt x="93" y="250"/>
                </a:cubicBezTo>
                <a:close/>
                <a:moveTo>
                  <a:pt x="114" y="251"/>
                </a:moveTo>
                <a:cubicBezTo>
                  <a:pt x="116" y="251"/>
                  <a:pt x="117" y="249"/>
                  <a:pt x="117" y="247"/>
                </a:cubicBezTo>
                <a:cubicBezTo>
                  <a:pt x="117" y="245"/>
                  <a:pt x="116" y="244"/>
                  <a:pt x="114" y="244"/>
                </a:cubicBezTo>
                <a:cubicBezTo>
                  <a:pt x="112" y="244"/>
                  <a:pt x="110" y="245"/>
                  <a:pt x="110" y="247"/>
                </a:cubicBezTo>
                <a:cubicBezTo>
                  <a:pt x="110" y="249"/>
                  <a:pt x="112" y="251"/>
                  <a:pt x="114" y="251"/>
                </a:cubicBezTo>
                <a:close/>
                <a:moveTo>
                  <a:pt x="134" y="252"/>
                </a:moveTo>
                <a:cubicBezTo>
                  <a:pt x="137" y="252"/>
                  <a:pt x="139" y="250"/>
                  <a:pt x="139" y="247"/>
                </a:cubicBezTo>
                <a:cubicBezTo>
                  <a:pt x="139" y="245"/>
                  <a:pt x="137" y="243"/>
                  <a:pt x="134" y="243"/>
                </a:cubicBezTo>
                <a:cubicBezTo>
                  <a:pt x="132" y="243"/>
                  <a:pt x="129" y="245"/>
                  <a:pt x="129" y="247"/>
                </a:cubicBezTo>
                <a:cubicBezTo>
                  <a:pt x="129" y="250"/>
                  <a:pt x="132" y="252"/>
                  <a:pt x="134" y="252"/>
                </a:cubicBezTo>
                <a:close/>
                <a:moveTo>
                  <a:pt x="155" y="253"/>
                </a:moveTo>
                <a:cubicBezTo>
                  <a:pt x="158" y="253"/>
                  <a:pt x="161" y="251"/>
                  <a:pt x="161" y="247"/>
                </a:cubicBezTo>
                <a:cubicBezTo>
                  <a:pt x="161" y="244"/>
                  <a:pt x="158" y="242"/>
                  <a:pt x="155" y="242"/>
                </a:cubicBezTo>
                <a:cubicBezTo>
                  <a:pt x="152" y="242"/>
                  <a:pt x="149" y="244"/>
                  <a:pt x="149" y="247"/>
                </a:cubicBezTo>
                <a:cubicBezTo>
                  <a:pt x="149" y="251"/>
                  <a:pt x="152" y="253"/>
                  <a:pt x="155" y="253"/>
                </a:cubicBezTo>
                <a:close/>
                <a:moveTo>
                  <a:pt x="175" y="254"/>
                </a:moveTo>
                <a:cubicBezTo>
                  <a:pt x="179" y="254"/>
                  <a:pt x="182" y="251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8" y="243"/>
                  <a:pt x="168" y="247"/>
                </a:cubicBezTo>
                <a:cubicBezTo>
                  <a:pt x="168" y="251"/>
                  <a:pt x="171" y="254"/>
                  <a:pt x="175" y="254"/>
                </a:cubicBezTo>
                <a:close/>
                <a:moveTo>
                  <a:pt x="196" y="256"/>
                </a:moveTo>
                <a:cubicBezTo>
                  <a:pt x="200" y="256"/>
                  <a:pt x="204" y="252"/>
                  <a:pt x="204" y="247"/>
                </a:cubicBezTo>
                <a:cubicBezTo>
                  <a:pt x="204" y="243"/>
                  <a:pt x="200" y="239"/>
                  <a:pt x="196" y="239"/>
                </a:cubicBezTo>
                <a:cubicBezTo>
                  <a:pt x="191" y="239"/>
                  <a:pt x="188" y="243"/>
                  <a:pt x="188" y="247"/>
                </a:cubicBezTo>
                <a:cubicBezTo>
                  <a:pt x="188" y="252"/>
                  <a:pt x="191" y="256"/>
                  <a:pt x="196" y="256"/>
                </a:cubicBezTo>
                <a:close/>
                <a:moveTo>
                  <a:pt x="216" y="257"/>
                </a:moveTo>
                <a:cubicBezTo>
                  <a:pt x="222" y="257"/>
                  <a:pt x="226" y="252"/>
                  <a:pt x="226" y="247"/>
                </a:cubicBezTo>
                <a:cubicBezTo>
                  <a:pt x="226" y="242"/>
                  <a:pt x="222" y="238"/>
                  <a:pt x="216" y="238"/>
                </a:cubicBezTo>
                <a:cubicBezTo>
                  <a:pt x="211" y="238"/>
                  <a:pt x="207" y="242"/>
                  <a:pt x="207" y="247"/>
                </a:cubicBezTo>
                <a:cubicBezTo>
                  <a:pt x="207" y="252"/>
                  <a:pt x="211" y="257"/>
                  <a:pt x="216" y="257"/>
                </a:cubicBezTo>
                <a:close/>
                <a:moveTo>
                  <a:pt x="237" y="257"/>
                </a:moveTo>
                <a:cubicBezTo>
                  <a:pt x="242" y="257"/>
                  <a:pt x="247" y="253"/>
                  <a:pt x="247" y="247"/>
                </a:cubicBezTo>
                <a:cubicBezTo>
                  <a:pt x="247" y="242"/>
                  <a:pt x="242" y="238"/>
                  <a:pt x="237" y="238"/>
                </a:cubicBezTo>
                <a:cubicBezTo>
                  <a:pt x="232" y="238"/>
                  <a:pt x="227" y="242"/>
                  <a:pt x="227" y="247"/>
                </a:cubicBezTo>
                <a:cubicBezTo>
                  <a:pt x="227" y="253"/>
                  <a:pt x="232" y="257"/>
                  <a:pt x="237" y="257"/>
                </a:cubicBezTo>
                <a:close/>
                <a:moveTo>
                  <a:pt x="258" y="257"/>
                </a:moveTo>
                <a:cubicBezTo>
                  <a:pt x="263" y="257"/>
                  <a:pt x="268" y="253"/>
                  <a:pt x="268" y="247"/>
                </a:cubicBezTo>
                <a:cubicBezTo>
                  <a:pt x="268" y="242"/>
                  <a:pt x="263" y="237"/>
                  <a:pt x="258" y="237"/>
                </a:cubicBezTo>
                <a:cubicBezTo>
                  <a:pt x="252" y="237"/>
                  <a:pt x="248" y="242"/>
                  <a:pt x="248" y="247"/>
                </a:cubicBezTo>
                <a:cubicBezTo>
                  <a:pt x="248" y="253"/>
                  <a:pt x="252" y="257"/>
                  <a:pt x="258" y="257"/>
                </a:cubicBezTo>
                <a:close/>
                <a:moveTo>
                  <a:pt x="278" y="257"/>
                </a:moveTo>
                <a:cubicBezTo>
                  <a:pt x="284" y="257"/>
                  <a:pt x="288" y="253"/>
                  <a:pt x="288" y="247"/>
                </a:cubicBezTo>
                <a:cubicBezTo>
                  <a:pt x="288" y="242"/>
                  <a:pt x="284" y="238"/>
                  <a:pt x="278" y="238"/>
                </a:cubicBezTo>
                <a:cubicBezTo>
                  <a:pt x="273" y="238"/>
                  <a:pt x="268" y="242"/>
                  <a:pt x="268" y="247"/>
                </a:cubicBezTo>
                <a:cubicBezTo>
                  <a:pt x="268" y="253"/>
                  <a:pt x="273" y="257"/>
                  <a:pt x="278" y="257"/>
                </a:cubicBezTo>
                <a:close/>
                <a:moveTo>
                  <a:pt x="299" y="257"/>
                </a:moveTo>
                <a:cubicBezTo>
                  <a:pt x="304" y="257"/>
                  <a:pt x="308" y="252"/>
                  <a:pt x="308" y="247"/>
                </a:cubicBezTo>
                <a:cubicBezTo>
                  <a:pt x="308" y="242"/>
                  <a:pt x="304" y="238"/>
                  <a:pt x="299" y="238"/>
                </a:cubicBezTo>
                <a:cubicBezTo>
                  <a:pt x="294" y="238"/>
                  <a:pt x="290" y="242"/>
                  <a:pt x="290" y="247"/>
                </a:cubicBezTo>
                <a:cubicBezTo>
                  <a:pt x="290" y="252"/>
                  <a:pt x="294" y="257"/>
                  <a:pt x="299" y="257"/>
                </a:cubicBezTo>
                <a:close/>
                <a:moveTo>
                  <a:pt x="319" y="256"/>
                </a:moveTo>
                <a:cubicBezTo>
                  <a:pt x="324" y="256"/>
                  <a:pt x="327" y="252"/>
                  <a:pt x="327" y="247"/>
                </a:cubicBezTo>
                <a:cubicBezTo>
                  <a:pt x="327" y="243"/>
                  <a:pt x="324" y="239"/>
                  <a:pt x="319" y="239"/>
                </a:cubicBezTo>
                <a:cubicBezTo>
                  <a:pt x="315" y="239"/>
                  <a:pt x="311" y="243"/>
                  <a:pt x="311" y="247"/>
                </a:cubicBezTo>
                <a:cubicBezTo>
                  <a:pt x="311" y="252"/>
                  <a:pt x="315" y="256"/>
                  <a:pt x="319" y="256"/>
                </a:cubicBezTo>
                <a:close/>
                <a:moveTo>
                  <a:pt x="340" y="254"/>
                </a:moveTo>
                <a:cubicBezTo>
                  <a:pt x="344" y="254"/>
                  <a:pt x="347" y="251"/>
                  <a:pt x="347" y="247"/>
                </a:cubicBezTo>
                <a:cubicBezTo>
                  <a:pt x="347" y="243"/>
                  <a:pt x="344" y="240"/>
                  <a:pt x="340" y="240"/>
                </a:cubicBezTo>
                <a:cubicBezTo>
                  <a:pt x="336" y="240"/>
                  <a:pt x="333" y="243"/>
                  <a:pt x="333" y="247"/>
                </a:cubicBezTo>
                <a:cubicBezTo>
                  <a:pt x="333" y="251"/>
                  <a:pt x="336" y="254"/>
                  <a:pt x="340" y="254"/>
                </a:cubicBezTo>
                <a:close/>
                <a:moveTo>
                  <a:pt x="360" y="253"/>
                </a:moveTo>
                <a:cubicBezTo>
                  <a:pt x="364" y="253"/>
                  <a:pt x="366" y="251"/>
                  <a:pt x="366" y="247"/>
                </a:cubicBezTo>
                <a:cubicBezTo>
                  <a:pt x="366" y="244"/>
                  <a:pt x="364" y="242"/>
                  <a:pt x="360" y="242"/>
                </a:cubicBezTo>
                <a:cubicBezTo>
                  <a:pt x="357" y="242"/>
                  <a:pt x="355" y="244"/>
                  <a:pt x="355" y="247"/>
                </a:cubicBezTo>
                <a:cubicBezTo>
                  <a:pt x="355" y="251"/>
                  <a:pt x="357" y="253"/>
                  <a:pt x="360" y="253"/>
                </a:cubicBezTo>
                <a:close/>
                <a:moveTo>
                  <a:pt x="381" y="252"/>
                </a:moveTo>
                <a:cubicBezTo>
                  <a:pt x="384" y="252"/>
                  <a:pt x="386" y="250"/>
                  <a:pt x="386" y="247"/>
                </a:cubicBezTo>
                <a:cubicBezTo>
                  <a:pt x="386" y="245"/>
                  <a:pt x="384" y="243"/>
                  <a:pt x="381" y="243"/>
                </a:cubicBezTo>
                <a:cubicBezTo>
                  <a:pt x="378" y="243"/>
                  <a:pt x="376" y="245"/>
                  <a:pt x="376" y="247"/>
                </a:cubicBezTo>
                <a:cubicBezTo>
                  <a:pt x="376" y="250"/>
                  <a:pt x="378" y="252"/>
                  <a:pt x="381" y="252"/>
                </a:cubicBezTo>
                <a:close/>
                <a:moveTo>
                  <a:pt x="402" y="251"/>
                </a:moveTo>
                <a:cubicBezTo>
                  <a:pt x="404" y="251"/>
                  <a:pt x="405" y="249"/>
                  <a:pt x="405" y="247"/>
                </a:cubicBezTo>
                <a:cubicBezTo>
                  <a:pt x="405" y="245"/>
                  <a:pt x="404" y="244"/>
                  <a:pt x="402" y="244"/>
                </a:cubicBezTo>
                <a:cubicBezTo>
                  <a:pt x="400" y="244"/>
                  <a:pt x="398" y="245"/>
                  <a:pt x="398" y="247"/>
                </a:cubicBezTo>
                <a:cubicBezTo>
                  <a:pt x="398" y="249"/>
                  <a:pt x="400" y="251"/>
                  <a:pt x="402" y="251"/>
                </a:cubicBezTo>
                <a:close/>
                <a:moveTo>
                  <a:pt x="422" y="250"/>
                </a:moveTo>
                <a:cubicBezTo>
                  <a:pt x="424" y="250"/>
                  <a:pt x="425" y="249"/>
                  <a:pt x="425" y="247"/>
                </a:cubicBezTo>
                <a:cubicBezTo>
                  <a:pt x="425" y="246"/>
                  <a:pt x="424" y="245"/>
                  <a:pt x="422" y="245"/>
                </a:cubicBezTo>
                <a:cubicBezTo>
                  <a:pt x="421" y="245"/>
                  <a:pt x="420" y="246"/>
                  <a:pt x="420" y="247"/>
                </a:cubicBezTo>
                <a:cubicBezTo>
                  <a:pt x="420" y="249"/>
                  <a:pt x="421" y="250"/>
                  <a:pt x="422" y="250"/>
                </a:cubicBezTo>
                <a:close/>
                <a:moveTo>
                  <a:pt x="443" y="249"/>
                </a:moveTo>
                <a:cubicBezTo>
                  <a:pt x="444" y="249"/>
                  <a:pt x="444" y="248"/>
                  <a:pt x="444" y="247"/>
                </a:cubicBezTo>
                <a:cubicBezTo>
                  <a:pt x="444" y="246"/>
                  <a:pt x="444" y="246"/>
                  <a:pt x="443" y="246"/>
                </a:cubicBezTo>
                <a:cubicBezTo>
                  <a:pt x="442" y="246"/>
                  <a:pt x="441" y="246"/>
                  <a:pt x="441" y="247"/>
                </a:cubicBezTo>
                <a:cubicBezTo>
                  <a:pt x="441" y="248"/>
                  <a:pt x="442" y="249"/>
                  <a:pt x="443" y="249"/>
                </a:cubicBezTo>
                <a:close/>
                <a:moveTo>
                  <a:pt x="463" y="248"/>
                </a:moveTo>
                <a:cubicBezTo>
                  <a:pt x="464" y="248"/>
                  <a:pt x="464" y="248"/>
                  <a:pt x="464" y="247"/>
                </a:cubicBezTo>
                <a:cubicBezTo>
                  <a:pt x="464" y="247"/>
                  <a:pt x="464" y="246"/>
                  <a:pt x="463" y="246"/>
                </a:cubicBezTo>
                <a:cubicBezTo>
                  <a:pt x="463" y="246"/>
                  <a:pt x="462" y="247"/>
                  <a:pt x="462" y="247"/>
                </a:cubicBezTo>
                <a:cubicBezTo>
                  <a:pt x="462" y="248"/>
                  <a:pt x="463" y="248"/>
                  <a:pt x="463" y="248"/>
                </a:cubicBezTo>
                <a:close/>
                <a:moveTo>
                  <a:pt x="484" y="248"/>
                </a:moveTo>
                <a:cubicBezTo>
                  <a:pt x="484" y="248"/>
                  <a:pt x="484" y="248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8"/>
                  <a:pt x="484" y="248"/>
                  <a:pt x="484" y="248"/>
                </a:cubicBezTo>
                <a:close/>
                <a:moveTo>
                  <a:pt x="504" y="247"/>
                </a:moveTo>
                <a:cubicBezTo>
                  <a:pt x="504" y="247"/>
                  <a:pt x="505" y="247"/>
                  <a:pt x="505" y="247"/>
                </a:cubicBezTo>
                <a:cubicBezTo>
                  <a:pt x="505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lose/>
                <a:moveTo>
                  <a:pt x="21" y="268"/>
                </a:move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lose/>
                <a:moveTo>
                  <a:pt x="42" y="269"/>
                </a:moveTo>
                <a:cubicBezTo>
                  <a:pt x="42" y="269"/>
                  <a:pt x="42" y="268"/>
                  <a:pt x="42" y="268"/>
                </a:cubicBezTo>
                <a:cubicBezTo>
                  <a:pt x="42" y="268"/>
                  <a:pt x="42" y="267"/>
                  <a:pt x="42" y="267"/>
                </a:cubicBezTo>
                <a:cubicBezTo>
                  <a:pt x="41" y="267"/>
                  <a:pt x="41" y="268"/>
                  <a:pt x="41" y="268"/>
                </a:cubicBezTo>
                <a:cubicBezTo>
                  <a:pt x="41" y="268"/>
                  <a:pt x="41" y="269"/>
                  <a:pt x="42" y="269"/>
                </a:cubicBezTo>
                <a:close/>
                <a:moveTo>
                  <a:pt x="62" y="269"/>
                </a:moveTo>
                <a:cubicBezTo>
                  <a:pt x="63" y="269"/>
                  <a:pt x="63" y="269"/>
                  <a:pt x="63" y="268"/>
                </a:cubicBezTo>
                <a:cubicBezTo>
                  <a:pt x="63" y="267"/>
                  <a:pt x="63" y="267"/>
                  <a:pt x="62" y="267"/>
                </a:cubicBezTo>
                <a:cubicBezTo>
                  <a:pt x="62" y="267"/>
                  <a:pt x="61" y="267"/>
                  <a:pt x="61" y="268"/>
                </a:cubicBezTo>
                <a:cubicBezTo>
                  <a:pt x="61" y="269"/>
                  <a:pt x="62" y="269"/>
                  <a:pt x="62" y="269"/>
                </a:cubicBezTo>
                <a:close/>
                <a:moveTo>
                  <a:pt x="83" y="270"/>
                </a:moveTo>
                <a:cubicBezTo>
                  <a:pt x="84" y="270"/>
                  <a:pt x="85" y="269"/>
                  <a:pt x="85" y="268"/>
                </a:cubicBezTo>
                <a:cubicBezTo>
                  <a:pt x="85" y="267"/>
                  <a:pt x="84" y="266"/>
                  <a:pt x="83" y="266"/>
                </a:cubicBezTo>
                <a:cubicBezTo>
                  <a:pt x="82" y="266"/>
                  <a:pt x="81" y="267"/>
                  <a:pt x="81" y="268"/>
                </a:cubicBezTo>
                <a:cubicBezTo>
                  <a:pt x="81" y="269"/>
                  <a:pt x="82" y="270"/>
                  <a:pt x="83" y="270"/>
                </a:cubicBezTo>
                <a:close/>
                <a:moveTo>
                  <a:pt x="103" y="271"/>
                </a:moveTo>
                <a:cubicBezTo>
                  <a:pt x="105" y="271"/>
                  <a:pt x="106" y="269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ubicBezTo>
                  <a:pt x="102" y="265"/>
                  <a:pt x="101" y="266"/>
                  <a:pt x="101" y="268"/>
                </a:cubicBezTo>
                <a:cubicBezTo>
                  <a:pt x="101" y="269"/>
                  <a:pt x="102" y="271"/>
                  <a:pt x="103" y="271"/>
                </a:cubicBezTo>
                <a:close/>
                <a:moveTo>
                  <a:pt x="124" y="272"/>
                </a:moveTo>
                <a:cubicBezTo>
                  <a:pt x="126" y="272"/>
                  <a:pt x="127" y="270"/>
                  <a:pt x="127" y="268"/>
                </a:cubicBezTo>
                <a:cubicBezTo>
                  <a:pt x="127" y="266"/>
                  <a:pt x="126" y="264"/>
                  <a:pt x="124" y="264"/>
                </a:cubicBezTo>
                <a:cubicBezTo>
                  <a:pt x="122" y="264"/>
                  <a:pt x="120" y="266"/>
                  <a:pt x="120" y="268"/>
                </a:cubicBezTo>
                <a:cubicBezTo>
                  <a:pt x="120" y="270"/>
                  <a:pt x="122" y="272"/>
                  <a:pt x="124" y="272"/>
                </a:cubicBezTo>
                <a:close/>
                <a:moveTo>
                  <a:pt x="144" y="273"/>
                </a:moveTo>
                <a:cubicBezTo>
                  <a:pt x="147" y="273"/>
                  <a:pt x="149" y="270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ubicBezTo>
                  <a:pt x="142" y="263"/>
                  <a:pt x="140" y="265"/>
                  <a:pt x="140" y="268"/>
                </a:cubicBezTo>
                <a:cubicBezTo>
                  <a:pt x="140" y="270"/>
                  <a:pt x="142" y="273"/>
                  <a:pt x="144" y="273"/>
                </a:cubicBezTo>
                <a:close/>
                <a:moveTo>
                  <a:pt x="165" y="273"/>
                </a:moveTo>
                <a:cubicBezTo>
                  <a:pt x="168" y="273"/>
                  <a:pt x="171" y="271"/>
                  <a:pt x="171" y="268"/>
                </a:cubicBezTo>
                <a:cubicBezTo>
                  <a:pt x="171" y="265"/>
                  <a:pt x="168" y="262"/>
                  <a:pt x="165" y="262"/>
                </a:cubicBezTo>
                <a:cubicBezTo>
                  <a:pt x="162" y="262"/>
                  <a:pt x="160" y="265"/>
                  <a:pt x="160" y="268"/>
                </a:cubicBezTo>
                <a:cubicBezTo>
                  <a:pt x="160" y="271"/>
                  <a:pt x="162" y="273"/>
                  <a:pt x="165" y="273"/>
                </a:cubicBezTo>
                <a:close/>
                <a:moveTo>
                  <a:pt x="186" y="274"/>
                </a:moveTo>
                <a:cubicBezTo>
                  <a:pt x="189" y="274"/>
                  <a:pt x="192" y="271"/>
                  <a:pt x="192" y="268"/>
                </a:cubicBezTo>
                <a:cubicBezTo>
                  <a:pt x="192" y="264"/>
                  <a:pt x="189" y="262"/>
                  <a:pt x="186" y="262"/>
                </a:cubicBezTo>
                <a:cubicBezTo>
                  <a:pt x="182" y="262"/>
                  <a:pt x="179" y="264"/>
                  <a:pt x="179" y="268"/>
                </a:cubicBezTo>
                <a:cubicBezTo>
                  <a:pt x="179" y="271"/>
                  <a:pt x="182" y="274"/>
                  <a:pt x="186" y="274"/>
                </a:cubicBezTo>
                <a:close/>
                <a:moveTo>
                  <a:pt x="206" y="275"/>
                </a:moveTo>
                <a:cubicBezTo>
                  <a:pt x="210" y="275"/>
                  <a:pt x="213" y="272"/>
                  <a:pt x="213" y="268"/>
                </a:cubicBezTo>
                <a:cubicBezTo>
                  <a:pt x="213" y="264"/>
                  <a:pt x="210" y="261"/>
                  <a:pt x="206" y="261"/>
                </a:cubicBezTo>
                <a:cubicBezTo>
                  <a:pt x="202" y="261"/>
                  <a:pt x="199" y="264"/>
                  <a:pt x="199" y="268"/>
                </a:cubicBezTo>
                <a:cubicBezTo>
                  <a:pt x="199" y="272"/>
                  <a:pt x="202" y="275"/>
                  <a:pt x="206" y="275"/>
                </a:cubicBezTo>
                <a:close/>
                <a:moveTo>
                  <a:pt x="227" y="275"/>
                </a:moveTo>
                <a:cubicBezTo>
                  <a:pt x="231" y="275"/>
                  <a:pt x="234" y="272"/>
                  <a:pt x="234" y="268"/>
                </a:cubicBezTo>
                <a:cubicBezTo>
                  <a:pt x="234" y="264"/>
                  <a:pt x="231" y="260"/>
                  <a:pt x="227" y="260"/>
                </a:cubicBezTo>
                <a:cubicBezTo>
                  <a:pt x="223" y="260"/>
                  <a:pt x="219" y="264"/>
                  <a:pt x="219" y="268"/>
                </a:cubicBezTo>
                <a:cubicBezTo>
                  <a:pt x="219" y="272"/>
                  <a:pt x="223" y="275"/>
                  <a:pt x="227" y="275"/>
                </a:cubicBezTo>
                <a:close/>
                <a:moveTo>
                  <a:pt x="247" y="276"/>
                </a:moveTo>
                <a:cubicBezTo>
                  <a:pt x="252" y="276"/>
                  <a:pt x="255" y="272"/>
                  <a:pt x="255" y="268"/>
                </a:cubicBezTo>
                <a:cubicBezTo>
                  <a:pt x="255" y="264"/>
                  <a:pt x="252" y="260"/>
                  <a:pt x="247" y="260"/>
                </a:cubicBezTo>
                <a:cubicBezTo>
                  <a:pt x="243" y="260"/>
                  <a:pt x="240" y="264"/>
                  <a:pt x="240" y="268"/>
                </a:cubicBezTo>
                <a:cubicBezTo>
                  <a:pt x="240" y="272"/>
                  <a:pt x="243" y="276"/>
                  <a:pt x="247" y="276"/>
                </a:cubicBezTo>
                <a:close/>
                <a:moveTo>
                  <a:pt x="268" y="275"/>
                </a:moveTo>
                <a:cubicBezTo>
                  <a:pt x="272" y="275"/>
                  <a:pt x="275" y="272"/>
                  <a:pt x="275" y="268"/>
                </a:cubicBezTo>
                <a:cubicBezTo>
                  <a:pt x="275" y="264"/>
                  <a:pt x="272" y="260"/>
                  <a:pt x="268" y="260"/>
                </a:cubicBezTo>
                <a:cubicBezTo>
                  <a:pt x="264" y="260"/>
                  <a:pt x="260" y="264"/>
                  <a:pt x="260" y="268"/>
                </a:cubicBezTo>
                <a:cubicBezTo>
                  <a:pt x="260" y="272"/>
                  <a:pt x="264" y="275"/>
                  <a:pt x="268" y="275"/>
                </a:cubicBezTo>
                <a:close/>
                <a:moveTo>
                  <a:pt x="288" y="275"/>
                </a:moveTo>
                <a:cubicBezTo>
                  <a:pt x="292" y="275"/>
                  <a:pt x="295" y="272"/>
                  <a:pt x="295" y="268"/>
                </a:cubicBezTo>
                <a:cubicBezTo>
                  <a:pt x="295" y="264"/>
                  <a:pt x="292" y="261"/>
                  <a:pt x="288" y="261"/>
                </a:cubicBezTo>
                <a:cubicBezTo>
                  <a:pt x="285" y="261"/>
                  <a:pt x="281" y="264"/>
                  <a:pt x="281" y="268"/>
                </a:cubicBezTo>
                <a:cubicBezTo>
                  <a:pt x="281" y="272"/>
                  <a:pt x="285" y="275"/>
                  <a:pt x="288" y="275"/>
                </a:cubicBezTo>
                <a:close/>
                <a:moveTo>
                  <a:pt x="309" y="274"/>
                </a:moveTo>
                <a:cubicBezTo>
                  <a:pt x="313" y="274"/>
                  <a:pt x="315" y="271"/>
                  <a:pt x="315" y="268"/>
                </a:cubicBezTo>
                <a:cubicBezTo>
                  <a:pt x="315" y="264"/>
                  <a:pt x="313" y="262"/>
                  <a:pt x="309" y="262"/>
                </a:cubicBezTo>
                <a:cubicBezTo>
                  <a:pt x="306" y="262"/>
                  <a:pt x="303" y="264"/>
                  <a:pt x="303" y="268"/>
                </a:cubicBezTo>
                <a:cubicBezTo>
                  <a:pt x="303" y="271"/>
                  <a:pt x="306" y="274"/>
                  <a:pt x="309" y="274"/>
                </a:cubicBezTo>
                <a:close/>
                <a:moveTo>
                  <a:pt x="330" y="273"/>
                </a:moveTo>
                <a:cubicBezTo>
                  <a:pt x="333" y="273"/>
                  <a:pt x="335" y="271"/>
                  <a:pt x="335" y="268"/>
                </a:cubicBezTo>
                <a:cubicBezTo>
                  <a:pt x="335" y="265"/>
                  <a:pt x="333" y="262"/>
                  <a:pt x="330" y="262"/>
                </a:cubicBezTo>
                <a:cubicBezTo>
                  <a:pt x="327" y="262"/>
                  <a:pt x="324" y="265"/>
                  <a:pt x="324" y="268"/>
                </a:cubicBezTo>
                <a:cubicBezTo>
                  <a:pt x="324" y="271"/>
                  <a:pt x="327" y="273"/>
                  <a:pt x="330" y="273"/>
                </a:cubicBezTo>
                <a:close/>
                <a:moveTo>
                  <a:pt x="350" y="273"/>
                </a:moveTo>
                <a:cubicBezTo>
                  <a:pt x="353" y="273"/>
                  <a:pt x="355" y="270"/>
                  <a:pt x="355" y="268"/>
                </a:cubicBezTo>
                <a:cubicBezTo>
                  <a:pt x="355" y="265"/>
                  <a:pt x="353" y="263"/>
                  <a:pt x="350" y="263"/>
                </a:cubicBezTo>
                <a:cubicBezTo>
                  <a:pt x="348" y="263"/>
                  <a:pt x="346" y="265"/>
                  <a:pt x="346" y="268"/>
                </a:cubicBezTo>
                <a:cubicBezTo>
                  <a:pt x="346" y="270"/>
                  <a:pt x="348" y="273"/>
                  <a:pt x="350" y="273"/>
                </a:cubicBezTo>
                <a:close/>
                <a:moveTo>
                  <a:pt x="371" y="272"/>
                </a:moveTo>
                <a:cubicBezTo>
                  <a:pt x="373" y="272"/>
                  <a:pt x="374" y="270"/>
                  <a:pt x="374" y="268"/>
                </a:cubicBezTo>
                <a:cubicBezTo>
                  <a:pt x="374" y="266"/>
                  <a:pt x="373" y="264"/>
                  <a:pt x="371" y="264"/>
                </a:cubicBezTo>
                <a:cubicBezTo>
                  <a:pt x="369" y="264"/>
                  <a:pt x="367" y="266"/>
                  <a:pt x="367" y="268"/>
                </a:cubicBezTo>
                <a:cubicBezTo>
                  <a:pt x="367" y="270"/>
                  <a:pt x="369" y="272"/>
                  <a:pt x="371" y="272"/>
                </a:cubicBezTo>
                <a:close/>
                <a:moveTo>
                  <a:pt x="391" y="271"/>
                </a:moveTo>
                <a:cubicBezTo>
                  <a:pt x="393" y="271"/>
                  <a:pt x="394" y="269"/>
                  <a:pt x="394" y="268"/>
                </a:cubicBezTo>
                <a:cubicBezTo>
                  <a:pt x="394" y="266"/>
                  <a:pt x="393" y="265"/>
                  <a:pt x="391" y="265"/>
                </a:cubicBezTo>
                <a:cubicBezTo>
                  <a:pt x="390" y="265"/>
                  <a:pt x="389" y="266"/>
                  <a:pt x="389" y="268"/>
                </a:cubicBezTo>
                <a:cubicBezTo>
                  <a:pt x="389" y="269"/>
                  <a:pt x="390" y="271"/>
                  <a:pt x="391" y="271"/>
                </a:cubicBezTo>
                <a:close/>
                <a:moveTo>
                  <a:pt x="412" y="270"/>
                </a:moveTo>
                <a:cubicBezTo>
                  <a:pt x="413" y="270"/>
                  <a:pt x="414" y="269"/>
                  <a:pt x="414" y="268"/>
                </a:cubicBezTo>
                <a:cubicBezTo>
                  <a:pt x="414" y="267"/>
                  <a:pt x="413" y="266"/>
                  <a:pt x="412" y="266"/>
                </a:cubicBezTo>
                <a:cubicBezTo>
                  <a:pt x="411" y="266"/>
                  <a:pt x="410" y="267"/>
                  <a:pt x="410" y="268"/>
                </a:cubicBezTo>
                <a:cubicBezTo>
                  <a:pt x="410" y="269"/>
                  <a:pt x="411" y="270"/>
                  <a:pt x="412" y="270"/>
                </a:cubicBezTo>
                <a:close/>
                <a:moveTo>
                  <a:pt x="432" y="269"/>
                </a:moveTo>
                <a:cubicBezTo>
                  <a:pt x="433" y="269"/>
                  <a:pt x="434" y="269"/>
                  <a:pt x="434" y="268"/>
                </a:cubicBezTo>
                <a:cubicBezTo>
                  <a:pt x="434" y="267"/>
                  <a:pt x="433" y="267"/>
                  <a:pt x="432" y="267"/>
                </a:cubicBezTo>
                <a:cubicBezTo>
                  <a:pt x="432" y="267"/>
                  <a:pt x="431" y="267"/>
                  <a:pt x="431" y="268"/>
                </a:cubicBezTo>
                <a:cubicBezTo>
                  <a:pt x="431" y="269"/>
                  <a:pt x="432" y="269"/>
                  <a:pt x="432" y="269"/>
                </a:cubicBezTo>
                <a:close/>
                <a:moveTo>
                  <a:pt x="453" y="269"/>
                </a:moveTo>
                <a:cubicBezTo>
                  <a:pt x="453" y="269"/>
                  <a:pt x="454" y="268"/>
                  <a:pt x="454" y="268"/>
                </a:cubicBezTo>
                <a:cubicBezTo>
                  <a:pt x="454" y="268"/>
                  <a:pt x="453" y="267"/>
                  <a:pt x="453" y="267"/>
                </a:cubicBezTo>
                <a:cubicBezTo>
                  <a:pt x="453" y="267"/>
                  <a:pt x="452" y="268"/>
                  <a:pt x="452" y="268"/>
                </a:cubicBezTo>
                <a:cubicBezTo>
                  <a:pt x="452" y="268"/>
                  <a:pt x="453" y="269"/>
                  <a:pt x="453" y="269"/>
                </a:cubicBezTo>
                <a:close/>
                <a:moveTo>
                  <a:pt x="474" y="268"/>
                </a:move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3" y="268"/>
                  <a:pt x="473" y="268"/>
                </a:cubicBezTo>
                <a:cubicBezTo>
                  <a:pt x="473" y="268"/>
                  <a:pt x="474" y="268"/>
                  <a:pt x="474" y="268"/>
                </a:cubicBezTo>
                <a:close/>
                <a:moveTo>
                  <a:pt x="52" y="289"/>
                </a:move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2" y="288"/>
                </a:cubicBezTo>
                <a:cubicBezTo>
                  <a:pt x="52" y="288"/>
                  <a:pt x="52" y="288"/>
                  <a:pt x="52" y="289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72" y="289"/>
                </a:moveTo>
                <a:cubicBezTo>
                  <a:pt x="73" y="289"/>
                  <a:pt x="73" y="289"/>
                  <a:pt x="73" y="289"/>
                </a:cubicBezTo>
                <a:cubicBezTo>
                  <a:pt x="73" y="288"/>
                  <a:pt x="73" y="288"/>
                  <a:pt x="72" y="288"/>
                </a:cubicBezTo>
                <a:cubicBezTo>
                  <a:pt x="72" y="288"/>
                  <a:pt x="72" y="288"/>
                  <a:pt x="72" y="289"/>
                </a:cubicBezTo>
                <a:cubicBezTo>
                  <a:pt x="72" y="289"/>
                  <a:pt x="72" y="289"/>
                  <a:pt x="72" y="289"/>
                </a:cubicBezTo>
                <a:close/>
                <a:moveTo>
                  <a:pt x="93" y="290"/>
                </a:moveTo>
                <a:cubicBezTo>
                  <a:pt x="94" y="290"/>
                  <a:pt x="94" y="289"/>
                  <a:pt x="94" y="289"/>
                </a:cubicBezTo>
                <a:cubicBezTo>
                  <a:pt x="94" y="288"/>
                  <a:pt x="94" y="287"/>
                  <a:pt x="93" y="287"/>
                </a:cubicBezTo>
                <a:cubicBezTo>
                  <a:pt x="92" y="287"/>
                  <a:pt x="92" y="288"/>
                  <a:pt x="92" y="289"/>
                </a:cubicBezTo>
                <a:cubicBezTo>
                  <a:pt x="92" y="289"/>
                  <a:pt x="92" y="290"/>
                  <a:pt x="93" y="290"/>
                </a:cubicBezTo>
                <a:close/>
                <a:moveTo>
                  <a:pt x="114" y="290"/>
                </a:moveTo>
                <a:cubicBezTo>
                  <a:pt x="115" y="290"/>
                  <a:pt x="115" y="290"/>
                  <a:pt x="115" y="289"/>
                </a:cubicBezTo>
                <a:cubicBezTo>
                  <a:pt x="115" y="288"/>
                  <a:pt x="115" y="287"/>
                  <a:pt x="114" y="287"/>
                </a:cubicBezTo>
                <a:cubicBezTo>
                  <a:pt x="113" y="287"/>
                  <a:pt x="112" y="288"/>
                  <a:pt x="112" y="289"/>
                </a:cubicBezTo>
                <a:cubicBezTo>
                  <a:pt x="112" y="290"/>
                  <a:pt x="113" y="290"/>
                  <a:pt x="114" y="290"/>
                </a:cubicBezTo>
                <a:close/>
                <a:moveTo>
                  <a:pt x="134" y="291"/>
                </a:moveTo>
                <a:cubicBezTo>
                  <a:pt x="136" y="291"/>
                  <a:pt x="137" y="290"/>
                  <a:pt x="137" y="289"/>
                </a:cubicBezTo>
                <a:cubicBezTo>
                  <a:pt x="137" y="287"/>
                  <a:pt x="136" y="286"/>
                  <a:pt x="134" y="286"/>
                </a:cubicBezTo>
                <a:cubicBezTo>
                  <a:pt x="133" y="286"/>
                  <a:pt x="132" y="287"/>
                  <a:pt x="132" y="289"/>
                </a:cubicBezTo>
                <a:cubicBezTo>
                  <a:pt x="132" y="290"/>
                  <a:pt x="133" y="291"/>
                  <a:pt x="134" y="291"/>
                </a:cubicBezTo>
                <a:close/>
                <a:moveTo>
                  <a:pt x="155" y="292"/>
                </a:moveTo>
                <a:cubicBezTo>
                  <a:pt x="157" y="292"/>
                  <a:pt x="158" y="290"/>
                  <a:pt x="158" y="289"/>
                </a:cubicBezTo>
                <a:cubicBezTo>
                  <a:pt x="158" y="287"/>
                  <a:pt x="157" y="285"/>
                  <a:pt x="155" y="285"/>
                </a:cubicBezTo>
                <a:cubicBezTo>
                  <a:pt x="153" y="285"/>
                  <a:pt x="151" y="287"/>
                  <a:pt x="151" y="289"/>
                </a:cubicBezTo>
                <a:cubicBezTo>
                  <a:pt x="151" y="290"/>
                  <a:pt x="153" y="292"/>
                  <a:pt x="155" y="292"/>
                </a:cubicBezTo>
                <a:close/>
                <a:moveTo>
                  <a:pt x="175" y="292"/>
                </a:moveTo>
                <a:cubicBezTo>
                  <a:pt x="177" y="292"/>
                  <a:pt x="179" y="291"/>
                  <a:pt x="179" y="289"/>
                </a:cubicBezTo>
                <a:cubicBezTo>
                  <a:pt x="179" y="286"/>
                  <a:pt x="177" y="285"/>
                  <a:pt x="175" y="285"/>
                </a:cubicBezTo>
                <a:cubicBezTo>
                  <a:pt x="173" y="285"/>
                  <a:pt x="171" y="286"/>
                  <a:pt x="171" y="289"/>
                </a:cubicBezTo>
                <a:cubicBezTo>
                  <a:pt x="171" y="291"/>
                  <a:pt x="173" y="292"/>
                  <a:pt x="175" y="292"/>
                </a:cubicBezTo>
                <a:close/>
                <a:moveTo>
                  <a:pt x="196" y="293"/>
                </a:moveTo>
                <a:cubicBezTo>
                  <a:pt x="198" y="293"/>
                  <a:pt x="200" y="291"/>
                  <a:pt x="200" y="289"/>
                </a:cubicBezTo>
                <a:cubicBezTo>
                  <a:pt x="200" y="286"/>
                  <a:pt x="198" y="284"/>
                  <a:pt x="196" y="284"/>
                </a:cubicBezTo>
                <a:cubicBezTo>
                  <a:pt x="193" y="284"/>
                  <a:pt x="191" y="286"/>
                  <a:pt x="191" y="289"/>
                </a:cubicBezTo>
                <a:cubicBezTo>
                  <a:pt x="191" y="291"/>
                  <a:pt x="193" y="293"/>
                  <a:pt x="196" y="293"/>
                </a:cubicBezTo>
                <a:close/>
                <a:moveTo>
                  <a:pt x="216" y="294"/>
                </a:moveTo>
                <a:cubicBezTo>
                  <a:pt x="219" y="294"/>
                  <a:pt x="222" y="291"/>
                  <a:pt x="222" y="289"/>
                </a:cubicBezTo>
                <a:cubicBezTo>
                  <a:pt x="222" y="286"/>
                  <a:pt x="219" y="283"/>
                  <a:pt x="216" y="283"/>
                </a:cubicBezTo>
                <a:cubicBezTo>
                  <a:pt x="214" y="283"/>
                  <a:pt x="211" y="286"/>
                  <a:pt x="211" y="289"/>
                </a:cubicBezTo>
                <a:cubicBezTo>
                  <a:pt x="211" y="291"/>
                  <a:pt x="214" y="294"/>
                  <a:pt x="216" y="294"/>
                </a:cubicBezTo>
                <a:close/>
                <a:moveTo>
                  <a:pt x="237" y="294"/>
                </a:moveTo>
                <a:cubicBezTo>
                  <a:pt x="240" y="294"/>
                  <a:pt x="242" y="291"/>
                  <a:pt x="242" y="289"/>
                </a:cubicBezTo>
                <a:cubicBezTo>
                  <a:pt x="242" y="286"/>
                  <a:pt x="240" y="283"/>
                  <a:pt x="237" y="283"/>
                </a:cubicBezTo>
                <a:cubicBezTo>
                  <a:pt x="234" y="283"/>
                  <a:pt x="232" y="286"/>
                  <a:pt x="232" y="289"/>
                </a:cubicBezTo>
                <a:cubicBezTo>
                  <a:pt x="232" y="291"/>
                  <a:pt x="234" y="294"/>
                  <a:pt x="237" y="294"/>
                </a:cubicBezTo>
                <a:close/>
                <a:moveTo>
                  <a:pt x="258" y="294"/>
                </a:moveTo>
                <a:cubicBezTo>
                  <a:pt x="261" y="294"/>
                  <a:pt x="263" y="292"/>
                  <a:pt x="263" y="289"/>
                </a:cubicBezTo>
                <a:cubicBezTo>
                  <a:pt x="263" y="286"/>
                  <a:pt x="261" y="283"/>
                  <a:pt x="258" y="283"/>
                </a:cubicBezTo>
                <a:cubicBezTo>
                  <a:pt x="255" y="283"/>
                  <a:pt x="252" y="286"/>
                  <a:pt x="252" y="289"/>
                </a:cubicBezTo>
                <a:cubicBezTo>
                  <a:pt x="252" y="292"/>
                  <a:pt x="255" y="294"/>
                  <a:pt x="258" y="294"/>
                </a:cubicBezTo>
                <a:close/>
                <a:moveTo>
                  <a:pt x="278" y="294"/>
                </a:moveTo>
                <a:cubicBezTo>
                  <a:pt x="281" y="294"/>
                  <a:pt x="284" y="291"/>
                  <a:pt x="284" y="289"/>
                </a:cubicBezTo>
                <a:cubicBezTo>
                  <a:pt x="284" y="286"/>
                  <a:pt x="281" y="283"/>
                  <a:pt x="278" y="283"/>
                </a:cubicBezTo>
                <a:cubicBezTo>
                  <a:pt x="275" y="283"/>
                  <a:pt x="273" y="286"/>
                  <a:pt x="273" y="289"/>
                </a:cubicBezTo>
                <a:cubicBezTo>
                  <a:pt x="273" y="291"/>
                  <a:pt x="275" y="294"/>
                  <a:pt x="278" y="294"/>
                </a:cubicBezTo>
                <a:close/>
                <a:moveTo>
                  <a:pt x="299" y="294"/>
                </a:moveTo>
                <a:cubicBezTo>
                  <a:pt x="302" y="294"/>
                  <a:pt x="304" y="291"/>
                  <a:pt x="304" y="289"/>
                </a:cubicBezTo>
                <a:cubicBezTo>
                  <a:pt x="304" y="286"/>
                  <a:pt x="302" y="283"/>
                  <a:pt x="299" y="283"/>
                </a:cubicBezTo>
                <a:cubicBezTo>
                  <a:pt x="296" y="283"/>
                  <a:pt x="294" y="286"/>
                  <a:pt x="294" y="289"/>
                </a:cubicBezTo>
                <a:cubicBezTo>
                  <a:pt x="294" y="291"/>
                  <a:pt x="296" y="294"/>
                  <a:pt x="299" y="294"/>
                </a:cubicBezTo>
                <a:close/>
                <a:moveTo>
                  <a:pt x="319" y="293"/>
                </a:moveTo>
                <a:cubicBezTo>
                  <a:pt x="322" y="293"/>
                  <a:pt x="324" y="291"/>
                  <a:pt x="324" y="289"/>
                </a:cubicBezTo>
                <a:cubicBezTo>
                  <a:pt x="324" y="286"/>
                  <a:pt x="322" y="284"/>
                  <a:pt x="319" y="284"/>
                </a:cubicBezTo>
                <a:cubicBezTo>
                  <a:pt x="317" y="284"/>
                  <a:pt x="315" y="286"/>
                  <a:pt x="315" y="289"/>
                </a:cubicBezTo>
                <a:cubicBezTo>
                  <a:pt x="315" y="291"/>
                  <a:pt x="317" y="293"/>
                  <a:pt x="319" y="293"/>
                </a:cubicBezTo>
                <a:close/>
                <a:moveTo>
                  <a:pt x="340" y="292"/>
                </a:moveTo>
                <a:cubicBezTo>
                  <a:pt x="342" y="292"/>
                  <a:pt x="344" y="291"/>
                  <a:pt x="344" y="289"/>
                </a:cubicBezTo>
                <a:cubicBezTo>
                  <a:pt x="344" y="286"/>
                  <a:pt x="342" y="285"/>
                  <a:pt x="340" y="285"/>
                </a:cubicBezTo>
                <a:cubicBezTo>
                  <a:pt x="338" y="285"/>
                  <a:pt x="336" y="286"/>
                  <a:pt x="336" y="289"/>
                </a:cubicBezTo>
                <a:cubicBezTo>
                  <a:pt x="336" y="291"/>
                  <a:pt x="338" y="292"/>
                  <a:pt x="340" y="292"/>
                </a:cubicBezTo>
                <a:close/>
                <a:moveTo>
                  <a:pt x="360" y="292"/>
                </a:moveTo>
                <a:cubicBezTo>
                  <a:pt x="362" y="292"/>
                  <a:pt x="364" y="290"/>
                  <a:pt x="364" y="289"/>
                </a:cubicBezTo>
                <a:cubicBezTo>
                  <a:pt x="364" y="287"/>
                  <a:pt x="362" y="285"/>
                  <a:pt x="360" y="285"/>
                </a:cubicBezTo>
                <a:cubicBezTo>
                  <a:pt x="359" y="285"/>
                  <a:pt x="357" y="287"/>
                  <a:pt x="357" y="289"/>
                </a:cubicBezTo>
                <a:cubicBezTo>
                  <a:pt x="357" y="290"/>
                  <a:pt x="359" y="292"/>
                  <a:pt x="360" y="292"/>
                </a:cubicBezTo>
                <a:close/>
                <a:moveTo>
                  <a:pt x="381" y="291"/>
                </a:moveTo>
                <a:cubicBezTo>
                  <a:pt x="382" y="291"/>
                  <a:pt x="384" y="290"/>
                  <a:pt x="384" y="289"/>
                </a:cubicBezTo>
                <a:cubicBezTo>
                  <a:pt x="384" y="287"/>
                  <a:pt x="382" y="286"/>
                  <a:pt x="381" y="286"/>
                </a:cubicBezTo>
                <a:cubicBezTo>
                  <a:pt x="380" y="286"/>
                  <a:pt x="378" y="287"/>
                  <a:pt x="378" y="289"/>
                </a:cubicBezTo>
                <a:cubicBezTo>
                  <a:pt x="378" y="290"/>
                  <a:pt x="380" y="291"/>
                  <a:pt x="381" y="291"/>
                </a:cubicBezTo>
                <a:close/>
                <a:moveTo>
                  <a:pt x="402" y="290"/>
                </a:moveTo>
                <a:cubicBezTo>
                  <a:pt x="403" y="290"/>
                  <a:pt x="403" y="290"/>
                  <a:pt x="403" y="289"/>
                </a:cubicBezTo>
                <a:cubicBezTo>
                  <a:pt x="403" y="288"/>
                  <a:pt x="403" y="287"/>
                  <a:pt x="402" y="287"/>
                </a:cubicBezTo>
                <a:cubicBezTo>
                  <a:pt x="401" y="287"/>
                  <a:pt x="400" y="288"/>
                  <a:pt x="400" y="289"/>
                </a:cubicBezTo>
                <a:cubicBezTo>
                  <a:pt x="400" y="290"/>
                  <a:pt x="401" y="290"/>
                  <a:pt x="402" y="290"/>
                </a:cubicBezTo>
                <a:close/>
                <a:moveTo>
                  <a:pt x="422" y="290"/>
                </a:moveTo>
                <a:cubicBezTo>
                  <a:pt x="423" y="290"/>
                  <a:pt x="423" y="289"/>
                  <a:pt x="423" y="289"/>
                </a:cubicBezTo>
                <a:cubicBezTo>
                  <a:pt x="423" y="288"/>
                  <a:pt x="423" y="287"/>
                  <a:pt x="422" y="287"/>
                </a:cubicBezTo>
                <a:cubicBezTo>
                  <a:pt x="422" y="287"/>
                  <a:pt x="421" y="288"/>
                  <a:pt x="421" y="289"/>
                </a:cubicBezTo>
                <a:cubicBezTo>
                  <a:pt x="421" y="289"/>
                  <a:pt x="422" y="290"/>
                  <a:pt x="422" y="290"/>
                </a:cubicBezTo>
                <a:close/>
                <a:moveTo>
                  <a:pt x="443" y="289"/>
                </a:moveTo>
                <a:cubicBezTo>
                  <a:pt x="443" y="289"/>
                  <a:pt x="443" y="289"/>
                  <a:pt x="443" y="289"/>
                </a:cubicBezTo>
                <a:cubicBezTo>
                  <a:pt x="443" y="288"/>
                  <a:pt x="443" y="288"/>
                  <a:pt x="443" y="288"/>
                </a:cubicBezTo>
                <a:cubicBezTo>
                  <a:pt x="442" y="288"/>
                  <a:pt x="442" y="288"/>
                  <a:pt x="442" y="289"/>
                </a:cubicBezTo>
                <a:cubicBezTo>
                  <a:pt x="442" y="289"/>
                  <a:pt x="442" y="289"/>
                  <a:pt x="443" y="289"/>
                </a:cubicBezTo>
                <a:close/>
                <a:moveTo>
                  <a:pt x="463" y="289"/>
                </a:moveTo>
                <a:cubicBezTo>
                  <a:pt x="463" y="289"/>
                  <a:pt x="464" y="289"/>
                  <a:pt x="464" y="289"/>
                </a:cubicBezTo>
                <a:cubicBezTo>
                  <a:pt x="464" y="288"/>
                  <a:pt x="463" y="288"/>
                  <a:pt x="463" y="288"/>
                </a:cubicBezTo>
                <a:cubicBezTo>
                  <a:pt x="463" y="288"/>
                  <a:pt x="463" y="288"/>
                  <a:pt x="463" y="289"/>
                </a:cubicBezTo>
                <a:cubicBezTo>
                  <a:pt x="463" y="289"/>
                  <a:pt x="463" y="289"/>
                  <a:pt x="463" y="289"/>
                </a:cubicBezTo>
                <a:close/>
                <a:moveTo>
                  <a:pt x="62" y="309"/>
                </a:move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3" y="310"/>
                </a:moveTo>
                <a:cubicBezTo>
                  <a:pt x="83" y="310"/>
                  <a:pt x="83" y="309"/>
                  <a:pt x="83" y="309"/>
                </a:cubicBezTo>
                <a:cubicBezTo>
                  <a:pt x="83" y="309"/>
                  <a:pt x="83" y="309"/>
                  <a:pt x="83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10"/>
                  <a:pt x="83" y="310"/>
                </a:cubicBezTo>
                <a:close/>
                <a:moveTo>
                  <a:pt x="103" y="310"/>
                </a:moveTo>
                <a:cubicBezTo>
                  <a:pt x="104" y="310"/>
                  <a:pt x="104" y="310"/>
                  <a:pt x="104" y="309"/>
                </a:cubicBezTo>
                <a:cubicBezTo>
                  <a:pt x="104" y="309"/>
                  <a:pt x="104" y="308"/>
                  <a:pt x="103" y="308"/>
                </a:cubicBezTo>
                <a:cubicBezTo>
                  <a:pt x="103" y="308"/>
                  <a:pt x="102" y="309"/>
                  <a:pt x="102" y="309"/>
                </a:cubicBezTo>
                <a:cubicBezTo>
                  <a:pt x="102" y="310"/>
                  <a:pt x="103" y="310"/>
                  <a:pt x="103" y="310"/>
                </a:cubicBezTo>
                <a:close/>
                <a:moveTo>
                  <a:pt x="124" y="311"/>
                </a:moveTo>
                <a:cubicBezTo>
                  <a:pt x="125" y="311"/>
                  <a:pt x="125" y="310"/>
                  <a:pt x="125" y="309"/>
                </a:cubicBezTo>
                <a:cubicBezTo>
                  <a:pt x="125" y="308"/>
                  <a:pt x="125" y="308"/>
                  <a:pt x="124" y="308"/>
                </a:cubicBezTo>
                <a:cubicBezTo>
                  <a:pt x="123" y="308"/>
                  <a:pt x="122" y="308"/>
                  <a:pt x="122" y="309"/>
                </a:cubicBezTo>
                <a:cubicBezTo>
                  <a:pt x="122" y="310"/>
                  <a:pt x="123" y="311"/>
                  <a:pt x="124" y="311"/>
                </a:cubicBezTo>
                <a:close/>
                <a:moveTo>
                  <a:pt x="144" y="311"/>
                </a:moveTo>
                <a:cubicBezTo>
                  <a:pt x="146" y="311"/>
                  <a:pt x="147" y="310"/>
                  <a:pt x="147" y="309"/>
                </a:cubicBezTo>
                <a:cubicBezTo>
                  <a:pt x="147" y="308"/>
                  <a:pt x="146" y="307"/>
                  <a:pt x="144" y="307"/>
                </a:cubicBezTo>
                <a:cubicBezTo>
                  <a:pt x="143" y="307"/>
                  <a:pt x="142" y="308"/>
                  <a:pt x="142" y="309"/>
                </a:cubicBezTo>
                <a:cubicBezTo>
                  <a:pt x="142" y="310"/>
                  <a:pt x="143" y="311"/>
                  <a:pt x="144" y="311"/>
                </a:cubicBezTo>
                <a:close/>
                <a:moveTo>
                  <a:pt x="165" y="312"/>
                </a:moveTo>
                <a:cubicBezTo>
                  <a:pt x="166" y="312"/>
                  <a:pt x="168" y="311"/>
                  <a:pt x="168" y="309"/>
                </a:cubicBezTo>
                <a:cubicBezTo>
                  <a:pt x="168" y="308"/>
                  <a:pt x="166" y="307"/>
                  <a:pt x="165" y="307"/>
                </a:cubicBezTo>
                <a:cubicBezTo>
                  <a:pt x="164" y="307"/>
                  <a:pt x="162" y="308"/>
                  <a:pt x="162" y="309"/>
                </a:cubicBezTo>
                <a:cubicBezTo>
                  <a:pt x="162" y="311"/>
                  <a:pt x="164" y="312"/>
                  <a:pt x="165" y="312"/>
                </a:cubicBezTo>
                <a:close/>
                <a:moveTo>
                  <a:pt x="186" y="312"/>
                </a:moveTo>
                <a:cubicBezTo>
                  <a:pt x="187" y="312"/>
                  <a:pt x="189" y="311"/>
                  <a:pt x="189" y="309"/>
                </a:cubicBezTo>
                <a:cubicBezTo>
                  <a:pt x="189" y="307"/>
                  <a:pt x="187" y="306"/>
                  <a:pt x="186" y="306"/>
                </a:cubicBezTo>
                <a:cubicBezTo>
                  <a:pt x="184" y="306"/>
                  <a:pt x="183" y="307"/>
                  <a:pt x="183" y="309"/>
                </a:cubicBezTo>
                <a:cubicBezTo>
                  <a:pt x="183" y="311"/>
                  <a:pt x="184" y="312"/>
                  <a:pt x="186" y="312"/>
                </a:cubicBezTo>
                <a:close/>
                <a:moveTo>
                  <a:pt x="206" y="312"/>
                </a:moveTo>
                <a:cubicBezTo>
                  <a:pt x="208" y="312"/>
                  <a:pt x="210" y="311"/>
                  <a:pt x="210" y="309"/>
                </a:cubicBezTo>
                <a:cubicBezTo>
                  <a:pt x="210" y="307"/>
                  <a:pt x="208" y="306"/>
                  <a:pt x="206" y="306"/>
                </a:cubicBezTo>
                <a:cubicBezTo>
                  <a:pt x="204" y="306"/>
                  <a:pt x="203" y="307"/>
                  <a:pt x="203" y="309"/>
                </a:cubicBezTo>
                <a:cubicBezTo>
                  <a:pt x="203" y="311"/>
                  <a:pt x="204" y="312"/>
                  <a:pt x="206" y="312"/>
                </a:cubicBezTo>
                <a:close/>
                <a:moveTo>
                  <a:pt x="227" y="313"/>
                </a:moveTo>
                <a:cubicBezTo>
                  <a:pt x="229" y="313"/>
                  <a:pt x="230" y="311"/>
                  <a:pt x="230" y="309"/>
                </a:cubicBezTo>
                <a:cubicBezTo>
                  <a:pt x="230" y="307"/>
                  <a:pt x="229" y="306"/>
                  <a:pt x="227" y="306"/>
                </a:cubicBezTo>
                <a:cubicBezTo>
                  <a:pt x="225" y="306"/>
                  <a:pt x="223" y="307"/>
                  <a:pt x="223" y="309"/>
                </a:cubicBezTo>
                <a:cubicBezTo>
                  <a:pt x="223" y="311"/>
                  <a:pt x="225" y="313"/>
                  <a:pt x="227" y="313"/>
                </a:cubicBezTo>
                <a:close/>
                <a:moveTo>
                  <a:pt x="247" y="313"/>
                </a:moveTo>
                <a:cubicBezTo>
                  <a:pt x="249" y="313"/>
                  <a:pt x="251" y="311"/>
                  <a:pt x="251" y="309"/>
                </a:cubicBezTo>
                <a:cubicBezTo>
                  <a:pt x="251" y="307"/>
                  <a:pt x="249" y="305"/>
                  <a:pt x="247" y="305"/>
                </a:cubicBezTo>
                <a:cubicBezTo>
                  <a:pt x="245" y="305"/>
                  <a:pt x="244" y="307"/>
                  <a:pt x="244" y="309"/>
                </a:cubicBezTo>
                <a:cubicBezTo>
                  <a:pt x="244" y="311"/>
                  <a:pt x="245" y="313"/>
                  <a:pt x="247" y="313"/>
                </a:cubicBezTo>
                <a:close/>
                <a:moveTo>
                  <a:pt x="268" y="313"/>
                </a:moveTo>
                <a:cubicBezTo>
                  <a:pt x="270" y="313"/>
                  <a:pt x="271" y="311"/>
                  <a:pt x="271" y="309"/>
                </a:cubicBezTo>
                <a:cubicBezTo>
                  <a:pt x="271" y="307"/>
                  <a:pt x="270" y="306"/>
                  <a:pt x="268" y="306"/>
                </a:cubicBezTo>
                <a:cubicBezTo>
                  <a:pt x="266" y="306"/>
                  <a:pt x="264" y="307"/>
                  <a:pt x="264" y="309"/>
                </a:cubicBezTo>
                <a:cubicBezTo>
                  <a:pt x="264" y="311"/>
                  <a:pt x="266" y="313"/>
                  <a:pt x="268" y="313"/>
                </a:cubicBezTo>
                <a:close/>
                <a:moveTo>
                  <a:pt x="288" y="312"/>
                </a:moveTo>
                <a:cubicBezTo>
                  <a:pt x="290" y="312"/>
                  <a:pt x="292" y="311"/>
                  <a:pt x="292" y="309"/>
                </a:cubicBezTo>
                <a:cubicBezTo>
                  <a:pt x="292" y="307"/>
                  <a:pt x="290" y="306"/>
                  <a:pt x="288" y="306"/>
                </a:cubicBezTo>
                <a:cubicBezTo>
                  <a:pt x="287" y="306"/>
                  <a:pt x="285" y="307"/>
                  <a:pt x="285" y="309"/>
                </a:cubicBezTo>
                <a:cubicBezTo>
                  <a:pt x="285" y="311"/>
                  <a:pt x="287" y="312"/>
                  <a:pt x="288" y="312"/>
                </a:cubicBezTo>
                <a:close/>
                <a:moveTo>
                  <a:pt x="309" y="312"/>
                </a:moveTo>
                <a:cubicBezTo>
                  <a:pt x="311" y="312"/>
                  <a:pt x="312" y="311"/>
                  <a:pt x="312" y="309"/>
                </a:cubicBezTo>
                <a:cubicBezTo>
                  <a:pt x="312" y="307"/>
                  <a:pt x="311" y="306"/>
                  <a:pt x="309" y="306"/>
                </a:cubicBezTo>
                <a:cubicBezTo>
                  <a:pt x="307" y="306"/>
                  <a:pt x="306" y="307"/>
                  <a:pt x="306" y="309"/>
                </a:cubicBezTo>
                <a:cubicBezTo>
                  <a:pt x="306" y="311"/>
                  <a:pt x="307" y="312"/>
                  <a:pt x="309" y="312"/>
                </a:cubicBezTo>
                <a:close/>
                <a:moveTo>
                  <a:pt x="330" y="312"/>
                </a:moveTo>
                <a:cubicBezTo>
                  <a:pt x="331" y="312"/>
                  <a:pt x="332" y="311"/>
                  <a:pt x="332" y="309"/>
                </a:cubicBezTo>
                <a:cubicBezTo>
                  <a:pt x="332" y="308"/>
                  <a:pt x="331" y="307"/>
                  <a:pt x="330" y="307"/>
                </a:cubicBezTo>
                <a:cubicBezTo>
                  <a:pt x="328" y="307"/>
                  <a:pt x="327" y="308"/>
                  <a:pt x="327" y="309"/>
                </a:cubicBezTo>
                <a:cubicBezTo>
                  <a:pt x="327" y="311"/>
                  <a:pt x="328" y="312"/>
                  <a:pt x="330" y="312"/>
                </a:cubicBezTo>
                <a:close/>
                <a:moveTo>
                  <a:pt x="350" y="311"/>
                </a:moveTo>
                <a:cubicBezTo>
                  <a:pt x="351" y="311"/>
                  <a:pt x="352" y="310"/>
                  <a:pt x="352" y="309"/>
                </a:cubicBezTo>
                <a:cubicBezTo>
                  <a:pt x="352" y="308"/>
                  <a:pt x="351" y="307"/>
                  <a:pt x="350" y="307"/>
                </a:cubicBezTo>
                <a:cubicBezTo>
                  <a:pt x="349" y="307"/>
                  <a:pt x="348" y="308"/>
                  <a:pt x="348" y="309"/>
                </a:cubicBezTo>
                <a:cubicBezTo>
                  <a:pt x="348" y="310"/>
                  <a:pt x="349" y="311"/>
                  <a:pt x="350" y="311"/>
                </a:cubicBezTo>
                <a:close/>
                <a:moveTo>
                  <a:pt x="371" y="311"/>
                </a:moveTo>
                <a:cubicBezTo>
                  <a:pt x="372" y="311"/>
                  <a:pt x="372" y="310"/>
                  <a:pt x="372" y="309"/>
                </a:cubicBezTo>
                <a:cubicBezTo>
                  <a:pt x="372" y="308"/>
                  <a:pt x="372" y="308"/>
                  <a:pt x="371" y="308"/>
                </a:cubicBezTo>
                <a:cubicBezTo>
                  <a:pt x="370" y="308"/>
                  <a:pt x="369" y="308"/>
                  <a:pt x="369" y="309"/>
                </a:cubicBezTo>
                <a:cubicBezTo>
                  <a:pt x="369" y="310"/>
                  <a:pt x="370" y="311"/>
                  <a:pt x="371" y="311"/>
                </a:cubicBezTo>
                <a:close/>
                <a:moveTo>
                  <a:pt x="391" y="310"/>
                </a:moveTo>
                <a:cubicBezTo>
                  <a:pt x="392" y="310"/>
                  <a:pt x="392" y="310"/>
                  <a:pt x="392" y="309"/>
                </a:cubicBezTo>
                <a:cubicBezTo>
                  <a:pt x="392" y="309"/>
                  <a:pt x="392" y="308"/>
                  <a:pt x="391" y="308"/>
                </a:cubicBezTo>
                <a:cubicBezTo>
                  <a:pt x="391" y="308"/>
                  <a:pt x="390" y="309"/>
                  <a:pt x="390" y="309"/>
                </a:cubicBezTo>
                <a:cubicBezTo>
                  <a:pt x="390" y="310"/>
                  <a:pt x="391" y="310"/>
                  <a:pt x="391" y="310"/>
                </a:cubicBezTo>
                <a:close/>
                <a:moveTo>
                  <a:pt x="412" y="310"/>
                </a:moveTo>
                <a:cubicBezTo>
                  <a:pt x="412" y="310"/>
                  <a:pt x="412" y="309"/>
                  <a:pt x="412" y="309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309"/>
                  <a:pt x="411" y="309"/>
                  <a:pt x="411" y="309"/>
                </a:cubicBezTo>
                <a:cubicBezTo>
                  <a:pt x="411" y="309"/>
                  <a:pt x="412" y="310"/>
                  <a:pt x="412" y="310"/>
                </a:cubicBezTo>
                <a:close/>
                <a:moveTo>
                  <a:pt x="432" y="309"/>
                </a:moveTo>
                <a:cubicBezTo>
                  <a:pt x="433" y="309"/>
                  <a:pt x="433" y="309"/>
                  <a:pt x="433" y="309"/>
                </a:cubicBezTo>
                <a:cubicBezTo>
                  <a:pt x="433" y="309"/>
                  <a:pt x="433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lose/>
                <a:moveTo>
                  <a:pt x="93" y="330"/>
                </a:move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lose/>
                <a:moveTo>
                  <a:pt x="114" y="330"/>
                </a:moveTo>
                <a:cubicBezTo>
                  <a:pt x="114" y="330"/>
                  <a:pt x="114" y="330"/>
                  <a:pt x="114" y="330"/>
                </a:cubicBezTo>
                <a:cubicBezTo>
                  <a:pt x="114" y="329"/>
                  <a:pt x="114" y="329"/>
                  <a:pt x="114" y="329"/>
                </a:cubicBezTo>
                <a:cubicBezTo>
                  <a:pt x="113" y="329"/>
                  <a:pt x="113" y="329"/>
                  <a:pt x="113" y="330"/>
                </a:cubicBezTo>
                <a:cubicBezTo>
                  <a:pt x="113" y="330"/>
                  <a:pt x="113" y="330"/>
                  <a:pt x="114" y="330"/>
                </a:cubicBezTo>
                <a:close/>
                <a:moveTo>
                  <a:pt x="134" y="330"/>
                </a:moveTo>
                <a:cubicBezTo>
                  <a:pt x="135" y="330"/>
                  <a:pt x="135" y="330"/>
                  <a:pt x="135" y="330"/>
                </a:cubicBezTo>
                <a:cubicBezTo>
                  <a:pt x="135" y="329"/>
                  <a:pt x="135" y="329"/>
                  <a:pt x="134" y="329"/>
                </a:cubicBezTo>
                <a:cubicBezTo>
                  <a:pt x="134" y="329"/>
                  <a:pt x="133" y="329"/>
                  <a:pt x="133" y="330"/>
                </a:cubicBezTo>
                <a:cubicBezTo>
                  <a:pt x="133" y="330"/>
                  <a:pt x="134" y="330"/>
                  <a:pt x="134" y="330"/>
                </a:cubicBezTo>
                <a:close/>
                <a:moveTo>
                  <a:pt x="155" y="331"/>
                </a:moveTo>
                <a:cubicBezTo>
                  <a:pt x="155" y="331"/>
                  <a:pt x="156" y="330"/>
                  <a:pt x="156" y="330"/>
                </a:cubicBezTo>
                <a:cubicBezTo>
                  <a:pt x="156" y="329"/>
                  <a:pt x="155" y="329"/>
                  <a:pt x="155" y="329"/>
                </a:cubicBezTo>
                <a:cubicBezTo>
                  <a:pt x="154" y="329"/>
                  <a:pt x="154" y="329"/>
                  <a:pt x="154" y="330"/>
                </a:cubicBezTo>
                <a:cubicBezTo>
                  <a:pt x="154" y="330"/>
                  <a:pt x="154" y="331"/>
                  <a:pt x="155" y="331"/>
                </a:cubicBezTo>
                <a:close/>
                <a:moveTo>
                  <a:pt x="175" y="331"/>
                </a:moveTo>
                <a:cubicBezTo>
                  <a:pt x="176" y="331"/>
                  <a:pt x="177" y="330"/>
                  <a:pt x="177" y="330"/>
                </a:cubicBezTo>
                <a:cubicBezTo>
                  <a:pt x="177" y="329"/>
                  <a:pt x="176" y="328"/>
                  <a:pt x="175" y="328"/>
                </a:cubicBezTo>
                <a:cubicBezTo>
                  <a:pt x="175" y="328"/>
                  <a:pt x="174" y="329"/>
                  <a:pt x="174" y="330"/>
                </a:cubicBezTo>
                <a:cubicBezTo>
                  <a:pt x="174" y="330"/>
                  <a:pt x="175" y="331"/>
                  <a:pt x="175" y="331"/>
                </a:cubicBezTo>
                <a:close/>
                <a:moveTo>
                  <a:pt x="196" y="331"/>
                </a:moveTo>
                <a:cubicBezTo>
                  <a:pt x="197" y="331"/>
                  <a:pt x="198" y="331"/>
                  <a:pt x="198" y="330"/>
                </a:cubicBezTo>
                <a:cubicBezTo>
                  <a:pt x="198" y="329"/>
                  <a:pt x="197" y="328"/>
                  <a:pt x="196" y="328"/>
                </a:cubicBezTo>
                <a:cubicBezTo>
                  <a:pt x="195" y="328"/>
                  <a:pt x="194" y="329"/>
                  <a:pt x="194" y="330"/>
                </a:cubicBezTo>
                <a:cubicBezTo>
                  <a:pt x="194" y="331"/>
                  <a:pt x="195" y="331"/>
                  <a:pt x="196" y="331"/>
                </a:cubicBezTo>
                <a:close/>
                <a:moveTo>
                  <a:pt x="216" y="332"/>
                </a:moveTo>
                <a:cubicBezTo>
                  <a:pt x="218" y="332"/>
                  <a:pt x="218" y="331"/>
                  <a:pt x="218" y="330"/>
                </a:cubicBezTo>
                <a:cubicBezTo>
                  <a:pt x="218" y="329"/>
                  <a:pt x="218" y="328"/>
                  <a:pt x="216" y="328"/>
                </a:cubicBezTo>
                <a:cubicBezTo>
                  <a:pt x="215" y="328"/>
                  <a:pt x="214" y="329"/>
                  <a:pt x="214" y="330"/>
                </a:cubicBezTo>
                <a:cubicBezTo>
                  <a:pt x="214" y="331"/>
                  <a:pt x="215" y="332"/>
                  <a:pt x="216" y="332"/>
                </a:cubicBezTo>
                <a:close/>
                <a:moveTo>
                  <a:pt x="237" y="332"/>
                </a:moveTo>
                <a:cubicBezTo>
                  <a:pt x="238" y="332"/>
                  <a:pt x="239" y="331"/>
                  <a:pt x="239" y="330"/>
                </a:cubicBezTo>
                <a:cubicBezTo>
                  <a:pt x="239" y="329"/>
                  <a:pt x="238" y="328"/>
                  <a:pt x="237" y="328"/>
                </a:cubicBezTo>
                <a:cubicBezTo>
                  <a:pt x="236" y="328"/>
                  <a:pt x="235" y="329"/>
                  <a:pt x="235" y="330"/>
                </a:cubicBezTo>
                <a:cubicBezTo>
                  <a:pt x="235" y="331"/>
                  <a:pt x="236" y="332"/>
                  <a:pt x="237" y="332"/>
                </a:cubicBezTo>
                <a:close/>
                <a:moveTo>
                  <a:pt x="258" y="332"/>
                </a:moveTo>
                <a:cubicBezTo>
                  <a:pt x="259" y="332"/>
                  <a:pt x="260" y="331"/>
                  <a:pt x="260" y="330"/>
                </a:cubicBezTo>
                <a:cubicBezTo>
                  <a:pt x="260" y="328"/>
                  <a:pt x="259" y="328"/>
                  <a:pt x="258" y="328"/>
                </a:cubicBezTo>
                <a:cubicBezTo>
                  <a:pt x="256" y="328"/>
                  <a:pt x="255" y="328"/>
                  <a:pt x="255" y="330"/>
                </a:cubicBezTo>
                <a:cubicBezTo>
                  <a:pt x="255" y="331"/>
                  <a:pt x="256" y="332"/>
                  <a:pt x="258" y="332"/>
                </a:cubicBezTo>
                <a:close/>
                <a:moveTo>
                  <a:pt x="278" y="332"/>
                </a:moveTo>
                <a:cubicBezTo>
                  <a:pt x="279" y="332"/>
                  <a:pt x="280" y="331"/>
                  <a:pt x="280" y="330"/>
                </a:cubicBezTo>
                <a:cubicBezTo>
                  <a:pt x="280" y="329"/>
                  <a:pt x="279" y="328"/>
                  <a:pt x="278" y="328"/>
                </a:cubicBezTo>
                <a:cubicBezTo>
                  <a:pt x="277" y="328"/>
                  <a:pt x="276" y="329"/>
                  <a:pt x="276" y="330"/>
                </a:cubicBezTo>
                <a:cubicBezTo>
                  <a:pt x="276" y="331"/>
                  <a:pt x="277" y="332"/>
                  <a:pt x="278" y="332"/>
                </a:cubicBezTo>
                <a:close/>
                <a:moveTo>
                  <a:pt x="299" y="332"/>
                </a:moveTo>
                <a:cubicBezTo>
                  <a:pt x="300" y="332"/>
                  <a:pt x="301" y="331"/>
                  <a:pt x="301" y="330"/>
                </a:cubicBezTo>
                <a:cubicBezTo>
                  <a:pt x="301" y="329"/>
                  <a:pt x="300" y="328"/>
                  <a:pt x="299" y="328"/>
                </a:cubicBezTo>
                <a:cubicBezTo>
                  <a:pt x="298" y="328"/>
                  <a:pt x="297" y="329"/>
                  <a:pt x="297" y="330"/>
                </a:cubicBezTo>
                <a:cubicBezTo>
                  <a:pt x="297" y="331"/>
                  <a:pt x="298" y="332"/>
                  <a:pt x="299" y="332"/>
                </a:cubicBezTo>
                <a:close/>
                <a:moveTo>
                  <a:pt x="319" y="331"/>
                </a:moveTo>
                <a:cubicBezTo>
                  <a:pt x="320" y="331"/>
                  <a:pt x="321" y="331"/>
                  <a:pt x="321" y="330"/>
                </a:cubicBezTo>
                <a:cubicBezTo>
                  <a:pt x="321" y="329"/>
                  <a:pt x="320" y="328"/>
                  <a:pt x="319" y="328"/>
                </a:cubicBezTo>
                <a:cubicBezTo>
                  <a:pt x="318" y="328"/>
                  <a:pt x="318" y="329"/>
                  <a:pt x="318" y="330"/>
                </a:cubicBezTo>
                <a:cubicBezTo>
                  <a:pt x="318" y="331"/>
                  <a:pt x="318" y="331"/>
                  <a:pt x="319" y="331"/>
                </a:cubicBezTo>
                <a:close/>
                <a:moveTo>
                  <a:pt x="340" y="331"/>
                </a:moveTo>
                <a:cubicBezTo>
                  <a:pt x="341" y="331"/>
                  <a:pt x="341" y="330"/>
                  <a:pt x="341" y="330"/>
                </a:cubicBezTo>
                <a:cubicBezTo>
                  <a:pt x="341" y="329"/>
                  <a:pt x="341" y="328"/>
                  <a:pt x="340" y="328"/>
                </a:cubicBezTo>
                <a:cubicBezTo>
                  <a:pt x="339" y="328"/>
                  <a:pt x="338" y="329"/>
                  <a:pt x="338" y="330"/>
                </a:cubicBezTo>
                <a:cubicBezTo>
                  <a:pt x="338" y="330"/>
                  <a:pt x="339" y="331"/>
                  <a:pt x="340" y="331"/>
                </a:cubicBezTo>
                <a:close/>
                <a:moveTo>
                  <a:pt x="360" y="331"/>
                </a:moveTo>
                <a:cubicBezTo>
                  <a:pt x="361" y="331"/>
                  <a:pt x="362" y="330"/>
                  <a:pt x="362" y="330"/>
                </a:cubicBezTo>
                <a:cubicBezTo>
                  <a:pt x="362" y="329"/>
                  <a:pt x="361" y="329"/>
                  <a:pt x="360" y="329"/>
                </a:cubicBezTo>
                <a:cubicBezTo>
                  <a:pt x="360" y="329"/>
                  <a:pt x="359" y="329"/>
                  <a:pt x="359" y="330"/>
                </a:cubicBezTo>
                <a:cubicBezTo>
                  <a:pt x="359" y="330"/>
                  <a:pt x="360" y="331"/>
                  <a:pt x="360" y="331"/>
                </a:cubicBezTo>
                <a:close/>
                <a:moveTo>
                  <a:pt x="381" y="330"/>
                </a:moveTo>
                <a:cubicBezTo>
                  <a:pt x="381" y="330"/>
                  <a:pt x="382" y="330"/>
                  <a:pt x="382" y="330"/>
                </a:cubicBezTo>
                <a:cubicBezTo>
                  <a:pt x="382" y="329"/>
                  <a:pt x="381" y="329"/>
                  <a:pt x="381" y="329"/>
                </a:cubicBezTo>
                <a:cubicBezTo>
                  <a:pt x="381" y="329"/>
                  <a:pt x="380" y="329"/>
                  <a:pt x="380" y="330"/>
                </a:cubicBezTo>
                <a:cubicBezTo>
                  <a:pt x="380" y="330"/>
                  <a:pt x="381" y="330"/>
                  <a:pt x="381" y="330"/>
                </a:cubicBezTo>
                <a:close/>
                <a:moveTo>
                  <a:pt x="402" y="330"/>
                </a:moveTo>
                <a:cubicBezTo>
                  <a:pt x="402" y="330"/>
                  <a:pt x="402" y="330"/>
                  <a:pt x="402" y="330"/>
                </a:cubicBezTo>
                <a:cubicBezTo>
                  <a:pt x="402" y="329"/>
                  <a:pt x="402" y="329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1" y="330"/>
                  <a:pt x="401" y="330"/>
                  <a:pt x="402" y="330"/>
                </a:cubicBezTo>
                <a:close/>
                <a:moveTo>
                  <a:pt x="422" y="330"/>
                </a:move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lose/>
                <a:moveTo>
                  <a:pt x="124" y="350"/>
                </a:move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lose/>
                <a:moveTo>
                  <a:pt x="144" y="351"/>
                </a:moveTo>
                <a:cubicBezTo>
                  <a:pt x="145" y="351"/>
                  <a:pt x="145" y="350"/>
                  <a:pt x="145" y="350"/>
                </a:cubicBezTo>
                <a:cubicBezTo>
                  <a:pt x="145" y="350"/>
                  <a:pt x="145" y="350"/>
                  <a:pt x="144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4" y="350"/>
                  <a:pt x="144" y="351"/>
                  <a:pt x="144" y="351"/>
                </a:cubicBezTo>
                <a:close/>
                <a:moveTo>
                  <a:pt x="165" y="351"/>
                </a:moveTo>
                <a:cubicBezTo>
                  <a:pt x="165" y="351"/>
                  <a:pt x="166" y="351"/>
                  <a:pt x="166" y="350"/>
                </a:cubicBezTo>
                <a:cubicBezTo>
                  <a:pt x="166" y="350"/>
                  <a:pt x="165" y="350"/>
                  <a:pt x="165" y="350"/>
                </a:cubicBezTo>
                <a:cubicBezTo>
                  <a:pt x="165" y="350"/>
                  <a:pt x="164" y="350"/>
                  <a:pt x="164" y="350"/>
                </a:cubicBezTo>
                <a:cubicBezTo>
                  <a:pt x="164" y="351"/>
                  <a:pt x="165" y="351"/>
                  <a:pt x="165" y="351"/>
                </a:cubicBezTo>
                <a:close/>
                <a:moveTo>
                  <a:pt x="186" y="351"/>
                </a:moveTo>
                <a:cubicBezTo>
                  <a:pt x="186" y="351"/>
                  <a:pt x="186" y="351"/>
                  <a:pt x="186" y="350"/>
                </a:cubicBezTo>
                <a:cubicBezTo>
                  <a:pt x="186" y="350"/>
                  <a:pt x="186" y="350"/>
                  <a:pt x="186" y="350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5" y="351"/>
                  <a:pt x="185" y="351"/>
                  <a:pt x="186" y="351"/>
                </a:cubicBezTo>
                <a:close/>
                <a:moveTo>
                  <a:pt x="206" y="351"/>
                </a:moveTo>
                <a:cubicBezTo>
                  <a:pt x="207" y="351"/>
                  <a:pt x="207" y="351"/>
                  <a:pt x="207" y="350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6" y="349"/>
                  <a:pt x="205" y="350"/>
                  <a:pt x="205" y="350"/>
                </a:cubicBezTo>
                <a:cubicBezTo>
                  <a:pt x="205" y="351"/>
                  <a:pt x="206" y="351"/>
                  <a:pt x="206" y="351"/>
                </a:cubicBezTo>
                <a:close/>
                <a:moveTo>
                  <a:pt x="227" y="351"/>
                </a:moveTo>
                <a:cubicBezTo>
                  <a:pt x="227" y="351"/>
                  <a:pt x="228" y="351"/>
                  <a:pt x="228" y="350"/>
                </a:cubicBezTo>
                <a:cubicBezTo>
                  <a:pt x="228" y="350"/>
                  <a:pt x="227" y="349"/>
                  <a:pt x="227" y="349"/>
                </a:cubicBezTo>
                <a:cubicBezTo>
                  <a:pt x="226" y="349"/>
                  <a:pt x="226" y="350"/>
                  <a:pt x="226" y="350"/>
                </a:cubicBezTo>
                <a:cubicBezTo>
                  <a:pt x="226" y="351"/>
                  <a:pt x="226" y="351"/>
                  <a:pt x="227" y="351"/>
                </a:cubicBezTo>
                <a:close/>
                <a:moveTo>
                  <a:pt x="247" y="351"/>
                </a:moveTo>
                <a:cubicBezTo>
                  <a:pt x="248" y="351"/>
                  <a:pt x="248" y="351"/>
                  <a:pt x="248" y="350"/>
                </a:cubicBezTo>
                <a:cubicBezTo>
                  <a:pt x="248" y="350"/>
                  <a:pt x="248" y="349"/>
                  <a:pt x="247" y="349"/>
                </a:cubicBezTo>
                <a:cubicBezTo>
                  <a:pt x="247" y="349"/>
                  <a:pt x="246" y="350"/>
                  <a:pt x="246" y="350"/>
                </a:cubicBezTo>
                <a:cubicBezTo>
                  <a:pt x="246" y="351"/>
                  <a:pt x="247" y="351"/>
                  <a:pt x="247" y="351"/>
                </a:cubicBezTo>
                <a:close/>
                <a:moveTo>
                  <a:pt x="268" y="351"/>
                </a:moveTo>
                <a:cubicBezTo>
                  <a:pt x="268" y="351"/>
                  <a:pt x="269" y="351"/>
                  <a:pt x="269" y="350"/>
                </a:cubicBezTo>
                <a:cubicBezTo>
                  <a:pt x="269" y="350"/>
                  <a:pt x="268" y="349"/>
                  <a:pt x="268" y="349"/>
                </a:cubicBezTo>
                <a:cubicBezTo>
                  <a:pt x="267" y="349"/>
                  <a:pt x="267" y="350"/>
                  <a:pt x="267" y="350"/>
                </a:cubicBezTo>
                <a:cubicBezTo>
                  <a:pt x="267" y="351"/>
                  <a:pt x="267" y="351"/>
                  <a:pt x="268" y="351"/>
                </a:cubicBezTo>
                <a:close/>
                <a:moveTo>
                  <a:pt x="288" y="351"/>
                </a:moveTo>
                <a:cubicBezTo>
                  <a:pt x="289" y="351"/>
                  <a:pt x="289" y="351"/>
                  <a:pt x="289" y="350"/>
                </a:cubicBezTo>
                <a:cubicBezTo>
                  <a:pt x="289" y="350"/>
                  <a:pt x="289" y="349"/>
                  <a:pt x="288" y="349"/>
                </a:cubicBezTo>
                <a:cubicBezTo>
                  <a:pt x="288" y="349"/>
                  <a:pt x="288" y="350"/>
                  <a:pt x="288" y="350"/>
                </a:cubicBezTo>
                <a:cubicBezTo>
                  <a:pt x="288" y="351"/>
                  <a:pt x="288" y="351"/>
                  <a:pt x="288" y="351"/>
                </a:cubicBezTo>
                <a:close/>
                <a:moveTo>
                  <a:pt x="309" y="351"/>
                </a:moveTo>
                <a:cubicBezTo>
                  <a:pt x="309" y="351"/>
                  <a:pt x="310" y="351"/>
                  <a:pt x="310" y="350"/>
                </a:cubicBezTo>
                <a:cubicBezTo>
                  <a:pt x="310" y="350"/>
                  <a:pt x="309" y="350"/>
                  <a:pt x="309" y="350"/>
                </a:cubicBezTo>
                <a:cubicBezTo>
                  <a:pt x="309" y="350"/>
                  <a:pt x="308" y="350"/>
                  <a:pt x="308" y="350"/>
                </a:cubicBezTo>
                <a:cubicBezTo>
                  <a:pt x="308" y="351"/>
                  <a:pt x="309" y="351"/>
                  <a:pt x="309" y="351"/>
                </a:cubicBezTo>
                <a:close/>
                <a:moveTo>
                  <a:pt x="330" y="351"/>
                </a:moveTo>
                <a:cubicBezTo>
                  <a:pt x="330" y="351"/>
                  <a:pt x="330" y="351"/>
                  <a:pt x="330" y="350"/>
                </a:cubicBezTo>
                <a:cubicBezTo>
                  <a:pt x="330" y="350"/>
                  <a:pt x="330" y="350"/>
                  <a:pt x="330" y="350"/>
                </a:cubicBezTo>
                <a:cubicBezTo>
                  <a:pt x="329" y="350"/>
                  <a:pt x="329" y="350"/>
                  <a:pt x="329" y="350"/>
                </a:cubicBezTo>
                <a:cubicBezTo>
                  <a:pt x="329" y="351"/>
                  <a:pt x="329" y="351"/>
                  <a:pt x="330" y="351"/>
                </a:cubicBezTo>
                <a:close/>
                <a:moveTo>
                  <a:pt x="350" y="351"/>
                </a:moveTo>
                <a:cubicBezTo>
                  <a:pt x="350" y="351"/>
                  <a:pt x="351" y="350"/>
                  <a:pt x="351" y="350"/>
                </a:cubicBezTo>
                <a:cubicBezTo>
                  <a:pt x="351" y="350"/>
                  <a:pt x="350" y="350"/>
                  <a:pt x="350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350"/>
                  <a:pt x="350" y="351"/>
                  <a:pt x="350" y="351"/>
                </a:cubicBezTo>
                <a:close/>
                <a:moveTo>
                  <a:pt x="371" y="350"/>
                </a:move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lose/>
                <a:moveTo>
                  <a:pt x="175" y="371"/>
                </a:move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lose/>
                <a:moveTo>
                  <a:pt x="196" y="371"/>
                </a:move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lose/>
                <a:moveTo>
                  <a:pt x="216" y="371"/>
                </a:moveTo>
                <a:cubicBezTo>
                  <a:pt x="217" y="371"/>
                  <a:pt x="217" y="371"/>
                  <a:pt x="217" y="371"/>
                </a:cubicBezTo>
                <a:cubicBezTo>
                  <a:pt x="217" y="371"/>
                  <a:pt x="217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lose/>
                <a:moveTo>
                  <a:pt x="237" y="371"/>
                </a:move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lose/>
                <a:moveTo>
                  <a:pt x="258" y="371"/>
                </a:move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7" y="371"/>
                  <a:pt x="257" y="371"/>
                  <a:pt x="257" y="371"/>
                </a:cubicBezTo>
                <a:cubicBezTo>
                  <a:pt x="257" y="371"/>
                  <a:pt x="257" y="371"/>
                  <a:pt x="258" y="371"/>
                </a:cubicBezTo>
                <a:close/>
                <a:moveTo>
                  <a:pt x="278" y="371"/>
                </a:move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lose/>
                <a:moveTo>
                  <a:pt x="299" y="371"/>
                </a:move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lose/>
                <a:moveTo>
                  <a:pt x="319" y="371"/>
                </a:move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lose/>
                <a:moveTo>
                  <a:pt x="340" y="371"/>
                </a:move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24193" y="252998"/>
            <a:ext cx="7099512" cy="6135158"/>
            <a:chOff x="1688" y="216"/>
            <a:chExt cx="3946" cy="3410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88" y="216"/>
              <a:ext cx="3946" cy="3410"/>
            </a:xfrm>
            <a:custGeom>
              <a:avLst/>
              <a:gdLst>
                <a:gd name="T0" fmla="*/ 194 w 463"/>
                <a:gd name="T1" fmla="*/ 363 h 400"/>
                <a:gd name="T2" fmla="*/ 119 w 463"/>
                <a:gd name="T3" fmla="*/ 347 h 400"/>
                <a:gd name="T4" fmla="*/ 101 w 463"/>
                <a:gd name="T5" fmla="*/ 332 h 400"/>
                <a:gd name="T6" fmla="*/ 73 w 463"/>
                <a:gd name="T7" fmla="*/ 284 h 400"/>
                <a:gd name="T8" fmla="*/ 14 w 463"/>
                <a:gd name="T9" fmla="*/ 287 h 400"/>
                <a:gd name="T10" fmla="*/ 82 w 463"/>
                <a:gd name="T11" fmla="*/ 223 h 400"/>
                <a:gd name="T12" fmla="*/ 0 w 463"/>
                <a:gd name="T13" fmla="*/ 175 h 400"/>
                <a:gd name="T14" fmla="*/ 92 w 463"/>
                <a:gd name="T15" fmla="*/ 159 h 400"/>
                <a:gd name="T16" fmla="*/ 17 w 463"/>
                <a:gd name="T17" fmla="*/ 96 h 400"/>
                <a:gd name="T18" fmla="*/ 129 w 463"/>
                <a:gd name="T19" fmla="*/ 121 h 400"/>
                <a:gd name="T20" fmla="*/ 127 w 463"/>
                <a:gd name="T21" fmla="*/ 68 h 400"/>
                <a:gd name="T22" fmla="*/ 147 w 463"/>
                <a:gd name="T23" fmla="*/ 54 h 400"/>
                <a:gd name="T24" fmla="*/ 221 w 463"/>
                <a:gd name="T25" fmla="*/ 47 h 400"/>
                <a:gd name="T26" fmla="*/ 244 w 463"/>
                <a:gd name="T27" fmla="*/ 46 h 400"/>
                <a:gd name="T28" fmla="*/ 310 w 463"/>
                <a:gd name="T29" fmla="*/ 39 h 400"/>
                <a:gd name="T30" fmla="*/ 331 w 463"/>
                <a:gd name="T31" fmla="*/ 49 h 400"/>
                <a:gd name="T32" fmla="*/ 342 w 463"/>
                <a:gd name="T33" fmla="*/ 97 h 400"/>
                <a:gd name="T34" fmla="*/ 435 w 463"/>
                <a:gd name="T35" fmla="*/ 68 h 400"/>
                <a:gd name="T36" fmla="*/ 391 w 463"/>
                <a:gd name="T37" fmla="*/ 128 h 400"/>
                <a:gd name="T38" fmla="*/ 426 w 463"/>
                <a:gd name="T39" fmla="*/ 131 h 400"/>
                <a:gd name="T40" fmla="*/ 433 w 463"/>
                <a:gd name="T41" fmla="*/ 153 h 400"/>
                <a:gd name="T42" fmla="*/ 432 w 463"/>
                <a:gd name="T43" fmla="*/ 218 h 400"/>
                <a:gd name="T44" fmla="*/ 428 w 463"/>
                <a:gd name="T45" fmla="*/ 241 h 400"/>
                <a:gd name="T46" fmla="*/ 380 w 463"/>
                <a:gd name="T47" fmla="*/ 316 h 400"/>
                <a:gd name="T48" fmla="*/ 364 w 463"/>
                <a:gd name="T49" fmla="*/ 332 h 400"/>
                <a:gd name="T50" fmla="*/ 217 w 463"/>
                <a:gd name="T51" fmla="*/ 368 h 400"/>
                <a:gd name="T52" fmla="*/ 177 w 463"/>
                <a:gd name="T53" fmla="*/ 293 h 400"/>
                <a:gd name="T54" fmla="*/ 286 w 463"/>
                <a:gd name="T55" fmla="*/ 285 h 400"/>
                <a:gd name="T56" fmla="*/ 348 w 463"/>
                <a:gd name="T57" fmla="*/ 252 h 400"/>
                <a:gd name="T58" fmla="*/ 378 w 463"/>
                <a:gd name="T59" fmla="*/ 191 h 400"/>
                <a:gd name="T60" fmla="*/ 370 w 463"/>
                <a:gd name="T61" fmla="*/ 138 h 400"/>
                <a:gd name="T62" fmla="*/ 342 w 463"/>
                <a:gd name="T63" fmla="*/ 121 h 400"/>
                <a:gd name="T64" fmla="*/ 304 w 463"/>
                <a:gd name="T65" fmla="*/ 81 h 400"/>
                <a:gd name="T66" fmla="*/ 235 w 463"/>
                <a:gd name="T67" fmla="*/ 80 h 400"/>
                <a:gd name="T68" fmla="*/ 163 w 463"/>
                <a:gd name="T69" fmla="*/ 98 h 400"/>
                <a:gd name="T70" fmla="*/ 129 w 463"/>
                <a:gd name="T71" fmla="*/ 145 h 400"/>
                <a:gd name="T72" fmla="*/ 116 w 463"/>
                <a:gd name="T73" fmla="*/ 166 h 400"/>
                <a:gd name="T74" fmla="*/ 106 w 463"/>
                <a:gd name="T75" fmla="*/ 221 h 400"/>
                <a:gd name="T76" fmla="*/ 128 w 463"/>
                <a:gd name="T77" fmla="*/ 279 h 400"/>
                <a:gd name="T78" fmla="*/ 177 w 463"/>
                <a:gd name="T79" fmla="*/ 29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400">
                  <a:moveTo>
                    <a:pt x="198" y="400"/>
                  </a:moveTo>
                  <a:cubicBezTo>
                    <a:pt x="194" y="363"/>
                    <a:pt x="194" y="363"/>
                    <a:pt x="194" y="363"/>
                  </a:cubicBezTo>
                  <a:cubicBezTo>
                    <a:pt x="190" y="317"/>
                    <a:pt x="181" y="317"/>
                    <a:pt x="177" y="317"/>
                  </a:cubicBezTo>
                  <a:cubicBezTo>
                    <a:pt x="165" y="317"/>
                    <a:pt x="142" y="332"/>
                    <a:pt x="119" y="347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13" y="306"/>
                    <a:pt x="111" y="296"/>
                    <a:pt x="108" y="292"/>
                  </a:cubicBezTo>
                  <a:cubicBezTo>
                    <a:pt x="105" y="287"/>
                    <a:pt x="93" y="284"/>
                    <a:pt x="73" y="284"/>
                  </a:cubicBezTo>
                  <a:cubicBezTo>
                    <a:pt x="68" y="284"/>
                    <a:pt x="62" y="284"/>
                    <a:pt x="54" y="285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77" y="241"/>
                    <a:pt x="82" y="229"/>
                    <a:pt x="82" y="223"/>
                  </a:cubicBezTo>
                  <a:cubicBezTo>
                    <a:pt x="81" y="218"/>
                    <a:pt x="73" y="208"/>
                    <a:pt x="40" y="1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79" y="166"/>
                    <a:pt x="89" y="162"/>
                    <a:pt x="92" y="159"/>
                  </a:cubicBezTo>
                  <a:cubicBezTo>
                    <a:pt x="91" y="157"/>
                    <a:pt x="86" y="149"/>
                    <a:pt x="64" y="13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101" y="118"/>
                    <a:pt x="118" y="121"/>
                    <a:pt x="129" y="121"/>
                  </a:cubicBezTo>
                  <a:cubicBezTo>
                    <a:pt x="136" y="121"/>
                    <a:pt x="139" y="120"/>
                    <a:pt x="140" y="119"/>
                  </a:cubicBezTo>
                  <a:cubicBezTo>
                    <a:pt x="141" y="116"/>
                    <a:pt x="143" y="107"/>
                    <a:pt x="127" y="6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72" y="80"/>
                    <a:pt x="187" y="85"/>
                    <a:pt x="195" y="85"/>
                  </a:cubicBezTo>
                  <a:cubicBezTo>
                    <a:pt x="199" y="85"/>
                    <a:pt x="212" y="85"/>
                    <a:pt x="221" y="47"/>
                  </a:cubicBezTo>
                  <a:cubicBezTo>
                    <a:pt x="230" y="12"/>
                    <a:pt x="230" y="12"/>
                    <a:pt x="230" y="12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9" y="59"/>
                    <a:pt x="257" y="75"/>
                    <a:pt x="267" y="75"/>
                  </a:cubicBezTo>
                  <a:cubicBezTo>
                    <a:pt x="273" y="75"/>
                    <a:pt x="286" y="70"/>
                    <a:pt x="310" y="39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26" y="79"/>
                    <a:pt x="329" y="90"/>
                    <a:pt x="332" y="94"/>
                  </a:cubicBezTo>
                  <a:cubicBezTo>
                    <a:pt x="333" y="95"/>
                    <a:pt x="335" y="97"/>
                    <a:pt x="342" y="97"/>
                  </a:cubicBezTo>
                  <a:cubicBezTo>
                    <a:pt x="356" y="97"/>
                    <a:pt x="378" y="89"/>
                    <a:pt x="393" y="84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393" y="119"/>
                    <a:pt x="392" y="126"/>
                    <a:pt x="391" y="128"/>
                  </a:cubicBezTo>
                  <a:cubicBezTo>
                    <a:pt x="393" y="129"/>
                    <a:pt x="399" y="131"/>
                    <a:pt x="421" y="131"/>
                  </a:cubicBezTo>
                  <a:cubicBezTo>
                    <a:pt x="423" y="131"/>
                    <a:pt x="424" y="131"/>
                    <a:pt x="426" y="131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33" y="153"/>
                    <a:pt x="433" y="153"/>
                    <a:pt x="433" y="153"/>
                  </a:cubicBezTo>
                  <a:cubicBezTo>
                    <a:pt x="412" y="169"/>
                    <a:pt x="402" y="181"/>
                    <a:pt x="402" y="190"/>
                  </a:cubicBezTo>
                  <a:cubicBezTo>
                    <a:pt x="402" y="198"/>
                    <a:pt x="412" y="207"/>
                    <a:pt x="432" y="218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28" y="241"/>
                    <a:pt x="428" y="241"/>
                    <a:pt x="428" y="241"/>
                  </a:cubicBezTo>
                  <a:cubicBezTo>
                    <a:pt x="393" y="246"/>
                    <a:pt x="374" y="253"/>
                    <a:pt x="369" y="263"/>
                  </a:cubicBezTo>
                  <a:cubicBezTo>
                    <a:pt x="364" y="273"/>
                    <a:pt x="367" y="290"/>
                    <a:pt x="380" y="316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32" y="318"/>
                    <a:pt x="306" y="309"/>
                    <a:pt x="286" y="309"/>
                  </a:cubicBezTo>
                  <a:cubicBezTo>
                    <a:pt x="265" y="309"/>
                    <a:pt x="245" y="319"/>
                    <a:pt x="217" y="368"/>
                  </a:cubicBezTo>
                  <a:lnTo>
                    <a:pt x="198" y="400"/>
                  </a:lnTo>
                  <a:close/>
                  <a:moveTo>
                    <a:pt x="177" y="293"/>
                  </a:moveTo>
                  <a:cubicBezTo>
                    <a:pt x="199" y="293"/>
                    <a:pt x="208" y="310"/>
                    <a:pt x="213" y="329"/>
                  </a:cubicBezTo>
                  <a:cubicBezTo>
                    <a:pt x="236" y="298"/>
                    <a:pt x="258" y="285"/>
                    <a:pt x="286" y="285"/>
                  </a:cubicBezTo>
                  <a:cubicBezTo>
                    <a:pt x="304" y="285"/>
                    <a:pt x="324" y="290"/>
                    <a:pt x="347" y="299"/>
                  </a:cubicBezTo>
                  <a:cubicBezTo>
                    <a:pt x="341" y="279"/>
                    <a:pt x="341" y="264"/>
                    <a:pt x="348" y="252"/>
                  </a:cubicBezTo>
                  <a:cubicBezTo>
                    <a:pt x="356" y="236"/>
                    <a:pt x="373" y="228"/>
                    <a:pt x="396" y="222"/>
                  </a:cubicBezTo>
                  <a:cubicBezTo>
                    <a:pt x="386" y="214"/>
                    <a:pt x="379" y="204"/>
                    <a:pt x="378" y="191"/>
                  </a:cubicBezTo>
                  <a:cubicBezTo>
                    <a:pt x="377" y="178"/>
                    <a:pt x="385" y="165"/>
                    <a:pt x="396" y="154"/>
                  </a:cubicBezTo>
                  <a:cubicBezTo>
                    <a:pt x="384" y="152"/>
                    <a:pt x="374" y="147"/>
                    <a:pt x="370" y="138"/>
                  </a:cubicBezTo>
                  <a:cubicBezTo>
                    <a:pt x="366" y="131"/>
                    <a:pt x="367" y="124"/>
                    <a:pt x="370" y="117"/>
                  </a:cubicBezTo>
                  <a:cubicBezTo>
                    <a:pt x="358" y="120"/>
                    <a:pt x="350" y="121"/>
                    <a:pt x="342" y="121"/>
                  </a:cubicBezTo>
                  <a:cubicBezTo>
                    <a:pt x="330" y="121"/>
                    <a:pt x="320" y="117"/>
                    <a:pt x="314" y="110"/>
                  </a:cubicBezTo>
                  <a:cubicBezTo>
                    <a:pt x="308" y="103"/>
                    <a:pt x="305" y="94"/>
                    <a:pt x="304" y="81"/>
                  </a:cubicBezTo>
                  <a:cubicBezTo>
                    <a:pt x="291" y="93"/>
                    <a:pt x="279" y="99"/>
                    <a:pt x="267" y="99"/>
                  </a:cubicBezTo>
                  <a:cubicBezTo>
                    <a:pt x="252" y="99"/>
                    <a:pt x="242" y="90"/>
                    <a:pt x="235" y="80"/>
                  </a:cubicBezTo>
                  <a:cubicBezTo>
                    <a:pt x="225" y="99"/>
                    <a:pt x="212" y="109"/>
                    <a:pt x="195" y="109"/>
                  </a:cubicBezTo>
                  <a:cubicBezTo>
                    <a:pt x="185" y="109"/>
                    <a:pt x="175" y="105"/>
                    <a:pt x="163" y="98"/>
                  </a:cubicBezTo>
                  <a:cubicBezTo>
                    <a:pt x="166" y="114"/>
                    <a:pt x="165" y="124"/>
                    <a:pt x="160" y="132"/>
                  </a:cubicBezTo>
                  <a:cubicBezTo>
                    <a:pt x="151" y="145"/>
                    <a:pt x="134" y="145"/>
                    <a:pt x="129" y="145"/>
                  </a:cubicBezTo>
                  <a:cubicBezTo>
                    <a:pt x="124" y="145"/>
                    <a:pt x="118" y="145"/>
                    <a:pt x="111" y="144"/>
                  </a:cubicBezTo>
                  <a:cubicBezTo>
                    <a:pt x="116" y="151"/>
                    <a:pt x="118" y="159"/>
                    <a:pt x="116" y="166"/>
                  </a:cubicBezTo>
                  <a:cubicBezTo>
                    <a:pt x="112" y="178"/>
                    <a:pt x="101" y="184"/>
                    <a:pt x="82" y="188"/>
                  </a:cubicBezTo>
                  <a:cubicBezTo>
                    <a:pt x="95" y="197"/>
                    <a:pt x="104" y="208"/>
                    <a:pt x="106" y="221"/>
                  </a:cubicBezTo>
                  <a:cubicBezTo>
                    <a:pt x="107" y="235"/>
                    <a:pt x="99" y="248"/>
                    <a:pt x="87" y="261"/>
                  </a:cubicBezTo>
                  <a:cubicBezTo>
                    <a:pt x="103" y="262"/>
                    <a:pt x="120" y="266"/>
                    <a:pt x="128" y="279"/>
                  </a:cubicBezTo>
                  <a:cubicBezTo>
                    <a:pt x="134" y="287"/>
                    <a:pt x="135" y="297"/>
                    <a:pt x="133" y="310"/>
                  </a:cubicBezTo>
                  <a:cubicBezTo>
                    <a:pt x="151" y="299"/>
                    <a:pt x="166" y="293"/>
                    <a:pt x="177" y="29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123" y="565"/>
              <a:ext cx="3246" cy="2686"/>
            </a:xfrm>
            <a:custGeom>
              <a:avLst/>
              <a:gdLst>
                <a:gd name="T0" fmla="*/ 161 w 381"/>
                <a:gd name="T1" fmla="*/ 315 h 315"/>
                <a:gd name="T2" fmla="*/ 67 w 381"/>
                <a:gd name="T3" fmla="*/ 290 h 315"/>
                <a:gd name="T4" fmla="*/ 8 w 381"/>
                <a:gd name="T5" fmla="*/ 226 h 315"/>
                <a:gd name="T6" fmla="*/ 0 w 381"/>
                <a:gd name="T7" fmla="*/ 135 h 315"/>
                <a:gd name="T8" fmla="*/ 27 w 381"/>
                <a:gd name="T9" fmla="*/ 76 h 315"/>
                <a:gd name="T10" fmla="*/ 93 w 381"/>
                <a:gd name="T11" fmla="*/ 16 h 315"/>
                <a:gd name="T12" fmla="*/ 187 w 381"/>
                <a:gd name="T13" fmla="*/ 3 h 315"/>
                <a:gd name="T14" fmla="*/ 274 w 381"/>
                <a:gd name="T15" fmla="*/ 0 h 315"/>
                <a:gd name="T16" fmla="*/ 352 w 381"/>
                <a:gd name="T17" fmla="*/ 48 h 315"/>
                <a:gd name="T18" fmla="*/ 381 w 381"/>
                <a:gd name="T19" fmla="*/ 97 h 315"/>
                <a:gd name="T20" fmla="*/ 381 w 381"/>
                <a:gd name="T21" fmla="*/ 182 h 315"/>
                <a:gd name="T22" fmla="*/ 324 w 381"/>
                <a:gd name="T23" fmla="*/ 275 h 315"/>
                <a:gd name="T24" fmla="*/ 161 w 381"/>
                <a:gd name="T2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315">
                  <a:moveTo>
                    <a:pt x="161" y="315"/>
                  </a:moveTo>
                  <a:cubicBezTo>
                    <a:pt x="154" y="243"/>
                    <a:pt x="134" y="246"/>
                    <a:pt x="67" y="290"/>
                  </a:cubicBezTo>
                  <a:cubicBezTo>
                    <a:pt x="92" y="233"/>
                    <a:pt x="70" y="222"/>
                    <a:pt x="8" y="226"/>
                  </a:cubicBezTo>
                  <a:cubicBezTo>
                    <a:pt x="64" y="185"/>
                    <a:pt x="63" y="163"/>
                    <a:pt x="0" y="135"/>
                  </a:cubicBezTo>
                  <a:cubicBezTo>
                    <a:pt x="67" y="128"/>
                    <a:pt x="79" y="116"/>
                    <a:pt x="27" y="76"/>
                  </a:cubicBezTo>
                  <a:cubicBezTo>
                    <a:pt x="107" y="98"/>
                    <a:pt x="124" y="90"/>
                    <a:pt x="93" y="16"/>
                  </a:cubicBezTo>
                  <a:cubicBezTo>
                    <a:pt x="157" y="79"/>
                    <a:pt x="178" y="41"/>
                    <a:pt x="187" y="3"/>
                  </a:cubicBezTo>
                  <a:cubicBezTo>
                    <a:pt x="200" y="34"/>
                    <a:pt x="221" y="70"/>
                    <a:pt x="274" y="0"/>
                  </a:cubicBezTo>
                  <a:cubicBezTo>
                    <a:pt x="262" y="70"/>
                    <a:pt x="285" y="73"/>
                    <a:pt x="352" y="48"/>
                  </a:cubicBezTo>
                  <a:cubicBezTo>
                    <a:pt x="320" y="87"/>
                    <a:pt x="331" y="97"/>
                    <a:pt x="381" y="97"/>
                  </a:cubicBezTo>
                  <a:cubicBezTo>
                    <a:pt x="334" y="132"/>
                    <a:pt x="331" y="153"/>
                    <a:pt x="381" y="182"/>
                  </a:cubicBezTo>
                  <a:cubicBezTo>
                    <a:pt x="311" y="193"/>
                    <a:pt x="294" y="211"/>
                    <a:pt x="324" y="275"/>
                  </a:cubicBezTo>
                  <a:cubicBezTo>
                    <a:pt x="240" y="238"/>
                    <a:pt x="207" y="236"/>
                    <a:pt x="16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xmlns="" id="{BFE44721-F128-47AD-93EC-9334B508CE1C}"/>
              </a:ext>
            </a:extLst>
          </p:cNvPr>
          <p:cNvGrpSpPr/>
          <p:nvPr/>
        </p:nvGrpSpPr>
        <p:grpSpPr>
          <a:xfrm>
            <a:off x="220407" y="2018521"/>
            <a:ext cx="2612828" cy="4582832"/>
            <a:chOff x="3569153" y="2218486"/>
            <a:chExt cx="2297113" cy="4029075"/>
          </a:xfrm>
        </p:grpSpPr>
        <p:sp>
          <p:nvSpPr>
            <p:cNvPr id="210" name="Freeform 516">
              <a:extLst>
                <a:ext uri="{FF2B5EF4-FFF2-40B4-BE49-F238E27FC236}">
                  <a16:creationId xmlns:a16="http://schemas.microsoft.com/office/drawing/2014/main" xmlns="" id="{617F7F0B-7A68-48BC-9B1B-AF91DF2A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517">
              <a:extLst>
                <a:ext uri="{FF2B5EF4-FFF2-40B4-BE49-F238E27FC236}">
                  <a16:creationId xmlns:a16="http://schemas.microsoft.com/office/drawing/2014/main" xmlns="" id="{AC3E6D71-1B9E-4F2C-BA91-096FB609D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518">
              <a:extLst>
                <a:ext uri="{FF2B5EF4-FFF2-40B4-BE49-F238E27FC236}">
                  <a16:creationId xmlns:a16="http://schemas.microsoft.com/office/drawing/2014/main" xmlns="" id="{9BF05BB0-1BB7-402C-9E34-810A1979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519">
              <a:extLst>
                <a:ext uri="{FF2B5EF4-FFF2-40B4-BE49-F238E27FC236}">
                  <a16:creationId xmlns:a16="http://schemas.microsoft.com/office/drawing/2014/main" xmlns="" id="{6217554C-5599-45B9-9FF2-17F11B69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520">
              <a:extLst>
                <a:ext uri="{FF2B5EF4-FFF2-40B4-BE49-F238E27FC236}">
                  <a16:creationId xmlns:a16="http://schemas.microsoft.com/office/drawing/2014/main" xmlns="" id="{F09AE1B0-5505-400B-9D04-5C0B64BC0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5" name="Freeform 521">
              <a:extLst>
                <a:ext uri="{FF2B5EF4-FFF2-40B4-BE49-F238E27FC236}">
                  <a16:creationId xmlns:a16="http://schemas.microsoft.com/office/drawing/2014/main" xmlns="" id="{9577B184-EFF1-4229-9C4E-CE48E83E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6" name="Freeform 522">
              <a:extLst>
                <a:ext uri="{FF2B5EF4-FFF2-40B4-BE49-F238E27FC236}">
                  <a16:creationId xmlns:a16="http://schemas.microsoft.com/office/drawing/2014/main" xmlns="" id="{5722D8D7-8EC7-4DDF-8097-BE9D56AD5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523">
              <a:extLst>
                <a:ext uri="{FF2B5EF4-FFF2-40B4-BE49-F238E27FC236}">
                  <a16:creationId xmlns:a16="http://schemas.microsoft.com/office/drawing/2014/main" xmlns="" id="{BD7912C9-E0F8-4195-BE30-3AE64B40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524">
              <a:extLst>
                <a:ext uri="{FF2B5EF4-FFF2-40B4-BE49-F238E27FC236}">
                  <a16:creationId xmlns:a16="http://schemas.microsoft.com/office/drawing/2014/main" xmlns="" id="{205F0382-D9EC-4785-8A56-30578F83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525">
              <a:extLst>
                <a:ext uri="{FF2B5EF4-FFF2-40B4-BE49-F238E27FC236}">
                  <a16:creationId xmlns:a16="http://schemas.microsoft.com/office/drawing/2014/main" xmlns="" id="{AE870A2C-1173-4512-91FC-168E8312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526">
              <a:extLst>
                <a:ext uri="{FF2B5EF4-FFF2-40B4-BE49-F238E27FC236}">
                  <a16:creationId xmlns:a16="http://schemas.microsoft.com/office/drawing/2014/main" xmlns="" id="{B098ECEF-B304-4C4B-9218-170A406B4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527">
              <a:extLst>
                <a:ext uri="{FF2B5EF4-FFF2-40B4-BE49-F238E27FC236}">
                  <a16:creationId xmlns:a16="http://schemas.microsoft.com/office/drawing/2014/main" xmlns="" id="{70085F3C-472F-4DBD-A5FC-8925285D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528">
              <a:extLst>
                <a:ext uri="{FF2B5EF4-FFF2-40B4-BE49-F238E27FC236}">
                  <a16:creationId xmlns:a16="http://schemas.microsoft.com/office/drawing/2014/main" xmlns="" id="{04D85851-D198-49AC-AFD6-212B1205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529">
              <a:extLst>
                <a:ext uri="{FF2B5EF4-FFF2-40B4-BE49-F238E27FC236}">
                  <a16:creationId xmlns:a16="http://schemas.microsoft.com/office/drawing/2014/main" xmlns="" id="{0ADFCAD1-332D-478D-B7EA-A1E54AE0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530">
              <a:extLst>
                <a:ext uri="{FF2B5EF4-FFF2-40B4-BE49-F238E27FC236}">
                  <a16:creationId xmlns:a16="http://schemas.microsoft.com/office/drawing/2014/main" xmlns="" id="{6AD727C8-A45E-4C4E-A7C0-AAC6D4B26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5" name="Freeform 531">
              <a:extLst>
                <a:ext uri="{FF2B5EF4-FFF2-40B4-BE49-F238E27FC236}">
                  <a16:creationId xmlns:a16="http://schemas.microsoft.com/office/drawing/2014/main" xmlns="" id="{789D4EDC-E3EA-4666-B988-1A5EB3CB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6" name="Freeform 532">
              <a:extLst>
                <a:ext uri="{FF2B5EF4-FFF2-40B4-BE49-F238E27FC236}">
                  <a16:creationId xmlns:a16="http://schemas.microsoft.com/office/drawing/2014/main" xmlns="" id="{4E45D0CB-226B-469A-9A76-AE6DCE7CE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7" name="Freeform 533">
              <a:extLst>
                <a:ext uri="{FF2B5EF4-FFF2-40B4-BE49-F238E27FC236}">
                  <a16:creationId xmlns:a16="http://schemas.microsoft.com/office/drawing/2014/main" xmlns="" id="{0211B12A-A941-4EF2-910A-49B5968D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8" name="Freeform 534">
              <a:extLst>
                <a:ext uri="{FF2B5EF4-FFF2-40B4-BE49-F238E27FC236}">
                  <a16:creationId xmlns:a16="http://schemas.microsoft.com/office/drawing/2014/main" xmlns="" id="{55C57CC3-F316-4E06-BCB4-392686AF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9" name="Freeform 535">
              <a:extLst>
                <a:ext uri="{FF2B5EF4-FFF2-40B4-BE49-F238E27FC236}">
                  <a16:creationId xmlns:a16="http://schemas.microsoft.com/office/drawing/2014/main" xmlns="" id="{276BEDC1-EFDF-46F8-BBCC-17CC20F22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0" name="Freeform 536">
              <a:extLst>
                <a:ext uri="{FF2B5EF4-FFF2-40B4-BE49-F238E27FC236}">
                  <a16:creationId xmlns:a16="http://schemas.microsoft.com/office/drawing/2014/main" xmlns="" id="{4DC47BC7-7BDB-4053-BF27-C6556AF1B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1" name="Freeform 537">
              <a:extLst>
                <a:ext uri="{FF2B5EF4-FFF2-40B4-BE49-F238E27FC236}">
                  <a16:creationId xmlns:a16="http://schemas.microsoft.com/office/drawing/2014/main" xmlns="" id="{38329175-B294-47F8-95B5-2F8A8B64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2" name="Freeform 538">
              <a:extLst>
                <a:ext uri="{FF2B5EF4-FFF2-40B4-BE49-F238E27FC236}">
                  <a16:creationId xmlns:a16="http://schemas.microsoft.com/office/drawing/2014/main" xmlns="" id="{C2529E8C-DC59-495D-97DF-F6BDB943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3" name="Freeform 539">
              <a:extLst>
                <a:ext uri="{FF2B5EF4-FFF2-40B4-BE49-F238E27FC236}">
                  <a16:creationId xmlns:a16="http://schemas.microsoft.com/office/drawing/2014/main" xmlns="" id="{4FC298E2-DDA1-40ED-BF73-04DB8195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4" name="Freeform 540">
              <a:extLst>
                <a:ext uri="{FF2B5EF4-FFF2-40B4-BE49-F238E27FC236}">
                  <a16:creationId xmlns:a16="http://schemas.microsoft.com/office/drawing/2014/main" xmlns="" id="{7B13B706-89B4-4341-B3AF-D9460841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5" name="Freeform 541">
              <a:extLst>
                <a:ext uri="{FF2B5EF4-FFF2-40B4-BE49-F238E27FC236}">
                  <a16:creationId xmlns:a16="http://schemas.microsoft.com/office/drawing/2014/main" xmlns="" id="{B8D06CC7-27A3-43CD-B44D-99713A517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6" name="Freeform 542">
              <a:extLst>
                <a:ext uri="{FF2B5EF4-FFF2-40B4-BE49-F238E27FC236}">
                  <a16:creationId xmlns:a16="http://schemas.microsoft.com/office/drawing/2014/main" xmlns="" id="{9E14894B-D54F-40BF-9777-042D4CE8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7" name="Freeform 543">
              <a:extLst>
                <a:ext uri="{FF2B5EF4-FFF2-40B4-BE49-F238E27FC236}">
                  <a16:creationId xmlns:a16="http://schemas.microsoft.com/office/drawing/2014/main" xmlns="" id="{A17C18F9-B532-4910-AED2-50EC6C5C3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8" name="Freeform 544">
              <a:extLst>
                <a:ext uri="{FF2B5EF4-FFF2-40B4-BE49-F238E27FC236}">
                  <a16:creationId xmlns:a16="http://schemas.microsoft.com/office/drawing/2014/main" xmlns="" id="{3B82D4AC-94FF-4464-B884-A5529111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9" name="Freeform 545">
              <a:extLst>
                <a:ext uri="{FF2B5EF4-FFF2-40B4-BE49-F238E27FC236}">
                  <a16:creationId xmlns:a16="http://schemas.microsoft.com/office/drawing/2014/main" xmlns="" id="{D3E2F429-5EC7-47DF-BFBA-2A066019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0" name="Freeform 546">
              <a:extLst>
                <a:ext uri="{FF2B5EF4-FFF2-40B4-BE49-F238E27FC236}">
                  <a16:creationId xmlns:a16="http://schemas.microsoft.com/office/drawing/2014/main" xmlns="" id="{89719B9B-3D89-4163-9573-3DCE16DCF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1" name="Freeform 547">
              <a:extLst>
                <a:ext uri="{FF2B5EF4-FFF2-40B4-BE49-F238E27FC236}">
                  <a16:creationId xmlns:a16="http://schemas.microsoft.com/office/drawing/2014/main" xmlns="" id="{5E182C42-A94A-4DE2-8DF8-284C7A49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2" name="Freeform 548">
              <a:extLst>
                <a:ext uri="{FF2B5EF4-FFF2-40B4-BE49-F238E27FC236}">
                  <a16:creationId xmlns:a16="http://schemas.microsoft.com/office/drawing/2014/main" xmlns="" id="{22007723-1C8B-4A64-B151-3D4348DA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3" name="Freeform 549">
              <a:extLst>
                <a:ext uri="{FF2B5EF4-FFF2-40B4-BE49-F238E27FC236}">
                  <a16:creationId xmlns:a16="http://schemas.microsoft.com/office/drawing/2014/main" xmlns="" id="{52673B3C-6DF6-4B62-A6F6-151FDC06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4" name="Freeform 550">
              <a:extLst>
                <a:ext uri="{FF2B5EF4-FFF2-40B4-BE49-F238E27FC236}">
                  <a16:creationId xmlns:a16="http://schemas.microsoft.com/office/drawing/2014/main" xmlns="" id="{EB9EDBED-D8C2-4128-8A70-4591C43DE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5" name="Freeform 551">
              <a:extLst>
                <a:ext uri="{FF2B5EF4-FFF2-40B4-BE49-F238E27FC236}">
                  <a16:creationId xmlns:a16="http://schemas.microsoft.com/office/drawing/2014/main" xmlns="" id="{FE8081B9-9062-4369-BAAA-4D87C856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6" name="Freeform 552">
              <a:extLst>
                <a:ext uri="{FF2B5EF4-FFF2-40B4-BE49-F238E27FC236}">
                  <a16:creationId xmlns:a16="http://schemas.microsoft.com/office/drawing/2014/main" xmlns="" id="{44159202-8F4C-4626-B2E7-EDBDC8FA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7" name="Freeform 553">
              <a:extLst>
                <a:ext uri="{FF2B5EF4-FFF2-40B4-BE49-F238E27FC236}">
                  <a16:creationId xmlns:a16="http://schemas.microsoft.com/office/drawing/2014/main" xmlns="" id="{14AEB273-0600-4B14-9931-6F47F510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8" name="Freeform 554">
              <a:extLst>
                <a:ext uri="{FF2B5EF4-FFF2-40B4-BE49-F238E27FC236}">
                  <a16:creationId xmlns:a16="http://schemas.microsoft.com/office/drawing/2014/main" xmlns="" id="{ACA5608B-B9F2-4CEB-B46C-35DA602F1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9" name="Freeform 555">
              <a:extLst>
                <a:ext uri="{FF2B5EF4-FFF2-40B4-BE49-F238E27FC236}">
                  <a16:creationId xmlns:a16="http://schemas.microsoft.com/office/drawing/2014/main" xmlns="" id="{8E5BE974-66A8-4485-ABD8-E6BD4D6E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0" name="Freeform 556">
              <a:extLst>
                <a:ext uri="{FF2B5EF4-FFF2-40B4-BE49-F238E27FC236}">
                  <a16:creationId xmlns:a16="http://schemas.microsoft.com/office/drawing/2014/main" xmlns="" id="{E2EDFB77-994B-46FF-852C-F3AE8AB9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1" name="Freeform 557">
              <a:extLst>
                <a:ext uri="{FF2B5EF4-FFF2-40B4-BE49-F238E27FC236}">
                  <a16:creationId xmlns:a16="http://schemas.microsoft.com/office/drawing/2014/main" xmlns="" id="{A01027F1-3BD2-45CC-B63C-69F29197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2" name="Freeform 558">
              <a:extLst>
                <a:ext uri="{FF2B5EF4-FFF2-40B4-BE49-F238E27FC236}">
                  <a16:creationId xmlns:a16="http://schemas.microsoft.com/office/drawing/2014/main" xmlns="" id="{A5C70434-B9B2-4F98-BC3A-1D4322562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3" name="Freeform 559">
              <a:extLst>
                <a:ext uri="{FF2B5EF4-FFF2-40B4-BE49-F238E27FC236}">
                  <a16:creationId xmlns:a16="http://schemas.microsoft.com/office/drawing/2014/main" xmlns="" id="{214D2565-A275-4CE4-8FF6-06C8FE7E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4" name="Freeform 560">
              <a:extLst>
                <a:ext uri="{FF2B5EF4-FFF2-40B4-BE49-F238E27FC236}">
                  <a16:creationId xmlns:a16="http://schemas.microsoft.com/office/drawing/2014/main" xmlns="" id="{AB28523F-C5B6-47E6-B000-D95D98AC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5" name="Freeform 561">
              <a:extLst>
                <a:ext uri="{FF2B5EF4-FFF2-40B4-BE49-F238E27FC236}">
                  <a16:creationId xmlns:a16="http://schemas.microsoft.com/office/drawing/2014/main" xmlns="" id="{ABB734B6-9A90-40D4-92C0-916539FC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6" name="Freeform 562">
              <a:extLst>
                <a:ext uri="{FF2B5EF4-FFF2-40B4-BE49-F238E27FC236}">
                  <a16:creationId xmlns:a16="http://schemas.microsoft.com/office/drawing/2014/main" xmlns="" id="{CF9AE79B-5536-4F6C-A49C-C1A1CEFE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7" name="Freeform 563">
              <a:extLst>
                <a:ext uri="{FF2B5EF4-FFF2-40B4-BE49-F238E27FC236}">
                  <a16:creationId xmlns:a16="http://schemas.microsoft.com/office/drawing/2014/main" xmlns="" id="{A110814E-0735-4FE8-AF0E-EEE1499D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8" name="Freeform 564">
              <a:extLst>
                <a:ext uri="{FF2B5EF4-FFF2-40B4-BE49-F238E27FC236}">
                  <a16:creationId xmlns:a16="http://schemas.microsoft.com/office/drawing/2014/main" xmlns="" id="{B77E26C4-72F5-4276-BE85-7F3D0987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9" name="Freeform 565">
              <a:extLst>
                <a:ext uri="{FF2B5EF4-FFF2-40B4-BE49-F238E27FC236}">
                  <a16:creationId xmlns:a16="http://schemas.microsoft.com/office/drawing/2014/main" xmlns="" id="{2847E45B-B5DD-445B-911C-EE9492653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0" name="Freeform 566">
              <a:extLst>
                <a:ext uri="{FF2B5EF4-FFF2-40B4-BE49-F238E27FC236}">
                  <a16:creationId xmlns:a16="http://schemas.microsoft.com/office/drawing/2014/main" xmlns="" id="{97E631B6-30E1-4CF9-A1FF-38D7A8D01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1" name="Freeform 567">
              <a:extLst>
                <a:ext uri="{FF2B5EF4-FFF2-40B4-BE49-F238E27FC236}">
                  <a16:creationId xmlns:a16="http://schemas.microsoft.com/office/drawing/2014/main" xmlns="" id="{F5F15EF5-F595-41AF-B5DA-78D2B46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2" name="Freeform 568">
              <a:extLst>
                <a:ext uri="{FF2B5EF4-FFF2-40B4-BE49-F238E27FC236}">
                  <a16:creationId xmlns:a16="http://schemas.microsoft.com/office/drawing/2014/main" xmlns="" id="{B32DA02E-BF96-45EF-AB9E-35A61D918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3" name="Freeform 569">
              <a:extLst>
                <a:ext uri="{FF2B5EF4-FFF2-40B4-BE49-F238E27FC236}">
                  <a16:creationId xmlns:a16="http://schemas.microsoft.com/office/drawing/2014/main" xmlns="" id="{B41A7729-53C1-4600-AB48-F6C271AC5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4" name="Freeform 570">
              <a:extLst>
                <a:ext uri="{FF2B5EF4-FFF2-40B4-BE49-F238E27FC236}">
                  <a16:creationId xmlns:a16="http://schemas.microsoft.com/office/drawing/2014/main" xmlns="" id="{E8724F4B-A37D-466B-98BC-1A828EFD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5" name="Freeform 571">
              <a:extLst>
                <a:ext uri="{FF2B5EF4-FFF2-40B4-BE49-F238E27FC236}">
                  <a16:creationId xmlns:a16="http://schemas.microsoft.com/office/drawing/2014/main" xmlns="" id="{2EA865F8-428F-431C-A415-0D75CD532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6" name="Freeform 572">
              <a:extLst>
                <a:ext uri="{FF2B5EF4-FFF2-40B4-BE49-F238E27FC236}">
                  <a16:creationId xmlns:a16="http://schemas.microsoft.com/office/drawing/2014/main" xmlns="" id="{88FD6C8A-8C4A-4DDB-B8F6-B72D9A16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7" name="Freeform 573">
              <a:extLst>
                <a:ext uri="{FF2B5EF4-FFF2-40B4-BE49-F238E27FC236}">
                  <a16:creationId xmlns:a16="http://schemas.microsoft.com/office/drawing/2014/main" xmlns="" id="{B0F04305-6B89-4879-A029-E0DA92AE5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8" name="Freeform 574">
              <a:extLst>
                <a:ext uri="{FF2B5EF4-FFF2-40B4-BE49-F238E27FC236}">
                  <a16:creationId xmlns:a16="http://schemas.microsoft.com/office/drawing/2014/main" xmlns="" id="{80DE3B13-3E40-4270-AA4B-7BDE726C4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9" name="Freeform 575">
              <a:extLst>
                <a:ext uri="{FF2B5EF4-FFF2-40B4-BE49-F238E27FC236}">
                  <a16:creationId xmlns:a16="http://schemas.microsoft.com/office/drawing/2014/main" xmlns="" id="{92DAEC22-DF8C-436B-89CA-38B8D56B22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0" name="Freeform 576">
              <a:extLst>
                <a:ext uri="{FF2B5EF4-FFF2-40B4-BE49-F238E27FC236}">
                  <a16:creationId xmlns:a16="http://schemas.microsoft.com/office/drawing/2014/main" xmlns="" id="{5886964B-2706-4175-B9E9-3A6EFF10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1" name="Freeform 577">
              <a:extLst>
                <a:ext uri="{FF2B5EF4-FFF2-40B4-BE49-F238E27FC236}">
                  <a16:creationId xmlns:a16="http://schemas.microsoft.com/office/drawing/2014/main" xmlns="" id="{B0563F78-F51B-4E6D-A060-7EC06D66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2" name="Freeform 578">
              <a:extLst>
                <a:ext uri="{FF2B5EF4-FFF2-40B4-BE49-F238E27FC236}">
                  <a16:creationId xmlns:a16="http://schemas.microsoft.com/office/drawing/2014/main" xmlns="" id="{DAFEBDC2-A338-4DF2-B254-EDD6100D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3" name="Freeform 579">
              <a:extLst>
                <a:ext uri="{FF2B5EF4-FFF2-40B4-BE49-F238E27FC236}">
                  <a16:creationId xmlns:a16="http://schemas.microsoft.com/office/drawing/2014/main" xmlns="" id="{02CC1F43-8D8E-4262-9CA0-B5A3E3097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4" name="Freeform 580">
              <a:extLst>
                <a:ext uri="{FF2B5EF4-FFF2-40B4-BE49-F238E27FC236}">
                  <a16:creationId xmlns:a16="http://schemas.microsoft.com/office/drawing/2014/main" xmlns="" id="{F1F2D495-D640-408C-9E6B-54F721204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5" name="Freeform 581">
              <a:extLst>
                <a:ext uri="{FF2B5EF4-FFF2-40B4-BE49-F238E27FC236}">
                  <a16:creationId xmlns:a16="http://schemas.microsoft.com/office/drawing/2014/main" xmlns="" id="{508C8402-7D90-4D65-80DA-CF856C5E6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6" name="Freeform 582">
              <a:extLst>
                <a:ext uri="{FF2B5EF4-FFF2-40B4-BE49-F238E27FC236}">
                  <a16:creationId xmlns:a16="http://schemas.microsoft.com/office/drawing/2014/main" xmlns="" id="{03B5B0CE-9DF1-4006-BD4F-DDE94E554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7" name="Freeform 583">
              <a:extLst>
                <a:ext uri="{FF2B5EF4-FFF2-40B4-BE49-F238E27FC236}">
                  <a16:creationId xmlns:a16="http://schemas.microsoft.com/office/drawing/2014/main" xmlns="" id="{6EE52B94-1638-40B9-856A-7A27FB84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8" name="Freeform 584">
              <a:extLst>
                <a:ext uri="{FF2B5EF4-FFF2-40B4-BE49-F238E27FC236}">
                  <a16:creationId xmlns:a16="http://schemas.microsoft.com/office/drawing/2014/main" xmlns="" id="{9297FE10-7F2B-4194-BD96-E3233F803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9" name="Freeform 585">
              <a:extLst>
                <a:ext uri="{FF2B5EF4-FFF2-40B4-BE49-F238E27FC236}">
                  <a16:creationId xmlns:a16="http://schemas.microsoft.com/office/drawing/2014/main" xmlns="" id="{D79E3B0F-4723-46D4-913F-2C60196F9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0" name="Freeform 586">
              <a:extLst>
                <a:ext uri="{FF2B5EF4-FFF2-40B4-BE49-F238E27FC236}">
                  <a16:creationId xmlns:a16="http://schemas.microsoft.com/office/drawing/2014/main" xmlns="" id="{B649209B-06DF-4E89-8161-55DC8219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1" name="Freeform 587">
              <a:extLst>
                <a:ext uri="{FF2B5EF4-FFF2-40B4-BE49-F238E27FC236}">
                  <a16:creationId xmlns:a16="http://schemas.microsoft.com/office/drawing/2014/main" xmlns="" id="{48A14FFF-950B-4E89-B593-6A58776C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2" name="Freeform 588">
              <a:extLst>
                <a:ext uri="{FF2B5EF4-FFF2-40B4-BE49-F238E27FC236}">
                  <a16:creationId xmlns:a16="http://schemas.microsoft.com/office/drawing/2014/main" xmlns="" id="{6B98C19E-2AEF-43BC-89F2-08E99CEC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3" name="Freeform 589">
              <a:extLst>
                <a:ext uri="{FF2B5EF4-FFF2-40B4-BE49-F238E27FC236}">
                  <a16:creationId xmlns:a16="http://schemas.microsoft.com/office/drawing/2014/main" xmlns="" id="{E53526CB-B015-490B-8B0B-73D8F5D1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4" name="Freeform 590">
              <a:extLst>
                <a:ext uri="{FF2B5EF4-FFF2-40B4-BE49-F238E27FC236}">
                  <a16:creationId xmlns:a16="http://schemas.microsoft.com/office/drawing/2014/main" xmlns="" id="{1DCC25F9-15E3-4BEA-9C26-62320E86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5" name="Freeform 591">
              <a:extLst>
                <a:ext uri="{FF2B5EF4-FFF2-40B4-BE49-F238E27FC236}">
                  <a16:creationId xmlns:a16="http://schemas.microsoft.com/office/drawing/2014/main" xmlns="" id="{3029CAB7-64FF-4794-8851-76D0163A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6" name="Freeform 592">
              <a:extLst>
                <a:ext uri="{FF2B5EF4-FFF2-40B4-BE49-F238E27FC236}">
                  <a16:creationId xmlns:a16="http://schemas.microsoft.com/office/drawing/2014/main" xmlns="" id="{54303D11-64B7-406F-9293-A2B9A4D5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7" name="Freeform 593">
              <a:extLst>
                <a:ext uri="{FF2B5EF4-FFF2-40B4-BE49-F238E27FC236}">
                  <a16:creationId xmlns:a16="http://schemas.microsoft.com/office/drawing/2014/main" xmlns="" id="{7B9BA8AC-D92F-4167-B20A-4DED76A7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8" name="Freeform 594">
              <a:extLst>
                <a:ext uri="{FF2B5EF4-FFF2-40B4-BE49-F238E27FC236}">
                  <a16:creationId xmlns:a16="http://schemas.microsoft.com/office/drawing/2014/main" xmlns="" id="{A3692D98-2769-40D1-863F-1253ACE0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9" name="Freeform 595">
              <a:extLst>
                <a:ext uri="{FF2B5EF4-FFF2-40B4-BE49-F238E27FC236}">
                  <a16:creationId xmlns:a16="http://schemas.microsoft.com/office/drawing/2014/main" xmlns="" id="{61CBF363-FD49-4B31-84FB-706512AB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0" name="Freeform 596">
              <a:extLst>
                <a:ext uri="{FF2B5EF4-FFF2-40B4-BE49-F238E27FC236}">
                  <a16:creationId xmlns:a16="http://schemas.microsoft.com/office/drawing/2014/main" xmlns="" id="{F77E9C92-2E70-4D9D-A2C5-156C87DBB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1" name="Freeform 597">
              <a:extLst>
                <a:ext uri="{FF2B5EF4-FFF2-40B4-BE49-F238E27FC236}">
                  <a16:creationId xmlns:a16="http://schemas.microsoft.com/office/drawing/2014/main" xmlns="" id="{20127CFD-2051-4BEE-AEE6-460703F0E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2" name="Freeform 598">
              <a:extLst>
                <a:ext uri="{FF2B5EF4-FFF2-40B4-BE49-F238E27FC236}">
                  <a16:creationId xmlns:a16="http://schemas.microsoft.com/office/drawing/2014/main" xmlns="" id="{B2C5EB2B-E373-4F0C-A8E0-B7979522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3" name="Freeform 599">
              <a:extLst>
                <a:ext uri="{FF2B5EF4-FFF2-40B4-BE49-F238E27FC236}">
                  <a16:creationId xmlns:a16="http://schemas.microsoft.com/office/drawing/2014/main" xmlns="" id="{B8B0C173-2801-4B75-AD9D-DBDCB1FBB6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4" name="Freeform 600">
              <a:extLst>
                <a:ext uri="{FF2B5EF4-FFF2-40B4-BE49-F238E27FC236}">
                  <a16:creationId xmlns:a16="http://schemas.microsoft.com/office/drawing/2014/main" xmlns="" id="{1D1A7C88-730A-41DB-849F-21841B7A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5" name="Freeform 601">
              <a:extLst>
                <a:ext uri="{FF2B5EF4-FFF2-40B4-BE49-F238E27FC236}">
                  <a16:creationId xmlns:a16="http://schemas.microsoft.com/office/drawing/2014/main" xmlns="" id="{05A68ADA-2229-44C5-8176-2ADA9E58FC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6" name="Freeform 602">
              <a:extLst>
                <a:ext uri="{FF2B5EF4-FFF2-40B4-BE49-F238E27FC236}">
                  <a16:creationId xmlns:a16="http://schemas.microsoft.com/office/drawing/2014/main" xmlns="" id="{534C3223-F52E-4E7D-A543-B80A8CAA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7" name="Freeform 603">
              <a:extLst>
                <a:ext uri="{FF2B5EF4-FFF2-40B4-BE49-F238E27FC236}">
                  <a16:creationId xmlns:a16="http://schemas.microsoft.com/office/drawing/2014/main" xmlns="" id="{7AC75865-ECAD-4BB6-AECD-C7787AF1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xmlns="" id="{3830AE14-4811-43C1-A218-1096FA56A10D}"/>
              </a:ext>
            </a:extLst>
          </p:cNvPr>
          <p:cNvGrpSpPr/>
          <p:nvPr/>
        </p:nvGrpSpPr>
        <p:grpSpPr>
          <a:xfrm>
            <a:off x="8686800" y="252997"/>
            <a:ext cx="3605212" cy="4722563"/>
            <a:chOff x="907709" y="893708"/>
            <a:chExt cx="2263776" cy="2933700"/>
          </a:xfrm>
        </p:grpSpPr>
        <p:sp>
          <p:nvSpPr>
            <p:cNvPr id="299" name="Freeform 396">
              <a:extLst>
                <a:ext uri="{FF2B5EF4-FFF2-40B4-BE49-F238E27FC236}">
                  <a16:creationId xmlns:a16="http://schemas.microsoft.com/office/drawing/2014/main" xmlns="" id="{34A7CB65-A08D-4EEC-ABAD-2DB47F30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0" name="Freeform 397">
              <a:extLst>
                <a:ext uri="{FF2B5EF4-FFF2-40B4-BE49-F238E27FC236}">
                  <a16:creationId xmlns:a16="http://schemas.microsoft.com/office/drawing/2014/main" xmlns="" id="{1C0FA304-54D9-4DF6-B252-9C3A01ED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1" name="Freeform 398">
              <a:extLst>
                <a:ext uri="{FF2B5EF4-FFF2-40B4-BE49-F238E27FC236}">
                  <a16:creationId xmlns:a16="http://schemas.microsoft.com/office/drawing/2014/main" xmlns="" id="{24BDF54A-4609-4659-98CE-73AAA5DE1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2" name="Freeform 399">
              <a:extLst>
                <a:ext uri="{FF2B5EF4-FFF2-40B4-BE49-F238E27FC236}">
                  <a16:creationId xmlns:a16="http://schemas.microsoft.com/office/drawing/2014/main" xmlns="" id="{BC8BC76C-F9B3-4184-BD0B-BBFD195E7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3" name="Freeform 400">
              <a:extLst>
                <a:ext uri="{FF2B5EF4-FFF2-40B4-BE49-F238E27FC236}">
                  <a16:creationId xmlns:a16="http://schemas.microsoft.com/office/drawing/2014/main" xmlns="" id="{0A937C27-F8DC-46E8-B794-8BAE856D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4" name="Freeform 401">
              <a:extLst>
                <a:ext uri="{FF2B5EF4-FFF2-40B4-BE49-F238E27FC236}">
                  <a16:creationId xmlns:a16="http://schemas.microsoft.com/office/drawing/2014/main" xmlns="" id="{D571455D-82E0-4A96-B08C-314784C2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5" name="Freeform 402">
              <a:extLst>
                <a:ext uri="{FF2B5EF4-FFF2-40B4-BE49-F238E27FC236}">
                  <a16:creationId xmlns:a16="http://schemas.microsoft.com/office/drawing/2014/main" xmlns="" id="{AB1D388B-2BFF-4A2D-B5C3-4C733502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6" name="Freeform 403">
              <a:extLst>
                <a:ext uri="{FF2B5EF4-FFF2-40B4-BE49-F238E27FC236}">
                  <a16:creationId xmlns:a16="http://schemas.microsoft.com/office/drawing/2014/main" xmlns="" id="{AC7E3923-85D0-41F4-85D8-6A78BFA84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7" name="Freeform 404">
              <a:extLst>
                <a:ext uri="{FF2B5EF4-FFF2-40B4-BE49-F238E27FC236}">
                  <a16:creationId xmlns:a16="http://schemas.microsoft.com/office/drawing/2014/main" xmlns="" id="{EA043E04-8037-4FE6-976F-C7992A51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8" name="Freeform 405">
              <a:extLst>
                <a:ext uri="{FF2B5EF4-FFF2-40B4-BE49-F238E27FC236}">
                  <a16:creationId xmlns:a16="http://schemas.microsoft.com/office/drawing/2014/main" xmlns="" id="{8AB943D5-082A-48FC-A5CF-547D83E1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9" name="Freeform 406">
              <a:extLst>
                <a:ext uri="{FF2B5EF4-FFF2-40B4-BE49-F238E27FC236}">
                  <a16:creationId xmlns:a16="http://schemas.microsoft.com/office/drawing/2014/main" xmlns="" id="{7CB1D476-2E1E-4CE6-91EE-EBC3F935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0" name="Freeform 407">
              <a:extLst>
                <a:ext uri="{FF2B5EF4-FFF2-40B4-BE49-F238E27FC236}">
                  <a16:creationId xmlns:a16="http://schemas.microsoft.com/office/drawing/2014/main" xmlns="" id="{42C30FD5-3500-4A9C-9F0A-423EE965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1" name="Freeform 408">
              <a:extLst>
                <a:ext uri="{FF2B5EF4-FFF2-40B4-BE49-F238E27FC236}">
                  <a16:creationId xmlns:a16="http://schemas.microsoft.com/office/drawing/2014/main" xmlns="" id="{9B359717-6545-4C19-8B87-569CACE20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2" name="Freeform 409">
              <a:extLst>
                <a:ext uri="{FF2B5EF4-FFF2-40B4-BE49-F238E27FC236}">
                  <a16:creationId xmlns:a16="http://schemas.microsoft.com/office/drawing/2014/main" xmlns="" id="{3F953FC8-B7D1-403D-939B-1851E0FC5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3" name="Freeform 410">
              <a:extLst>
                <a:ext uri="{FF2B5EF4-FFF2-40B4-BE49-F238E27FC236}">
                  <a16:creationId xmlns:a16="http://schemas.microsoft.com/office/drawing/2014/main" xmlns="" id="{27B0F6DE-E4FB-40B7-9E70-51FBDDD2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4" name="Freeform 411">
              <a:extLst>
                <a:ext uri="{FF2B5EF4-FFF2-40B4-BE49-F238E27FC236}">
                  <a16:creationId xmlns:a16="http://schemas.microsoft.com/office/drawing/2014/main" xmlns="" id="{63753DE5-9F95-44FD-A78A-ABDFF0F6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5" name="Freeform 412">
              <a:extLst>
                <a:ext uri="{FF2B5EF4-FFF2-40B4-BE49-F238E27FC236}">
                  <a16:creationId xmlns:a16="http://schemas.microsoft.com/office/drawing/2014/main" xmlns="" id="{B50B6B93-7EDD-446D-85AE-33A45A1C3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6" name="Freeform 413">
              <a:extLst>
                <a:ext uri="{FF2B5EF4-FFF2-40B4-BE49-F238E27FC236}">
                  <a16:creationId xmlns:a16="http://schemas.microsoft.com/office/drawing/2014/main" xmlns="" id="{01518BAD-1EBC-4211-9473-ADB78AE3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7" name="Freeform 414">
              <a:extLst>
                <a:ext uri="{FF2B5EF4-FFF2-40B4-BE49-F238E27FC236}">
                  <a16:creationId xmlns:a16="http://schemas.microsoft.com/office/drawing/2014/main" xmlns="" id="{8FAAF9D1-6DB9-47F6-AEA2-78127084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8" name="Freeform 415">
              <a:extLst>
                <a:ext uri="{FF2B5EF4-FFF2-40B4-BE49-F238E27FC236}">
                  <a16:creationId xmlns:a16="http://schemas.microsoft.com/office/drawing/2014/main" xmlns="" id="{70BDD5CD-28D1-4D0A-BB1A-DAD8592C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9" name="Freeform 416">
              <a:extLst>
                <a:ext uri="{FF2B5EF4-FFF2-40B4-BE49-F238E27FC236}">
                  <a16:creationId xmlns:a16="http://schemas.microsoft.com/office/drawing/2014/main" xmlns="" id="{E9173414-42CB-4797-B0A2-B612A0FE9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0" name="Freeform 417">
              <a:extLst>
                <a:ext uri="{FF2B5EF4-FFF2-40B4-BE49-F238E27FC236}">
                  <a16:creationId xmlns:a16="http://schemas.microsoft.com/office/drawing/2014/main" xmlns="" id="{629BD0C7-4D38-49FE-9582-70F476883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1" name="Freeform 418">
              <a:extLst>
                <a:ext uri="{FF2B5EF4-FFF2-40B4-BE49-F238E27FC236}">
                  <a16:creationId xmlns:a16="http://schemas.microsoft.com/office/drawing/2014/main" xmlns="" id="{0113CAF0-F647-49D0-80AD-DD90B3DE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2" name="Freeform 419">
              <a:extLst>
                <a:ext uri="{FF2B5EF4-FFF2-40B4-BE49-F238E27FC236}">
                  <a16:creationId xmlns:a16="http://schemas.microsoft.com/office/drawing/2014/main" xmlns="" id="{BA304CBD-7036-4987-AA4E-F3EE6B27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3" name="Freeform 420">
              <a:extLst>
                <a:ext uri="{FF2B5EF4-FFF2-40B4-BE49-F238E27FC236}">
                  <a16:creationId xmlns:a16="http://schemas.microsoft.com/office/drawing/2014/main" xmlns="" id="{8F333FC9-835B-434F-A33C-33F403D9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4" name="Freeform 421">
              <a:extLst>
                <a:ext uri="{FF2B5EF4-FFF2-40B4-BE49-F238E27FC236}">
                  <a16:creationId xmlns:a16="http://schemas.microsoft.com/office/drawing/2014/main" xmlns="" id="{B2C1E0D8-45D4-43E7-B76F-D9E49295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5" name="Freeform 422">
              <a:extLst>
                <a:ext uri="{FF2B5EF4-FFF2-40B4-BE49-F238E27FC236}">
                  <a16:creationId xmlns:a16="http://schemas.microsoft.com/office/drawing/2014/main" xmlns="" id="{2DEA28BB-34CB-4C9D-B41A-3BEA23FC2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6" name="Freeform 423">
              <a:extLst>
                <a:ext uri="{FF2B5EF4-FFF2-40B4-BE49-F238E27FC236}">
                  <a16:creationId xmlns:a16="http://schemas.microsoft.com/office/drawing/2014/main" xmlns="" id="{070C3356-FCE0-41B0-8F5C-B9FC4B9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7" name="Freeform 424">
              <a:extLst>
                <a:ext uri="{FF2B5EF4-FFF2-40B4-BE49-F238E27FC236}">
                  <a16:creationId xmlns:a16="http://schemas.microsoft.com/office/drawing/2014/main" xmlns="" id="{E55E2D97-BC71-47D0-B92D-D62DC616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8" name="Freeform 425">
              <a:extLst>
                <a:ext uri="{FF2B5EF4-FFF2-40B4-BE49-F238E27FC236}">
                  <a16:creationId xmlns:a16="http://schemas.microsoft.com/office/drawing/2014/main" xmlns="" id="{72CC30BA-C097-4E1B-8D64-21CDBE9EC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9" name="Freeform 426">
              <a:extLst>
                <a:ext uri="{FF2B5EF4-FFF2-40B4-BE49-F238E27FC236}">
                  <a16:creationId xmlns:a16="http://schemas.microsoft.com/office/drawing/2014/main" xmlns="" id="{25497CF8-2B10-4B4F-B05E-23DA8C5F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0" name="Freeform 427">
              <a:extLst>
                <a:ext uri="{FF2B5EF4-FFF2-40B4-BE49-F238E27FC236}">
                  <a16:creationId xmlns:a16="http://schemas.microsoft.com/office/drawing/2014/main" xmlns="" id="{872A6BFE-3CF7-47A4-B99F-06958DF74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1" name="Freeform 428">
              <a:extLst>
                <a:ext uri="{FF2B5EF4-FFF2-40B4-BE49-F238E27FC236}">
                  <a16:creationId xmlns:a16="http://schemas.microsoft.com/office/drawing/2014/main" xmlns="" id="{F6E6B4FC-DD79-4B2B-914E-899E26A6E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2" name="Freeform 429">
              <a:extLst>
                <a:ext uri="{FF2B5EF4-FFF2-40B4-BE49-F238E27FC236}">
                  <a16:creationId xmlns:a16="http://schemas.microsoft.com/office/drawing/2014/main" xmlns="" id="{33085E48-1723-4613-8909-047CB260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3" name="Freeform 430">
              <a:extLst>
                <a:ext uri="{FF2B5EF4-FFF2-40B4-BE49-F238E27FC236}">
                  <a16:creationId xmlns:a16="http://schemas.microsoft.com/office/drawing/2014/main" xmlns="" id="{E4985879-6F6D-4CC4-A3E5-E51270FE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4" name="Freeform 431">
              <a:extLst>
                <a:ext uri="{FF2B5EF4-FFF2-40B4-BE49-F238E27FC236}">
                  <a16:creationId xmlns:a16="http://schemas.microsoft.com/office/drawing/2014/main" xmlns="" id="{28365965-3DCC-4A74-BCAA-81A16EDD8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5" name="Freeform 432">
              <a:extLst>
                <a:ext uri="{FF2B5EF4-FFF2-40B4-BE49-F238E27FC236}">
                  <a16:creationId xmlns:a16="http://schemas.microsoft.com/office/drawing/2014/main" xmlns="" id="{C4F2703A-ED95-450F-BD18-AB6FE55C9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6" name="Freeform 433">
              <a:extLst>
                <a:ext uri="{FF2B5EF4-FFF2-40B4-BE49-F238E27FC236}">
                  <a16:creationId xmlns:a16="http://schemas.microsoft.com/office/drawing/2014/main" xmlns="" id="{67015C1D-D09D-4011-A93E-321CE8AB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7" name="Freeform 434">
              <a:extLst>
                <a:ext uri="{FF2B5EF4-FFF2-40B4-BE49-F238E27FC236}">
                  <a16:creationId xmlns:a16="http://schemas.microsoft.com/office/drawing/2014/main" xmlns="" id="{2B4FA71B-64B1-4572-8B9F-97100BD9B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8" name="Freeform 435">
              <a:extLst>
                <a:ext uri="{FF2B5EF4-FFF2-40B4-BE49-F238E27FC236}">
                  <a16:creationId xmlns:a16="http://schemas.microsoft.com/office/drawing/2014/main" xmlns="" id="{9B40AA0B-BED1-4C50-A5A0-C9B61A95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9" name="Freeform 436">
              <a:extLst>
                <a:ext uri="{FF2B5EF4-FFF2-40B4-BE49-F238E27FC236}">
                  <a16:creationId xmlns:a16="http://schemas.microsoft.com/office/drawing/2014/main" xmlns="" id="{AEB4838E-10BD-480D-BB8D-E976CDB8C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0" name="Freeform 437">
              <a:extLst>
                <a:ext uri="{FF2B5EF4-FFF2-40B4-BE49-F238E27FC236}">
                  <a16:creationId xmlns:a16="http://schemas.microsoft.com/office/drawing/2014/main" xmlns="" id="{BF5F55C2-25C5-4419-9D26-39B4A4FA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1" name="Freeform 438">
              <a:extLst>
                <a:ext uri="{FF2B5EF4-FFF2-40B4-BE49-F238E27FC236}">
                  <a16:creationId xmlns:a16="http://schemas.microsoft.com/office/drawing/2014/main" xmlns="" id="{4DC9D696-C28F-4A7B-971F-0FB9B41F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2" name="Freeform 439">
              <a:extLst>
                <a:ext uri="{FF2B5EF4-FFF2-40B4-BE49-F238E27FC236}">
                  <a16:creationId xmlns:a16="http://schemas.microsoft.com/office/drawing/2014/main" xmlns="" id="{C547397B-C278-42AD-9DEB-E6EAA2C73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3" name="Freeform 440">
              <a:extLst>
                <a:ext uri="{FF2B5EF4-FFF2-40B4-BE49-F238E27FC236}">
                  <a16:creationId xmlns:a16="http://schemas.microsoft.com/office/drawing/2014/main" xmlns="" id="{CEB620DF-D1EA-4AFD-B6BA-A5BE645BC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4" name="Freeform 441">
              <a:extLst>
                <a:ext uri="{FF2B5EF4-FFF2-40B4-BE49-F238E27FC236}">
                  <a16:creationId xmlns:a16="http://schemas.microsoft.com/office/drawing/2014/main" xmlns="" id="{F024CFF3-C1E4-4AE7-87AE-A4C9872D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5" name="Freeform 442">
              <a:extLst>
                <a:ext uri="{FF2B5EF4-FFF2-40B4-BE49-F238E27FC236}">
                  <a16:creationId xmlns:a16="http://schemas.microsoft.com/office/drawing/2014/main" xmlns="" id="{1FFFF283-2514-476A-8AF4-23B79323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6" name="Freeform 443">
              <a:extLst>
                <a:ext uri="{FF2B5EF4-FFF2-40B4-BE49-F238E27FC236}">
                  <a16:creationId xmlns:a16="http://schemas.microsoft.com/office/drawing/2014/main" xmlns="" id="{8DAF6FA2-52FE-4C3D-BA61-D6F67F76C9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7" name="Freeform 444">
              <a:extLst>
                <a:ext uri="{FF2B5EF4-FFF2-40B4-BE49-F238E27FC236}">
                  <a16:creationId xmlns:a16="http://schemas.microsoft.com/office/drawing/2014/main" xmlns="" id="{1C9424F2-7B65-4FDC-8600-C35DF2BD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8" name="Freeform 445">
              <a:extLst>
                <a:ext uri="{FF2B5EF4-FFF2-40B4-BE49-F238E27FC236}">
                  <a16:creationId xmlns:a16="http://schemas.microsoft.com/office/drawing/2014/main" xmlns="" id="{391538CE-DD9C-49A0-86C5-D0E219A1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9" name="Freeform 446">
              <a:extLst>
                <a:ext uri="{FF2B5EF4-FFF2-40B4-BE49-F238E27FC236}">
                  <a16:creationId xmlns:a16="http://schemas.microsoft.com/office/drawing/2014/main" xmlns="" id="{528C194E-9A36-4DE2-AE59-86CDAF55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0" name="Freeform 447">
              <a:extLst>
                <a:ext uri="{FF2B5EF4-FFF2-40B4-BE49-F238E27FC236}">
                  <a16:creationId xmlns:a16="http://schemas.microsoft.com/office/drawing/2014/main" xmlns="" id="{DB9FEAF8-C605-40BB-8CAE-477DA05A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1" name="Freeform 448">
              <a:extLst>
                <a:ext uri="{FF2B5EF4-FFF2-40B4-BE49-F238E27FC236}">
                  <a16:creationId xmlns:a16="http://schemas.microsoft.com/office/drawing/2014/main" xmlns="" id="{35FFAFDA-4D54-4E8C-B992-B1335A3A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2" name="Freeform 449">
              <a:extLst>
                <a:ext uri="{FF2B5EF4-FFF2-40B4-BE49-F238E27FC236}">
                  <a16:creationId xmlns:a16="http://schemas.microsoft.com/office/drawing/2014/main" xmlns="" id="{D12CEE7C-3688-4B83-A8D6-D7898A740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3" name="Freeform 450">
              <a:extLst>
                <a:ext uri="{FF2B5EF4-FFF2-40B4-BE49-F238E27FC236}">
                  <a16:creationId xmlns:a16="http://schemas.microsoft.com/office/drawing/2014/main" xmlns="" id="{7C9E154A-5020-427F-B278-BE594D91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4" name="Freeform 451">
              <a:extLst>
                <a:ext uri="{FF2B5EF4-FFF2-40B4-BE49-F238E27FC236}">
                  <a16:creationId xmlns:a16="http://schemas.microsoft.com/office/drawing/2014/main" xmlns="" id="{D0376B4A-A682-4A13-B9F6-0A50E2043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5" name="Freeform 452">
              <a:extLst>
                <a:ext uri="{FF2B5EF4-FFF2-40B4-BE49-F238E27FC236}">
                  <a16:creationId xmlns:a16="http://schemas.microsoft.com/office/drawing/2014/main" xmlns="" id="{D476B2E4-DF35-429C-AD7B-18F08081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6" name="Freeform 453">
              <a:extLst>
                <a:ext uri="{FF2B5EF4-FFF2-40B4-BE49-F238E27FC236}">
                  <a16:creationId xmlns:a16="http://schemas.microsoft.com/office/drawing/2014/main" xmlns="" id="{CCF3347E-5E30-42FA-962A-4A663D40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7" name="Freeform 454">
              <a:extLst>
                <a:ext uri="{FF2B5EF4-FFF2-40B4-BE49-F238E27FC236}">
                  <a16:creationId xmlns:a16="http://schemas.microsoft.com/office/drawing/2014/main" xmlns="" id="{CFC21C32-4720-4224-9DF1-A0411F61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8" name="Freeform 455">
              <a:extLst>
                <a:ext uri="{FF2B5EF4-FFF2-40B4-BE49-F238E27FC236}">
                  <a16:creationId xmlns:a16="http://schemas.microsoft.com/office/drawing/2014/main" xmlns="" id="{B3410D36-F334-4B2A-A9C0-E9F1DFCD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9" name="Freeform 456">
              <a:extLst>
                <a:ext uri="{FF2B5EF4-FFF2-40B4-BE49-F238E27FC236}">
                  <a16:creationId xmlns:a16="http://schemas.microsoft.com/office/drawing/2014/main" xmlns="" id="{980B46B3-D4CF-4414-B94E-AC7617FD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0" name="Freeform 457">
              <a:extLst>
                <a:ext uri="{FF2B5EF4-FFF2-40B4-BE49-F238E27FC236}">
                  <a16:creationId xmlns:a16="http://schemas.microsoft.com/office/drawing/2014/main" xmlns="" id="{F61B7A9D-3A6B-4F0D-B47D-23FF4D23E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1" name="Freeform 458">
              <a:extLst>
                <a:ext uri="{FF2B5EF4-FFF2-40B4-BE49-F238E27FC236}">
                  <a16:creationId xmlns:a16="http://schemas.microsoft.com/office/drawing/2014/main" xmlns="" id="{E3E46D0B-3C6B-484C-90F2-9C05B763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2" name="Freeform 459">
              <a:extLst>
                <a:ext uri="{FF2B5EF4-FFF2-40B4-BE49-F238E27FC236}">
                  <a16:creationId xmlns:a16="http://schemas.microsoft.com/office/drawing/2014/main" xmlns="" id="{1EB8C98B-7E21-45C9-8809-604C4857B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3" name="Freeform 460">
              <a:extLst>
                <a:ext uri="{FF2B5EF4-FFF2-40B4-BE49-F238E27FC236}">
                  <a16:creationId xmlns:a16="http://schemas.microsoft.com/office/drawing/2014/main" xmlns="" id="{F591A15E-5423-4519-85BF-66CC065EF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4" name="Freeform 461">
              <a:extLst>
                <a:ext uri="{FF2B5EF4-FFF2-40B4-BE49-F238E27FC236}">
                  <a16:creationId xmlns:a16="http://schemas.microsoft.com/office/drawing/2014/main" xmlns="" id="{E53A6568-4EB6-4131-8B7B-D70B07C4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5" name="Freeform 462">
              <a:extLst>
                <a:ext uri="{FF2B5EF4-FFF2-40B4-BE49-F238E27FC236}">
                  <a16:creationId xmlns:a16="http://schemas.microsoft.com/office/drawing/2014/main" xmlns="" id="{C63048B8-5CE6-4750-B10B-4E20CD0A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6" name="Freeform 463">
              <a:extLst>
                <a:ext uri="{FF2B5EF4-FFF2-40B4-BE49-F238E27FC236}">
                  <a16:creationId xmlns:a16="http://schemas.microsoft.com/office/drawing/2014/main" xmlns="" id="{016D1176-7A6C-4759-9E67-E01D1F49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7" name="Freeform 464">
              <a:extLst>
                <a:ext uri="{FF2B5EF4-FFF2-40B4-BE49-F238E27FC236}">
                  <a16:creationId xmlns:a16="http://schemas.microsoft.com/office/drawing/2014/main" xmlns="" id="{2DE714E5-1791-490F-875C-46FCC77C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8" name="Freeform 465">
              <a:extLst>
                <a:ext uri="{FF2B5EF4-FFF2-40B4-BE49-F238E27FC236}">
                  <a16:creationId xmlns:a16="http://schemas.microsoft.com/office/drawing/2014/main" xmlns="" id="{6A9DB863-5982-46C4-8E41-61B3AD20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9" name="Freeform 466">
              <a:extLst>
                <a:ext uri="{FF2B5EF4-FFF2-40B4-BE49-F238E27FC236}">
                  <a16:creationId xmlns:a16="http://schemas.microsoft.com/office/drawing/2014/main" xmlns="" id="{2AC67D39-95EC-4EE6-BC2B-0AE35ECC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0" name="Freeform 467">
              <a:extLst>
                <a:ext uri="{FF2B5EF4-FFF2-40B4-BE49-F238E27FC236}">
                  <a16:creationId xmlns:a16="http://schemas.microsoft.com/office/drawing/2014/main" xmlns="" id="{399FE31C-7007-4FEE-91DC-8372BD96D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1" name="Oval 468">
              <a:extLst>
                <a:ext uri="{FF2B5EF4-FFF2-40B4-BE49-F238E27FC236}">
                  <a16:creationId xmlns:a16="http://schemas.microsoft.com/office/drawing/2014/main" xmlns="" id="{FF97FA57-F0C7-4C52-B92C-E92320DEC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2" name="Freeform 469">
              <a:extLst>
                <a:ext uri="{FF2B5EF4-FFF2-40B4-BE49-F238E27FC236}">
                  <a16:creationId xmlns:a16="http://schemas.microsoft.com/office/drawing/2014/main" xmlns="" id="{ED312E4B-35A2-4FC0-B709-AD2927D4D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3" name="Freeform 470">
              <a:extLst>
                <a:ext uri="{FF2B5EF4-FFF2-40B4-BE49-F238E27FC236}">
                  <a16:creationId xmlns:a16="http://schemas.microsoft.com/office/drawing/2014/main" xmlns="" id="{789AA80A-E6EA-4CF7-8B11-0032DDA8C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4" name="Freeform 471">
              <a:extLst>
                <a:ext uri="{FF2B5EF4-FFF2-40B4-BE49-F238E27FC236}">
                  <a16:creationId xmlns:a16="http://schemas.microsoft.com/office/drawing/2014/main" xmlns="" id="{C5EF9A51-647C-4B82-9077-BCF68EE0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5" name="Freeform 472">
              <a:extLst>
                <a:ext uri="{FF2B5EF4-FFF2-40B4-BE49-F238E27FC236}">
                  <a16:creationId xmlns:a16="http://schemas.microsoft.com/office/drawing/2014/main" xmlns="" id="{4FE4BE3F-A1FC-417D-8A6E-E50F7EC9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6" name="Freeform 473">
              <a:extLst>
                <a:ext uri="{FF2B5EF4-FFF2-40B4-BE49-F238E27FC236}">
                  <a16:creationId xmlns:a16="http://schemas.microsoft.com/office/drawing/2014/main" xmlns="" id="{8F498A7C-C478-4264-A479-4C8B31F7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7" name="Freeform 474">
              <a:extLst>
                <a:ext uri="{FF2B5EF4-FFF2-40B4-BE49-F238E27FC236}">
                  <a16:creationId xmlns:a16="http://schemas.microsoft.com/office/drawing/2014/main" xmlns="" id="{75A19CE9-4CCD-4591-A0EE-65D6BD9C1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8" name="Freeform 475">
              <a:extLst>
                <a:ext uri="{FF2B5EF4-FFF2-40B4-BE49-F238E27FC236}">
                  <a16:creationId xmlns:a16="http://schemas.microsoft.com/office/drawing/2014/main" xmlns="" id="{122449ED-C5FD-4376-892E-95A044AA8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9" name="Freeform 476">
              <a:extLst>
                <a:ext uri="{FF2B5EF4-FFF2-40B4-BE49-F238E27FC236}">
                  <a16:creationId xmlns:a16="http://schemas.microsoft.com/office/drawing/2014/main" xmlns="" id="{5B1C7804-43DC-4418-9EDF-679E8FC5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0" name="Freeform 477">
              <a:extLst>
                <a:ext uri="{FF2B5EF4-FFF2-40B4-BE49-F238E27FC236}">
                  <a16:creationId xmlns:a16="http://schemas.microsoft.com/office/drawing/2014/main" xmlns="" id="{F0A0F8C1-52AA-4DF2-AC1B-3BB172C0A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1" name="Freeform 478">
              <a:extLst>
                <a:ext uri="{FF2B5EF4-FFF2-40B4-BE49-F238E27FC236}">
                  <a16:creationId xmlns:a16="http://schemas.microsoft.com/office/drawing/2014/main" xmlns="" id="{FE6C7715-3924-4612-9CB8-0352E869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2" name="Freeform 479">
              <a:extLst>
                <a:ext uri="{FF2B5EF4-FFF2-40B4-BE49-F238E27FC236}">
                  <a16:creationId xmlns:a16="http://schemas.microsoft.com/office/drawing/2014/main" xmlns="" id="{78E77394-BCB3-4520-A66B-383EE806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3" name="Freeform 480">
              <a:extLst>
                <a:ext uri="{FF2B5EF4-FFF2-40B4-BE49-F238E27FC236}">
                  <a16:creationId xmlns:a16="http://schemas.microsoft.com/office/drawing/2014/main" xmlns="" id="{DD4AA31D-F447-41D6-8F34-EEDE5BC8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4" name="Freeform 481">
              <a:extLst>
                <a:ext uri="{FF2B5EF4-FFF2-40B4-BE49-F238E27FC236}">
                  <a16:creationId xmlns:a16="http://schemas.microsoft.com/office/drawing/2014/main" xmlns="" id="{0A2858B9-2AAA-4350-8FC9-4B244B4B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5" name="Freeform 482">
              <a:extLst>
                <a:ext uri="{FF2B5EF4-FFF2-40B4-BE49-F238E27FC236}">
                  <a16:creationId xmlns:a16="http://schemas.microsoft.com/office/drawing/2014/main" xmlns="" id="{F274369D-973D-4A67-858B-188C7901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6" name="Freeform 483">
              <a:extLst>
                <a:ext uri="{FF2B5EF4-FFF2-40B4-BE49-F238E27FC236}">
                  <a16:creationId xmlns:a16="http://schemas.microsoft.com/office/drawing/2014/main" xmlns="" id="{85E99C80-D7F5-4A3A-B8B3-DE1386BC4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7" name="Freeform 484">
              <a:extLst>
                <a:ext uri="{FF2B5EF4-FFF2-40B4-BE49-F238E27FC236}">
                  <a16:creationId xmlns:a16="http://schemas.microsoft.com/office/drawing/2014/main" xmlns="" id="{B3A21254-8172-4BB2-8828-19D75F82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8" name="Freeform 485">
              <a:extLst>
                <a:ext uri="{FF2B5EF4-FFF2-40B4-BE49-F238E27FC236}">
                  <a16:creationId xmlns:a16="http://schemas.microsoft.com/office/drawing/2014/main" xmlns="" id="{E621FDC9-6F32-496A-B09E-B1135350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9" name="Freeform 486">
              <a:extLst>
                <a:ext uri="{FF2B5EF4-FFF2-40B4-BE49-F238E27FC236}">
                  <a16:creationId xmlns:a16="http://schemas.microsoft.com/office/drawing/2014/main" xmlns="" id="{6D5FA9C4-DFC9-4C12-A5EA-34373666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0" name="Freeform 487">
              <a:extLst>
                <a:ext uri="{FF2B5EF4-FFF2-40B4-BE49-F238E27FC236}">
                  <a16:creationId xmlns:a16="http://schemas.microsoft.com/office/drawing/2014/main" xmlns="" id="{8B4FD56E-E015-4D7F-9C47-D2095F804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1" name="Freeform 488">
              <a:extLst>
                <a:ext uri="{FF2B5EF4-FFF2-40B4-BE49-F238E27FC236}">
                  <a16:creationId xmlns:a16="http://schemas.microsoft.com/office/drawing/2014/main" xmlns="" id="{EF06B260-BC64-4AAF-9272-F6717F66B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2" name="Freeform 489">
              <a:extLst>
                <a:ext uri="{FF2B5EF4-FFF2-40B4-BE49-F238E27FC236}">
                  <a16:creationId xmlns:a16="http://schemas.microsoft.com/office/drawing/2014/main" xmlns="" id="{AABA1ADD-E191-43B6-BD63-97D971FD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3" name="Freeform 491">
              <a:extLst>
                <a:ext uri="{FF2B5EF4-FFF2-40B4-BE49-F238E27FC236}">
                  <a16:creationId xmlns:a16="http://schemas.microsoft.com/office/drawing/2014/main" xmlns="" id="{1CF3F46C-6A40-4AF3-AF31-D2975D8A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4" name="Freeform 492">
              <a:extLst>
                <a:ext uri="{FF2B5EF4-FFF2-40B4-BE49-F238E27FC236}">
                  <a16:creationId xmlns:a16="http://schemas.microsoft.com/office/drawing/2014/main" xmlns="" id="{18BCD8DA-3C2B-4399-BBAE-760D122E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5" name="Freeform 493">
              <a:extLst>
                <a:ext uri="{FF2B5EF4-FFF2-40B4-BE49-F238E27FC236}">
                  <a16:creationId xmlns:a16="http://schemas.microsoft.com/office/drawing/2014/main" xmlns="" id="{A24428EA-FC59-410A-90CE-DC94B648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6" name="Freeform 494">
              <a:extLst>
                <a:ext uri="{FF2B5EF4-FFF2-40B4-BE49-F238E27FC236}">
                  <a16:creationId xmlns:a16="http://schemas.microsoft.com/office/drawing/2014/main" xmlns="" id="{3390ACF8-1518-4846-B95A-A69C3EBA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7" name="Freeform 495">
              <a:extLst>
                <a:ext uri="{FF2B5EF4-FFF2-40B4-BE49-F238E27FC236}">
                  <a16:creationId xmlns:a16="http://schemas.microsoft.com/office/drawing/2014/main" xmlns="" id="{CFAD681B-57A8-4DB6-993C-13B58C3B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8" name="Freeform 496">
              <a:extLst>
                <a:ext uri="{FF2B5EF4-FFF2-40B4-BE49-F238E27FC236}">
                  <a16:creationId xmlns:a16="http://schemas.microsoft.com/office/drawing/2014/main" xmlns="" id="{84D79489-AC38-42FC-964A-3C63EEF4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9" name="Freeform 497">
              <a:extLst>
                <a:ext uri="{FF2B5EF4-FFF2-40B4-BE49-F238E27FC236}">
                  <a16:creationId xmlns:a16="http://schemas.microsoft.com/office/drawing/2014/main" xmlns="" id="{FE4F4699-26C9-456F-88D1-98F1CA72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0" name="Freeform 498">
              <a:extLst>
                <a:ext uri="{FF2B5EF4-FFF2-40B4-BE49-F238E27FC236}">
                  <a16:creationId xmlns:a16="http://schemas.microsoft.com/office/drawing/2014/main" xmlns="" id="{B99C778D-C83D-466C-ABB3-8F4EFCAB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1" name="Freeform 499">
              <a:extLst>
                <a:ext uri="{FF2B5EF4-FFF2-40B4-BE49-F238E27FC236}">
                  <a16:creationId xmlns:a16="http://schemas.microsoft.com/office/drawing/2014/main" xmlns="" id="{CE7B0A24-E0BB-4AA1-BD36-FD733CE31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2" name="Freeform 500">
              <a:extLst>
                <a:ext uri="{FF2B5EF4-FFF2-40B4-BE49-F238E27FC236}">
                  <a16:creationId xmlns:a16="http://schemas.microsoft.com/office/drawing/2014/main" xmlns="" id="{85F0E3F9-98B0-43C3-AFDA-D7800B651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3" name="Freeform 501">
              <a:extLst>
                <a:ext uri="{FF2B5EF4-FFF2-40B4-BE49-F238E27FC236}">
                  <a16:creationId xmlns:a16="http://schemas.microsoft.com/office/drawing/2014/main" xmlns="" id="{3C20D67D-652C-4345-BF95-79DE57B8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4" name="Freeform 502">
              <a:extLst>
                <a:ext uri="{FF2B5EF4-FFF2-40B4-BE49-F238E27FC236}">
                  <a16:creationId xmlns:a16="http://schemas.microsoft.com/office/drawing/2014/main" xmlns="" id="{C1D16DF1-D70A-4A09-894A-BADC72F42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5" name="Freeform 503">
              <a:extLst>
                <a:ext uri="{FF2B5EF4-FFF2-40B4-BE49-F238E27FC236}">
                  <a16:creationId xmlns:a16="http://schemas.microsoft.com/office/drawing/2014/main" xmlns="" id="{EF3A2A47-B286-4777-8467-1FA436BE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6" name="Freeform 504">
              <a:extLst>
                <a:ext uri="{FF2B5EF4-FFF2-40B4-BE49-F238E27FC236}">
                  <a16:creationId xmlns:a16="http://schemas.microsoft.com/office/drawing/2014/main" xmlns="" id="{AFE613D0-A8A5-4201-94D8-3874B11C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7" name="Freeform 505">
              <a:extLst>
                <a:ext uri="{FF2B5EF4-FFF2-40B4-BE49-F238E27FC236}">
                  <a16:creationId xmlns:a16="http://schemas.microsoft.com/office/drawing/2014/main" xmlns="" id="{A6EBB6FF-D08D-4F41-B609-A5623570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8" name="Freeform 506">
              <a:extLst>
                <a:ext uri="{FF2B5EF4-FFF2-40B4-BE49-F238E27FC236}">
                  <a16:creationId xmlns:a16="http://schemas.microsoft.com/office/drawing/2014/main" xmlns="" id="{4D13A57D-68AE-4E1E-B248-9B9B7A8DB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9" name="Freeform 507">
              <a:extLst>
                <a:ext uri="{FF2B5EF4-FFF2-40B4-BE49-F238E27FC236}">
                  <a16:creationId xmlns:a16="http://schemas.microsoft.com/office/drawing/2014/main" xmlns="" id="{FB7FD2A0-4C17-4F28-9153-4F28BDED7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0" name="Freeform 508">
              <a:extLst>
                <a:ext uri="{FF2B5EF4-FFF2-40B4-BE49-F238E27FC236}">
                  <a16:creationId xmlns:a16="http://schemas.microsoft.com/office/drawing/2014/main" xmlns="" id="{4498FEDB-623E-48B9-B6F5-6303C282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1" name="Freeform 509">
              <a:extLst>
                <a:ext uri="{FF2B5EF4-FFF2-40B4-BE49-F238E27FC236}">
                  <a16:creationId xmlns:a16="http://schemas.microsoft.com/office/drawing/2014/main" xmlns="" id="{535FE660-3F61-4959-B123-43B0B48E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2" name="Freeform 510">
              <a:extLst>
                <a:ext uri="{FF2B5EF4-FFF2-40B4-BE49-F238E27FC236}">
                  <a16:creationId xmlns:a16="http://schemas.microsoft.com/office/drawing/2014/main" xmlns="" id="{195C4484-65CE-427B-BABF-3CC69DFB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3" name="Freeform 511">
              <a:extLst>
                <a:ext uri="{FF2B5EF4-FFF2-40B4-BE49-F238E27FC236}">
                  <a16:creationId xmlns:a16="http://schemas.microsoft.com/office/drawing/2014/main" xmlns="" id="{C0B6138C-FB6C-47B5-8843-B7B7B38AE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4" name="Freeform 512">
              <a:extLst>
                <a:ext uri="{FF2B5EF4-FFF2-40B4-BE49-F238E27FC236}">
                  <a16:creationId xmlns:a16="http://schemas.microsoft.com/office/drawing/2014/main" xmlns="" id="{63D091A1-4854-4A53-9DA9-D50805E3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5" name="Freeform 513">
              <a:extLst>
                <a:ext uri="{FF2B5EF4-FFF2-40B4-BE49-F238E27FC236}">
                  <a16:creationId xmlns:a16="http://schemas.microsoft.com/office/drawing/2014/main" xmlns="" id="{C49517EA-64BE-489C-B1AD-625531C5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6" name="Freeform 514">
              <a:extLst>
                <a:ext uri="{FF2B5EF4-FFF2-40B4-BE49-F238E27FC236}">
                  <a16:creationId xmlns:a16="http://schemas.microsoft.com/office/drawing/2014/main" xmlns="" id="{4F3555B1-12A6-4892-B69F-EEBA66B81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7" name="Freeform 515">
              <a:extLst>
                <a:ext uri="{FF2B5EF4-FFF2-40B4-BE49-F238E27FC236}">
                  <a16:creationId xmlns:a16="http://schemas.microsoft.com/office/drawing/2014/main" xmlns="" id="{820B91B8-3A0C-424E-926F-DBBFD40F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418" name="Picture 3">
            <a:extLst>
              <a:ext uri="{FF2B5EF4-FFF2-40B4-BE49-F238E27FC236}">
                <a16:creationId xmlns:a16="http://schemas.microsoft.com/office/drawing/2014/main" xmlns="" id="{2CD4FBCD-FBF7-4BAD-A669-D49F65D018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 rot="19914847">
            <a:off x="2802271" y="215534"/>
            <a:ext cx="1990671" cy="1306377"/>
          </a:xfrm>
          <a:prstGeom prst="rect">
            <a:avLst/>
          </a:prstGeom>
        </p:spPr>
      </p:pic>
      <p:pic>
        <p:nvPicPr>
          <p:cNvPr id="420" name="Picture 3">
            <a:extLst>
              <a:ext uri="{FF2B5EF4-FFF2-40B4-BE49-F238E27FC236}">
                <a16:creationId xmlns:a16="http://schemas.microsoft.com/office/drawing/2014/main" xmlns="" id="{6922E643-5766-45D1-AEF5-690338C9F96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 rot="2436515">
            <a:off x="8221797" y="4778811"/>
            <a:ext cx="1882215" cy="1235203"/>
          </a:xfrm>
          <a:prstGeom prst="rect">
            <a:avLst/>
          </a:prstGeom>
        </p:spPr>
      </p:pic>
      <p:pic>
        <p:nvPicPr>
          <p:cNvPr id="421" name="Picture 3">
            <a:extLst>
              <a:ext uri="{FF2B5EF4-FFF2-40B4-BE49-F238E27FC236}">
                <a16:creationId xmlns:a16="http://schemas.microsoft.com/office/drawing/2014/main" xmlns="" id="{00EBD523-7347-4548-BF61-ADEE2DF3F11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3915810" y="4803119"/>
            <a:ext cx="2960407" cy="1942766"/>
          </a:xfrm>
          <a:prstGeom prst="rect">
            <a:avLst/>
          </a:prstGeom>
        </p:spPr>
      </p:pic>
      <p:pic>
        <p:nvPicPr>
          <p:cNvPr id="422" name="Picture 3">
            <a:extLst>
              <a:ext uri="{FF2B5EF4-FFF2-40B4-BE49-F238E27FC236}">
                <a16:creationId xmlns:a16="http://schemas.microsoft.com/office/drawing/2014/main" xmlns="" id="{413F68B9-D207-4994-8DF0-215A060D303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5758453" y="601997"/>
            <a:ext cx="2456236" cy="1611904"/>
          </a:xfrm>
          <a:prstGeom prst="rect">
            <a:avLst/>
          </a:prstGeom>
        </p:spPr>
      </p:pic>
      <p:pic>
        <p:nvPicPr>
          <p:cNvPr id="419" name="Picture 2">
            <a:extLst>
              <a:ext uri="{FF2B5EF4-FFF2-40B4-BE49-F238E27FC236}">
                <a16:creationId xmlns:a16="http://schemas.microsoft.com/office/drawing/2014/main" xmlns="" id="{37D3BCBF-9F4A-465C-8ACE-C312C4DAD32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 rot="20325714">
            <a:off x="2812870" y="75131"/>
            <a:ext cx="2066306" cy="1441248"/>
          </a:xfrm>
          <a:prstGeom prst="rect">
            <a:avLst/>
          </a:prstGeom>
        </p:spPr>
      </p:pic>
      <p:pic>
        <p:nvPicPr>
          <p:cNvPr id="423" name="Picture 2">
            <a:extLst>
              <a:ext uri="{FF2B5EF4-FFF2-40B4-BE49-F238E27FC236}">
                <a16:creationId xmlns:a16="http://schemas.microsoft.com/office/drawing/2014/main" xmlns="" id="{0C0FE5DF-3F76-4184-A0F4-747D540DB39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 rot="21024059">
            <a:off x="5879603" y="353316"/>
            <a:ext cx="2665804" cy="1859398"/>
          </a:xfrm>
          <a:prstGeom prst="rect">
            <a:avLst/>
          </a:prstGeom>
        </p:spPr>
      </p:pic>
      <p:pic>
        <p:nvPicPr>
          <p:cNvPr id="424" name="Picture 2">
            <a:extLst>
              <a:ext uri="{FF2B5EF4-FFF2-40B4-BE49-F238E27FC236}">
                <a16:creationId xmlns:a16="http://schemas.microsoft.com/office/drawing/2014/main" xmlns="" id="{A3B8C5F3-B484-4170-B445-319A94FDD5F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 rot="1984214">
            <a:off x="8359884" y="4828786"/>
            <a:ext cx="2154104" cy="1502488"/>
          </a:xfrm>
          <a:prstGeom prst="rect">
            <a:avLst/>
          </a:prstGeom>
        </p:spPr>
      </p:pic>
      <p:pic>
        <p:nvPicPr>
          <p:cNvPr id="425" name="Picture 2">
            <a:extLst>
              <a:ext uri="{FF2B5EF4-FFF2-40B4-BE49-F238E27FC236}">
                <a16:creationId xmlns:a16="http://schemas.microsoft.com/office/drawing/2014/main" xmlns="" id="{E23E8E0D-9D7D-4DEB-B357-39B8944B658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4156279" y="4689132"/>
            <a:ext cx="2976108" cy="20758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8DA6378B-4DCD-42FE-9F2A-0EC6B8D1AC54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780" t="4265" r="25920"/>
          <a:stretch/>
        </p:blipFill>
        <p:spPr>
          <a:xfrm>
            <a:off x="2923815" y="119727"/>
            <a:ext cx="5752414" cy="6992613"/>
          </a:xfrm>
          <a:prstGeom prst="rect">
            <a:avLst/>
          </a:prstGeom>
        </p:spPr>
      </p:pic>
      <p:pic>
        <p:nvPicPr>
          <p:cNvPr id="5" name="am thanh  win">
            <a:hlinkClick r:id="" action="ppaction://media"/>
            <a:extLst>
              <a:ext uri="{FF2B5EF4-FFF2-40B4-BE49-F238E27FC236}">
                <a16:creationId xmlns:a16="http://schemas.microsoft.com/office/drawing/2014/main" xmlns="" id="{EFEF539E-2AD0-4AA0-8EA4-B32D9DC2619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667000" y="4030025"/>
            <a:ext cx="487363" cy="487363"/>
          </a:xfrm>
          <a:prstGeom prst="rect">
            <a:avLst/>
          </a:prstGeom>
        </p:spPr>
      </p:pic>
      <p:pic>
        <p:nvPicPr>
          <p:cNvPr id="8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xmlns="" id="{DD378997-F61F-4DD2-B5C2-3BDEBDC41DB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423319" y="6309923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844752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22222E-6 L 0.12227 0.32639 " pathEditMode="relative" rAng="0" ptsTypes="AA">
                                      <p:cBhvr>
                                        <p:cTn id="35" dur="5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07" y="1631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2.96296E-6 L -0.12136 0.25671 " pathEditMode="relative" rAng="0" ptsTypes="AA">
                                      <p:cBhvr>
                                        <p:cTn id="37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12824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59259E-6 L -0.25925 -0.28218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69" y="-1412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3.7037E-6 L -0.01289 -0.30648 " pathEditMode="relative" rAng="0" ptsTypes="AA">
                                      <p:cBhvr>
                                        <p:cTn id="41" dur="5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1" y="-15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300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4414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3449" y="568290"/>
            <a:ext cx="3980395" cy="5721419"/>
            <a:chOff x="7947025" y="746492"/>
            <a:chExt cx="2003426" cy="2879724"/>
          </a:xfrm>
        </p:grpSpPr>
        <p:sp>
          <p:nvSpPr>
            <p:cNvPr id="3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9" name="Freeform 5"/>
          <p:cNvSpPr>
            <a:spLocks noEditPoints="1"/>
          </p:cNvSpPr>
          <p:nvPr/>
        </p:nvSpPr>
        <p:spPr bwMode="auto">
          <a:xfrm>
            <a:off x="4380295" y="846145"/>
            <a:ext cx="8240767" cy="6011855"/>
          </a:xfrm>
          <a:custGeom>
            <a:avLst/>
            <a:gdLst>
              <a:gd name="T0" fmla="*/ 340 w 566"/>
              <a:gd name="T1" fmla="*/ 1 h 412"/>
              <a:gd name="T2" fmla="*/ 206 w 566"/>
              <a:gd name="T3" fmla="*/ 21 h 412"/>
              <a:gd name="T4" fmla="*/ 350 w 566"/>
              <a:gd name="T5" fmla="*/ 20 h 412"/>
              <a:gd name="T6" fmla="*/ 153 w 566"/>
              <a:gd name="T7" fmla="*/ 42 h 412"/>
              <a:gd name="T8" fmla="*/ 298 w 566"/>
              <a:gd name="T9" fmla="*/ 44 h 412"/>
              <a:gd name="T10" fmla="*/ 463 w 566"/>
              <a:gd name="T11" fmla="*/ 42 h 412"/>
              <a:gd name="T12" fmla="*/ 187 w 566"/>
              <a:gd name="T13" fmla="*/ 62 h 412"/>
              <a:gd name="T14" fmla="*/ 329 w 566"/>
              <a:gd name="T15" fmla="*/ 59 h 412"/>
              <a:gd name="T16" fmla="*/ 473 w 566"/>
              <a:gd name="T17" fmla="*/ 63 h 412"/>
              <a:gd name="T18" fmla="*/ 175 w 566"/>
              <a:gd name="T19" fmla="*/ 86 h 412"/>
              <a:gd name="T20" fmla="*/ 339 w 566"/>
              <a:gd name="T21" fmla="*/ 87 h 412"/>
              <a:gd name="T22" fmla="*/ 484 w 566"/>
              <a:gd name="T23" fmla="*/ 83 h 412"/>
              <a:gd name="T24" fmla="*/ 123 w 566"/>
              <a:gd name="T25" fmla="*/ 101 h 412"/>
              <a:gd name="T26" fmla="*/ 260 w 566"/>
              <a:gd name="T27" fmla="*/ 103 h 412"/>
              <a:gd name="T28" fmla="*/ 411 w 566"/>
              <a:gd name="T29" fmla="*/ 107 h 412"/>
              <a:gd name="T30" fmla="*/ 72 w 566"/>
              <a:gd name="T31" fmla="*/ 125 h 412"/>
              <a:gd name="T32" fmla="*/ 208 w 566"/>
              <a:gd name="T33" fmla="*/ 124 h 412"/>
              <a:gd name="T34" fmla="*/ 367 w 566"/>
              <a:gd name="T35" fmla="*/ 124 h 412"/>
              <a:gd name="T36" fmla="*/ 503 w 566"/>
              <a:gd name="T37" fmla="*/ 124 h 412"/>
              <a:gd name="T38" fmla="*/ 82 w 566"/>
              <a:gd name="T39" fmla="*/ 147 h 412"/>
              <a:gd name="T40" fmla="*/ 267 w 566"/>
              <a:gd name="T41" fmla="*/ 155 h 412"/>
              <a:gd name="T42" fmla="*/ 411 w 566"/>
              <a:gd name="T43" fmla="*/ 150 h 412"/>
              <a:gd name="T44" fmla="*/ 10 w 566"/>
              <a:gd name="T45" fmla="*/ 165 h 412"/>
              <a:gd name="T46" fmla="*/ 154 w 566"/>
              <a:gd name="T47" fmla="*/ 172 h 412"/>
              <a:gd name="T48" fmla="*/ 298 w 566"/>
              <a:gd name="T49" fmla="*/ 176 h 412"/>
              <a:gd name="T50" fmla="*/ 486 w 566"/>
              <a:gd name="T51" fmla="*/ 165 h 412"/>
              <a:gd name="T52" fmla="*/ 41 w 566"/>
              <a:gd name="T53" fmla="*/ 187 h 412"/>
              <a:gd name="T54" fmla="*/ 226 w 566"/>
              <a:gd name="T55" fmla="*/ 196 h 412"/>
              <a:gd name="T56" fmla="*/ 361 w 566"/>
              <a:gd name="T57" fmla="*/ 186 h 412"/>
              <a:gd name="T58" fmla="*/ 515 w 566"/>
              <a:gd name="T59" fmla="*/ 186 h 412"/>
              <a:gd name="T60" fmla="*/ 92 w 566"/>
              <a:gd name="T61" fmla="*/ 203 h 412"/>
              <a:gd name="T62" fmla="*/ 216 w 566"/>
              <a:gd name="T63" fmla="*/ 196 h 412"/>
              <a:gd name="T64" fmla="*/ 428 w 566"/>
              <a:gd name="T65" fmla="*/ 206 h 412"/>
              <a:gd name="T66" fmla="*/ 0 w 566"/>
              <a:gd name="T67" fmla="*/ 227 h 412"/>
              <a:gd name="T68" fmla="*/ 151 w 566"/>
              <a:gd name="T69" fmla="*/ 227 h 412"/>
              <a:gd name="T70" fmla="*/ 267 w 566"/>
              <a:gd name="T71" fmla="*/ 237 h 412"/>
              <a:gd name="T72" fmla="*/ 473 w 566"/>
              <a:gd name="T73" fmla="*/ 224 h 412"/>
              <a:gd name="T74" fmla="*/ 50 w 566"/>
              <a:gd name="T75" fmla="*/ 247 h 412"/>
              <a:gd name="T76" fmla="*/ 186 w 566"/>
              <a:gd name="T77" fmla="*/ 247 h 412"/>
              <a:gd name="T78" fmla="*/ 370 w 566"/>
              <a:gd name="T79" fmla="*/ 247 h 412"/>
              <a:gd name="T80" fmla="*/ 524 w 566"/>
              <a:gd name="T81" fmla="*/ 247 h 412"/>
              <a:gd name="T82" fmla="*/ 100 w 566"/>
              <a:gd name="T83" fmla="*/ 268 h 412"/>
              <a:gd name="T84" fmla="*/ 278 w 566"/>
              <a:gd name="T85" fmla="*/ 266 h 412"/>
              <a:gd name="T86" fmla="*/ 411 w 566"/>
              <a:gd name="T87" fmla="*/ 263 h 412"/>
              <a:gd name="T88" fmla="*/ 31 w 566"/>
              <a:gd name="T89" fmla="*/ 289 h 412"/>
              <a:gd name="T90" fmla="*/ 175 w 566"/>
              <a:gd name="T91" fmla="*/ 294 h 412"/>
              <a:gd name="T92" fmla="*/ 311 w 566"/>
              <a:gd name="T93" fmla="*/ 289 h 412"/>
              <a:gd name="T94" fmla="*/ 463 w 566"/>
              <a:gd name="T95" fmla="*/ 286 h 412"/>
              <a:gd name="T96" fmla="*/ 103 w 566"/>
              <a:gd name="T97" fmla="*/ 307 h 412"/>
              <a:gd name="T98" fmla="*/ 241 w 566"/>
              <a:gd name="T99" fmla="*/ 309 h 412"/>
              <a:gd name="T100" fmla="*/ 391 w 566"/>
              <a:gd name="T101" fmla="*/ 313 h 412"/>
              <a:gd name="T102" fmla="*/ 51 w 566"/>
              <a:gd name="T103" fmla="*/ 330 h 412"/>
              <a:gd name="T104" fmla="*/ 195 w 566"/>
              <a:gd name="T105" fmla="*/ 326 h 412"/>
              <a:gd name="T106" fmla="*/ 360 w 566"/>
              <a:gd name="T107" fmla="*/ 326 h 412"/>
              <a:gd name="T108" fmla="*/ 504 w 566"/>
              <a:gd name="T109" fmla="*/ 330 h 412"/>
              <a:gd name="T110" fmla="*/ 185 w 566"/>
              <a:gd name="T111" fmla="*/ 352 h 412"/>
              <a:gd name="T112" fmla="*/ 332 w 566"/>
              <a:gd name="T113" fmla="*/ 350 h 412"/>
              <a:gd name="T114" fmla="*/ 473 w 566"/>
              <a:gd name="T115" fmla="*/ 350 h 412"/>
              <a:gd name="T116" fmla="*/ 257 w 566"/>
              <a:gd name="T117" fmla="*/ 369 h 412"/>
              <a:gd name="T118" fmla="*/ 400 w 566"/>
              <a:gd name="T119" fmla="*/ 371 h 412"/>
              <a:gd name="T120" fmla="*/ 206 w 566"/>
              <a:gd name="T121" fmla="*/ 392 h 412"/>
              <a:gd name="T122" fmla="*/ 350 w 566"/>
              <a:gd name="T123" fmla="*/ 391 h 412"/>
              <a:gd name="T124" fmla="*/ 277 w 566"/>
              <a:gd name="T125" fmla="*/ 412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6" h="412">
                <a:moveTo>
                  <a:pt x="195" y="1"/>
                </a:moveTo>
                <a:cubicBezTo>
                  <a:pt x="195" y="1"/>
                  <a:pt x="195" y="1"/>
                  <a:pt x="195" y="1"/>
                </a:cubicBezTo>
                <a:cubicBezTo>
                  <a:pt x="195" y="1"/>
                  <a:pt x="195" y="0"/>
                  <a:pt x="195" y="0"/>
                </a:cubicBezTo>
                <a:cubicBezTo>
                  <a:pt x="195" y="0"/>
                  <a:pt x="195" y="1"/>
                  <a:pt x="195" y="1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0"/>
                  <a:pt x="216" y="0"/>
                </a:cubicBezTo>
                <a:cubicBezTo>
                  <a:pt x="216" y="0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1"/>
                </a:cubicBezTo>
                <a:cubicBezTo>
                  <a:pt x="236" y="1"/>
                  <a:pt x="236" y="1"/>
                  <a:pt x="236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7" y="1"/>
                </a:move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7" y="1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1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1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1"/>
                </a:cubicBezTo>
                <a:cubicBezTo>
                  <a:pt x="298" y="1"/>
                  <a:pt x="298" y="1"/>
                  <a:pt x="298" y="1"/>
                </a:cubicBezTo>
                <a:cubicBezTo>
                  <a:pt x="298" y="1"/>
                  <a:pt x="298" y="1"/>
                  <a:pt x="298" y="1"/>
                </a:cubicBezTo>
                <a:close/>
                <a:moveTo>
                  <a:pt x="319" y="1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8" y="0"/>
                  <a:pt x="318" y="1"/>
                </a:cubicBezTo>
                <a:cubicBezTo>
                  <a:pt x="318" y="1"/>
                  <a:pt x="319" y="1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0"/>
                  <a:pt x="339" y="0"/>
                  <a:pt x="339" y="0"/>
                </a:cubicBezTo>
                <a:cubicBezTo>
                  <a:pt x="339" y="0"/>
                  <a:pt x="339" y="0"/>
                  <a:pt x="339" y="1"/>
                </a:cubicBezTo>
                <a:cubicBezTo>
                  <a:pt x="339" y="1"/>
                  <a:pt x="339" y="1"/>
                  <a:pt x="339" y="1"/>
                </a:cubicBezTo>
                <a:cubicBezTo>
                  <a:pt x="339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381" y="1"/>
                </a:moveTo>
                <a:cubicBezTo>
                  <a:pt x="381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1" y="1"/>
                  <a:pt x="381" y="1"/>
                </a:cubicBezTo>
                <a:close/>
                <a:moveTo>
                  <a:pt x="123" y="21"/>
                </a:move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1"/>
                </a:move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lose/>
                <a:moveTo>
                  <a:pt x="164" y="22"/>
                </a:moveTo>
                <a:cubicBezTo>
                  <a:pt x="165" y="22"/>
                  <a:pt x="165" y="21"/>
                  <a:pt x="165" y="21"/>
                </a:cubicBezTo>
                <a:cubicBezTo>
                  <a:pt x="165" y="21"/>
                  <a:pt x="165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5" y="22"/>
                  <a:pt x="186" y="21"/>
                  <a:pt x="186" y="21"/>
                </a:cubicBezTo>
                <a:cubicBezTo>
                  <a:pt x="186" y="21"/>
                  <a:pt x="185" y="21"/>
                  <a:pt x="185" y="21"/>
                </a:cubicBezTo>
                <a:cubicBezTo>
                  <a:pt x="185" y="21"/>
                  <a:pt x="184" y="21"/>
                  <a:pt x="184" y="21"/>
                </a:cubicBezTo>
                <a:cubicBezTo>
                  <a:pt x="184" y="21"/>
                  <a:pt x="185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6" y="22"/>
                  <a:pt x="206" y="21"/>
                </a:cubicBezTo>
                <a:cubicBezTo>
                  <a:pt x="206" y="21"/>
                  <a:pt x="206" y="20"/>
                  <a:pt x="206" y="20"/>
                </a:cubicBezTo>
                <a:cubicBezTo>
                  <a:pt x="205" y="20"/>
                  <a:pt x="205" y="21"/>
                  <a:pt x="205" y="21"/>
                </a:cubicBezTo>
                <a:cubicBezTo>
                  <a:pt x="205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7" y="22"/>
                  <a:pt x="227" y="21"/>
                </a:cubicBezTo>
                <a:cubicBezTo>
                  <a:pt x="227" y="21"/>
                  <a:pt x="227" y="20"/>
                  <a:pt x="226" y="20"/>
                </a:cubicBezTo>
                <a:cubicBezTo>
                  <a:pt x="226" y="20"/>
                  <a:pt x="225" y="21"/>
                  <a:pt x="225" y="21"/>
                </a:cubicBezTo>
                <a:cubicBezTo>
                  <a:pt x="225" y="22"/>
                  <a:pt x="226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1"/>
                  <a:pt x="247" y="20"/>
                  <a:pt x="247" y="20"/>
                </a:cubicBezTo>
                <a:cubicBezTo>
                  <a:pt x="246" y="20"/>
                  <a:pt x="246" y="21"/>
                  <a:pt x="246" y="21"/>
                </a:cubicBezTo>
                <a:cubicBezTo>
                  <a:pt x="246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1"/>
                  <a:pt x="268" y="20"/>
                  <a:pt x="267" y="20"/>
                </a:cubicBezTo>
                <a:cubicBezTo>
                  <a:pt x="267" y="20"/>
                  <a:pt x="266" y="21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2"/>
                  <a:pt x="289" y="21"/>
                </a:cubicBezTo>
                <a:cubicBezTo>
                  <a:pt x="289" y="21"/>
                  <a:pt x="288" y="20"/>
                  <a:pt x="288" y="20"/>
                </a:cubicBezTo>
                <a:cubicBezTo>
                  <a:pt x="287" y="20"/>
                  <a:pt x="287" y="21"/>
                  <a:pt x="287" y="21"/>
                </a:cubicBezTo>
                <a:cubicBezTo>
                  <a:pt x="287" y="22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2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7" y="21"/>
                  <a:pt x="307" y="21"/>
                </a:cubicBezTo>
                <a:cubicBezTo>
                  <a:pt x="307" y="22"/>
                  <a:pt x="308" y="22"/>
                  <a:pt x="308" y="22"/>
                </a:cubicBezTo>
                <a:close/>
                <a:moveTo>
                  <a:pt x="329" y="22"/>
                </a:moveTo>
                <a:cubicBezTo>
                  <a:pt x="329" y="22"/>
                  <a:pt x="330" y="22"/>
                  <a:pt x="330" y="21"/>
                </a:cubicBezTo>
                <a:cubicBezTo>
                  <a:pt x="330" y="21"/>
                  <a:pt x="329" y="20"/>
                  <a:pt x="329" y="20"/>
                </a:cubicBezTo>
                <a:cubicBezTo>
                  <a:pt x="329" y="20"/>
                  <a:pt x="328" y="21"/>
                  <a:pt x="328" y="21"/>
                </a:cubicBezTo>
                <a:cubicBezTo>
                  <a:pt x="328" y="22"/>
                  <a:pt x="329" y="22"/>
                  <a:pt x="329" y="22"/>
                </a:cubicBezTo>
                <a:close/>
                <a:moveTo>
                  <a:pt x="350" y="22"/>
                </a:moveTo>
                <a:cubicBezTo>
                  <a:pt x="350" y="22"/>
                  <a:pt x="350" y="22"/>
                  <a:pt x="350" y="21"/>
                </a:cubicBezTo>
                <a:cubicBezTo>
                  <a:pt x="350" y="21"/>
                  <a:pt x="350" y="20"/>
                  <a:pt x="350" y="20"/>
                </a:cubicBezTo>
                <a:cubicBezTo>
                  <a:pt x="349" y="20"/>
                  <a:pt x="349" y="21"/>
                  <a:pt x="349" y="21"/>
                </a:cubicBezTo>
                <a:cubicBezTo>
                  <a:pt x="349" y="22"/>
                  <a:pt x="349" y="22"/>
                  <a:pt x="350" y="22"/>
                </a:cubicBezTo>
                <a:close/>
                <a:moveTo>
                  <a:pt x="370" y="22"/>
                </a:moveTo>
                <a:cubicBezTo>
                  <a:pt x="370" y="22"/>
                  <a:pt x="371" y="21"/>
                  <a:pt x="371" y="21"/>
                </a:cubicBezTo>
                <a:cubicBezTo>
                  <a:pt x="371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2"/>
                  <a:pt x="370" y="22"/>
                </a:cubicBezTo>
                <a:close/>
                <a:moveTo>
                  <a:pt x="391" y="22"/>
                </a:moveTo>
                <a:cubicBezTo>
                  <a:pt x="391" y="22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0" y="21"/>
                  <a:pt x="390" y="21"/>
                </a:cubicBezTo>
                <a:cubicBezTo>
                  <a:pt x="390" y="21"/>
                  <a:pt x="391" y="22"/>
                  <a:pt x="391" y="22"/>
                </a:cubicBezTo>
                <a:close/>
                <a:moveTo>
                  <a:pt x="411" y="21"/>
                </a:move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lose/>
                <a:moveTo>
                  <a:pt x="93" y="42"/>
                </a:moveTo>
                <a:cubicBezTo>
                  <a:pt x="93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3" y="42"/>
                  <a:pt x="93" y="42"/>
                </a:cubicBezTo>
                <a:close/>
                <a:moveTo>
                  <a:pt x="113" y="42"/>
                </a:move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lose/>
                <a:moveTo>
                  <a:pt x="134" y="42"/>
                </a:moveTo>
                <a:cubicBezTo>
                  <a:pt x="134" y="42"/>
                  <a:pt x="134" y="42"/>
                  <a:pt x="134" y="42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3" y="41"/>
                  <a:pt x="133" y="41"/>
                  <a:pt x="133" y="42"/>
                </a:cubicBezTo>
                <a:cubicBezTo>
                  <a:pt x="133" y="42"/>
                  <a:pt x="133" y="42"/>
                  <a:pt x="134" y="42"/>
                </a:cubicBezTo>
                <a:close/>
                <a:moveTo>
                  <a:pt x="154" y="42"/>
                </a:moveTo>
                <a:cubicBezTo>
                  <a:pt x="155" y="42"/>
                  <a:pt x="155" y="42"/>
                  <a:pt x="155" y="42"/>
                </a:cubicBezTo>
                <a:cubicBezTo>
                  <a:pt x="155" y="41"/>
                  <a:pt x="155" y="41"/>
                  <a:pt x="154" y="41"/>
                </a:cubicBezTo>
                <a:cubicBezTo>
                  <a:pt x="154" y="41"/>
                  <a:pt x="153" y="41"/>
                  <a:pt x="153" y="42"/>
                </a:cubicBezTo>
                <a:cubicBezTo>
                  <a:pt x="153" y="42"/>
                  <a:pt x="154" y="42"/>
                  <a:pt x="154" y="42"/>
                </a:cubicBezTo>
                <a:close/>
                <a:moveTo>
                  <a:pt x="175" y="43"/>
                </a:moveTo>
                <a:cubicBezTo>
                  <a:pt x="175" y="43"/>
                  <a:pt x="176" y="42"/>
                  <a:pt x="176" y="42"/>
                </a:cubicBezTo>
                <a:cubicBezTo>
                  <a:pt x="176" y="41"/>
                  <a:pt x="175" y="41"/>
                  <a:pt x="175" y="41"/>
                </a:cubicBezTo>
                <a:cubicBezTo>
                  <a:pt x="174" y="41"/>
                  <a:pt x="174" y="41"/>
                  <a:pt x="174" y="42"/>
                </a:cubicBezTo>
                <a:cubicBezTo>
                  <a:pt x="174" y="42"/>
                  <a:pt x="174" y="43"/>
                  <a:pt x="175" y="43"/>
                </a:cubicBezTo>
                <a:close/>
                <a:moveTo>
                  <a:pt x="195" y="43"/>
                </a:moveTo>
                <a:cubicBezTo>
                  <a:pt x="196" y="43"/>
                  <a:pt x="197" y="42"/>
                  <a:pt x="197" y="42"/>
                </a:cubicBezTo>
                <a:cubicBezTo>
                  <a:pt x="197" y="41"/>
                  <a:pt x="196" y="40"/>
                  <a:pt x="195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2"/>
                  <a:pt x="195" y="43"/>
                  <a:pt x="195" y="43"/>
                </a:cubicBezTo>
                <a:close/>
                <a:moveTo>
                  <a:pt x="216" y="43"/>
                </a:moveTo>
                <a:cubicBezTo>
                  <a:pt x="217" y="43"/>
                  <a:pt x="218" y="43"/>
                  <a:pt x="218" y="42"/>
                </a:cubicBezTo>
                <a:cubicBezTo>
                  <a:pt x="218" y="41"/>
                  <a:pt x="217" y="40"/>
                  <a:pt x="216" y="40"/>
                </a:cubicBezTo>
                <a:cubicBezTo>
                  <a:pt x="215" y="40"/>
                  <a:pt x="214" y="41"/>
                  <a:pt x="214" y="42"/>
                </a:cubicBezTo>
                <a:cubicBezTo>
                  <a:pt x="214" y="43"/>
                  <a:pt x="215" y="43"/>
                  <a:pt x="216" y="43"/>
                </a:cubicBezTo>
                <a:close/>
                <a:moveTo>
                  <a:pt x="236" y="44"/>
                </a:moveTo>
                <a:cubicBezTo>
                  <a:pt x="237" y="44"/>
                  <a:pt x="238" y="43"/>
                  <a:pt x="238" y="42"/>
                </a:cubicBezTo>
                <a:cubicBezTo>
                  <a:pt x="238" y="41"/>
                  <a:pt x="237" y="40"/>
                  <a:pt x="236" y="40"/>
                </a:cubicBezTo>
                <a:cubicBezTo>
                  <a:pt x="235" y="40"/>
                  <a:pt x="235" y="41"/>
                  <a:pt x="235" y="42"/>
                </a:cubicBezTo>
                <a:cubicBezTo>
                  <a:pt x="235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8" y="44"/>
                  <a:pt x="259" y="43"/>
                  <a:pt x="259" y="42"/>
                </a:cubicBezTo>
                <a:cubicBezTo>
                  <a:pt x="259" y="41"/>
                  <a:pt x="258" y="40"/>
                  <a:pt x="257" y="40"/>
                </a:cubicBezTo>
                <a:cubicBezTo>
                  <a:pt x="256" y="40"/>
                  <a:pt x="255" y="41"/>
                  <a:pt x="255" y="42"/>
                </a:cubicBezTo>
                <a:cubicBezTo>
                  <a:pt x="255" y="43"/>
                  <a:pt x="256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2"/>
                </a:cubicBezTo>
                <a:cubicBezTo>
                  <a:pt x="280" y="41"/>
                  <a:pt x="279" y="40"/>
                  <a:pt x="278" y="40"/>
                </a:cubicBezTo>
                <a:cubicBezTo>
                  <a:pt x="276" y="40"/>
                  <a:pt x="275" y="41"/>
                  <a:pt x="275" y="42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2"/>
                </a:cubicBezTo>
                <a:cubicBezTo>
                  <a:pt x="300" y="41"/>
                  <a:pt x="299" y="40"/>
                  <a:pt x="298" y="40"/>
                </a:cubicBezTo>
                <a:cubicBezTo>
                  <a:pt x="297" y="40"/>
                  <a:pt x="296" y="41"/>
                  <a:pt x="296" y="42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39" y="44"/>
                </a:moveTo>
                <a:cubicBezTo>
                  <a:pt x="340" y="44"/>
                  <a:pt x="341" y="43"/>
                  <a:pt x="341" y="42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8" y="40"/>
                  <a:pt x="338" y="41"/>
                  <a:pt x="338" y="42"/>
                </a:cubicBezTo>
                <a:cubicBezTo>
                  <a:pt x="338" y="43"/>
                  <a:pt x="338" y="44"/>
                  <a:pt x="339" y="44"/>
                </a:cubicBezTo>
                <a:close/>
                <a:moveTo>
                  <a:pt x="360" y="43"/>
                </a:moveTo>
                <a:cubicBezTo>
                  <a:pt x="361" y="43"/>
                  <a:pt x="361" y="43"/>
                  <a:pt x="361" y="42"/>
                </a:cubicBezTo>
                <a:cubicBezTo>
                  <a:pt x="361" y="41"/>
                  <a:pt x="361" y="40"/>
                  <a:pt x="360" y="40"/>
                </a:cubicBezTo>
                <a:cubicBezTo>
                  <a:pt x="359" y="40"/>
                  <a:pt x="358" y="41"/>
                  <a:pt x="358" y="42"/>
                </a:cubicBezTo>
                <a:cubicBezTo>
                  <a:pt x="358" y="43"/>
                  <a:pt x="359" y="43"/>
                  <a:pt x="360" y="43"/>
                </a:cubicBezTo>
                <a:close/>
                <a:moveTo>
                  <a:pt x="380" y="43"/>
                </a:moveTo>
                <a:cubicBezTo>
                  <a:pt x="381" y="43"/>
                  <a:pt x="382" y="42"/>
                  <a:pt x="382" y="42"/>
                </a:cubicBezTo>
                <a:cubicBezTo>
                  <a:pt x="382" y="41"/>
                  <a:pt x="381" y="40"/>
                  <a:pt x="380" y="40"/>
                </a:cubicBezTo>
                <a:cubicBezTo>
                  <a:pt x="380" y="40"/>
                  <a:pt x="379" y="41"/>
                  <a:pt x="379" y="42"/>
                </a:cubicBezTo>
                <a:cubicBezTo>
                  <a:pt x="379" y="42"/>
                  <a:pt x="380" y="43"/>
                  <a:pt x="380" y="43"/>
                </a:cubicBezTo>
                <a:close/>
                <a:moveTo>
                  <a:pt x="401" y="43"/>
                </a:moveTo>
                <a:cubicBezTo>
                  <a:pt x="402" y="43"/>
                  <a:pt x="402" y="42"/>
                  <a:pt x="402" y="42"/>
                </a:cubicBezTo>
                <a:cubicBezTo>
                  <a:pt x="402" y="41"/>
                  <a:pt x="402" y="41"/>
                  <a:pt x="401" y="41"/>
                </a:cubicBezTo>
                <a:cubicBezTo>
                  <a:pt x="401" y="41"/>
                  <a:pt x="400" y="41"/>
                  <a:pt x="400" y="42"/>
                </a:cubicBezTo>
                <a:cubicBezTo>
                  <a:pt x="400" y="42"/>
                  <a:pt x="401" y="43"/>
                  <a:pt x="401" y="43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1"/>
                  <a:pt x="422" y="41"/>
                  <a:pt x="422" y="41"/>
                </a:cubicBezTo>
                <a:cubicBezTo>
                  <a:pt x="421" y="41"/>
                  <a:pt x="421" y="41"/>
                  <a:pt x="421" y="42"/>
                </a:cubicBezTo>
                <a:cubicBezTo>
                  <a:pt x="421" y="42"/>
                  <a:pt x="421" y="42"/>
                  <a:pt x="422" y="42"/>
                </a:cubicBezTo>
                <a:close/>
                <a:moveTo>
                  <a:pt x="442" y="42"/>
                </a:moveTo>
                <a:cubicBezTo>
                  <a:pt x="442" y="42"/>
                  <a:pt x="443" y="42"/>
                  <a:pt x="443" y="42"/>
                </a:cubicBezTo>
                <a:cubicBezTo>
                  <a:pt x="443" y="42"/>
                  <a:pt x="442" y="41"/>
                  <a:pt x="442" y="41"/>
                </a:cubicBezTo>
                <a:cubicBezTo>
                  <a:pt x="442" y="41"/>
                  <a:pt x="442" y="42"/>
                  <a:pt x="442" y="42"/>
                </a:cubicBezTo>
                <a:cubicBezTo>
                  <a:pt x="442" y="42"/>
                  <a:pt x="442" y="42"/>
                  <a:pt x="442" y="42"/>
                </a:cubicBezTo>
                <a:close/>
                <a:moveTo>
                  <a:pt x="463" y="42"/>
                </a:move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lose/>
                <a:moveTo>
                  <a:pt x="62" y="62"/>
                </a:move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lose/>
                <a:moveTo>
                  <a:pt x="82" y="63"/>
                </a:moveTo>
                <a:cubicBezTo>
                  <a:pt x="82" y="63"/>
                  <a:pt x="83" y="63"/>
                  <a:pt x="83" y="62"/>
                </a:cubicBezTo>
                <a:cubicBezTo>
                  <a:pt x="83" y="62"/>
                  <a:pt x="82" y="62"/>
                  <a:pt x="82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lose/>
                <a:moveTo>
                  <a:pt x="103" y="63"/>
                </a:moveTo>
                <a:cubicBezTo>
                  <a:pt x="103" y="63"/>
                  <a:pt x="103" y="63"/>
                  <a:pt x="103" y="62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3"/>
                  <a:pt x="102" y="63"/>
                  <a:pt x="103" y="63"/>
                </a:cubicBezTo>
                <a:close/>
                <a:moveTo>
                  <a:pt x="123" y="63"/>
                </a:moveTo>
                <a:cubicBezTo>
                  <a:pt x="124" y="63"/>
                  <a:pt x="124" y="63"/>
                  <a:pt x="124" y="62"/>
                </a:cubicBezTo>
                <a:cubicBezTo>
                  <a:pt x="124" y="62"/>
                  <a:pt x="124" y="61"/>
                  <a:pt x="123" y="61"/>
                </a:cubicBezTo>
                <a:cubicBezTo>
                  <a:pt x="123" y="61"/>
                  <a:pt x="122" y="62"/>
                  <a:pt x="122" y="62"/>
                </a:cubicBezTo>
                <a:cubicBezTo>
                  <a:pt x="122" y="63"/>
                  <a:pt x="123" y="63"/>
                  <a:pt x="123" y="63"/>
                </a:cubicBezTo>
                <a:close/>
                <a:moveTo>
                  <a:pt x="144" y="64"/>
                </a:moveTo>
                <a:cubicBezTo>
                  <a:pt x="145" y="64"/>
                  <a:pt x="145" y="63"/>
                  <a:pt x="145" y="62"/>
                </a:cubicBezTo>
                <a:cubicBezTo>
                  <a:pt x="145" y="61"/>
                  <a:pt x="145" y="61"/>
                  <a:pt x="144" y="61"/>
                </a:cubicBezTo>
                <a:cubicBezTo>
                  <a:pt x="143" y="61"/>
                  <a:pt x="142" y="61"/>
                  <a:pt x="142" y="62"/>
                </a:cubicBezTo>
                <a:cubicBezTo>
                  <a:pt x="142" y="63"/>
                  <a:pt x="143" y="64"/>
                  <a:pt x="144" y="64"/>
                </a:cubicBezTo>
                <a:close/>
                <a:moveTo>
                  <a:pt x="164" y="64"/>
                </a:moveTo>
                <a:cubicBezTo>
                  <a:pt x="166" y="64"/>
                  <a:pt x="166" y="63"/>
                  <a:pt x="166" y="62"/>
                </a:cubicBezTo>
                <a:cubicBezTo>
                  <a:pt x="166" y="61"/>
                  <a:pt x="166" y="60"/>
                  <a:pt x="164" y="60"/>
                </a:cubicBezTo>
                <a:cubicBezTo>
                  <a:pt x="163" y="60"/>
                  <a:pt x="162" y="61"/>
                  <a:pt x="162" y="62"/>
                </a:cubicBezTo>
                <a:cubicBezTo>
                  <a:pt x="162" y="63"/>
                  <a:pt x="163" y="64"/>
                  <a:pt x="164" y="64"/>
                </a:cubicBezTo>
                <a:close/>
                <a:moveTo>
                  <a:pt x="185" y="65"/>
                </a:moveTo>
                <a:cubicBezTo>
                  <a:pt x="186" y="65"/>
                  <a:pt x="187" y="64"/>
                  <a:pt x="187" y="62"/>
                </a:cubicBezTo>
                <a:cubicBezTo>
                  <a:pt x="187" y="61"/>
                  <a:pt x="186" y="60"/>
                  <a:pt x="185" y="60"/>
                </a:cubicBezTo>
                <a:cubicBezTo>
                  <a:pt x="184" y="60"/>
                  <a:pt x="183" y="61"/>
                  <a:pt x="183" y="62"/>
                </a:cubicBezTo>
                <a:cubicBezTo>
                  <a:pt x="183" y="64"/>
                  <a:pt x="184" y="65"/>
                  <a:pt x="185" y="65"/>
                </a:cubicBezTo>
                <a:close/>
                <a:moveTo>
                  <a:pt x="206" y="65"/>
                </a:moveTo>
                <a:cubicBezTo>
                  <a:pt x="207" y="65"/>
                  <a:pt x="208" y="64"/>
                  <a:pt x="208" y="62"/>
                </a:cubicBezTo>
                <a:cubicBezTo>
                  <a:pt x="208" y="61"/>
                  <a:pt x="207" y="60"/>
                  <a:pt x="206" y="60"/>
                </a:cubicBezTo>
                <a:cubicBezTo>
                  <a:pt x="204" y="60"/>
                  <a:pt x="203" y="61"/>
                  <a:pt x="203" y="62"/>
                </a:cubicBezTo>
                <a:cubicBezTo>
                  <a:pt x="203" y="64"/>
                  <a:pt x="204" y="65"/>
                  <a:pt x="206" y="65"/>
                </a:cubicBezTo>
                <a:close/>
                <a:moveTo>
                  <a:pt x="226" y="65"/>
                </a:moveTo>
                <a:cubicBezTo>
                  <a:pt x="228" y="65"/>
                  <a:pt x="229" y="64"/>
                  <a:pt x="229" y="62"/>
                </a:cubicBezTo>
                <a:cubicBezTo>
                  <a:pt x="229" y="61"/>
                  <a:pt x="228" y="59"/>
                  <a:pt x="226" y="59"/>
                </a:cubicBezTo>
                <a:cubicBezTo>
                  <a:pt x="224" y="59"/>
                  <a:pt x="223" y="61"/>
                  <a:pt x="223" y="62"/>
                </a:cubicBezTo>
                <a:cubicBezTo>
                  <a:pt x="223" y="64"/>
                  <a:pt x="224" y="65"/>
                  <a:pt x="226" y="65"/>
                </a:cubicBezTo>
                <a:close/>
                <a:moveTo>
                  <a:pt x="247" y="66"/>
                </a:moveTo>
                <a:cubicBezTo>
                  <a:pt x="249" y="66"/>
                  <a:pt x="250" y="64"/>
                  <a:pt x="250" y="62"/>
                </a:cubicBezTo>
                <a:cubicBezTo>
                  <a:pt x="250" y="60"/>
                  <a:pt x="249" y="59"/>
                  <a:pt x="247" y="59"/>
                </a:cubicBezTo>
                <a:cubicBezTo>
                  <a:pt x="245" y="59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7" y="66"/>
                </a:moveTo>
                <a:cubicBezTo>
                  <a:pt x="269" y="66"/>
                  <a:pt x="271" y="64"/>
                  <a:pt x="271" y="62"/>
                </a:cubicBezTo>
                <a:cubicBezTo>
                  <a:pt x="271" y="60"/>
                  <a:pt x="269" y="59"/>
                  <a:pt x="267" y="59"/>
                </a:cubicBezTo>
                <a:cubicBezTo>
                  <a:pt x="265" y="59"/>
                  <a:pt x="264" y="60"/>
                  <a:pt x="264" y="62"/>
                </a:cubicBezTo>
                <a:cubicBezTo>
                  <a:pt x="264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1" y="64"/>
                  <a:pt x="291" y="62"/>
                </a:cubicBezTo>
                <a:cubicBezTo>
                  <a:pt x="291" y="60"/>
                  <a:pt x="290" y="59"/>
                  <a:pt x="288" y="59"/>
                </a:cubicBezTo>
                <a:cubicBezTo>
                  <a:pt x="286" y="59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6"/>
                </a:moveTo>
                <a:cubicBezTo>
                  <a:pt x="310" y="66"/>
                  <a:pt x="312" y="64"/>
                  <a:pt x="312" y="62"/>
                </a:cubicBezTo>
                <a:cubicBezTo>
                  <a:pt x="312" y="61"/>
                  <a:pt x="310" y="59"/>
                  <a:pt x="308" y="59"/>
                </a:cubicBezTo>
                <a:cubicBezTo>
                  <a:pt x="307" y="59"/>
                  <a:pt x="305" y="61"/>
                  <a:pt x="305" y="62"/>
                </a:cubicBezTo>
                <a:cubicBezTo>
                  <a:pt x="305" y="64"/>
                  <a:pt x="307" y="66"/>
                  <a:pt x="308" y="66"/>
                </a:cubicBezTo>
                <a:close/>
                <a:moveTo>
                  <a:pt x="329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29" y="59"/>
                </a:cubicBezTo>
                <a:cubicBezTo>
                  <a:pt x="327" y="59"/>
                  <a:pt x="326" y="61"/>
                  <a:pt x="326" y="62"/>
                </a:cubicBezTo>
                <a:cubicBezTo>
                  <a:pt x="326" y="64"/>
                  <a:pt x="327" y="65"/>
                  <a:pt x="329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8" y="60"/>
                  <a:pt x="347" y="61"/>
                  <a:pt x="347" y="62"/>
                </a:cubicBezTo>
                <a:cubicBezTo>
                  <a:pt x="347" y="64"/>
                  <a:pt x="348" y="65"/>
                  <a:pt x="350" y="65"/>
                </a:cubicBezTo>
                <a:close/>
                <a:moveTo>
                  <a:pt x="370" y="65"/>
                </a:moveTo>
                <a:cubicBezTo>
                  <a:pt x="371" y="65"/>
                  <a:pt x="372" y="64"/>
                  <a:pt x="372" y="62"/>
                </a:cubicBezTo>
                <a:cubicBezTo>
                  <a:pt x="372" y="61"/>
                  <a:pt x="371" y="60"/>
                  <a:pt x="370" y="60"/>
                </a:cubicBezTo>
                <a:cubicBezTo>
                  <a:pt x="369" y="60"/>
                  <a:pt x="368" y="61"/>
                  <a:pt x="368" y="62"/>
                </a:cubicBezTo>
                <a:cubicBezTo>
                  <a:pt x="368" y="64"/>
                  <a:pt x="369" y="65"/>
                  <a:pt x="370" y="65"/>
                </a:cubicBezTo>
                <a:close/>
                <a:moveTo>
                  <a:pt x="391" y="64"/>
                </a:moveTo>
                <a:cubicBezTo>
                  <a:pt x="392" y="64"/>
                  <a:pt x="393" y="63"/>
                  <a:pt x="393" y="62"/>
                </a:cubicBezTo>
                <a:cubicBezTo>
                  <a:pt x="393" y="61"/>
                  <a:pt x="392" y="61"/>
                  <a:pt x="391" y="61"/>
                </a:cubicBezTo>
                <a:cubicBezTo>
                  <a:pt x="390" y="61"/>
                  <a:pt x="389" y="61"/>
                  <a:pt x="389" y="62"/>
                </a:cubicBezTo>
                <a:cubicBezTo>
                  <a:pt x="389" y="63"/>
                  <a:pt x="390" y="64"/>
                  <a:pt x="391" y="64"/>
                </a:cubicBezTo>
                <a:close/>
                <a:moveTo>
                  <a:pt x="411" y="64"/>
                </a:moveTo>
                <a:cubicBezTo>
                  <a:pt x="412" y="64"/>
                  <a:pt x="413" y="63"/>
                  <a:pt x="413" y="62"/>
                </a:cubicBezTo>
                <a:cubicBezTo>
                  <a:pt x="413" y="62"/>
                  <a:pt x="412" y="61"/>
                  <a:pt x="411" y="61"/>
                </a:cubicBezTo>
                <a:cubicBezTo>
                  <a:pt x="411" y="61"/>
                  <a:pt x="410" y="62"/>
                  <a:pt x="410" y="62"/>
                </a:cubicBezTo>
                <a:cubicBezTo>
                  <a:pt x="410" y="63"/>
                  <a:pt x="411" y="64"/>
                  <a:pt x="411" y="64"/>
                </a:cubicBezTo>
                <a:close/>
                <a:moveTo>
                  <a:pt x="432" y="63"/>
                </a:moveTo>
                <a:cubicBezTo>
                  <a:pt x="432" y="63"/>
                  <a:pt x="433" y="63"/>
                  <a:pt x="433" y="62"/>
                </a:cubicBezTo>
                <a:cubicBezTo>
                  <a:pt x="433" y="62"/>
                  <a:pt x="432" y="61"/>
                  <a:pt x="432" y="61"/>
                </a:cubicBezTo>
                <a:cubicBezTo>
                  <a:pt x="431" y="61"/>
                  <a:pt x="431" y="62"/>
                  <a:pt x="431" y="62"/>
                </a:cubicBezTo>
                <a:cubicBezTo>
                  <a:pt x="431" y="63"/>
                  <a:pt x="431" y="63"/>
                  <a:pt x="432" y="63"/>
                </a:cubicBezTo>
                <a:close/>
                <a:moveTo>
                  <a:pt x="452" y="63"/>
                </a:moveTo>
                <a:cubicBezTo>
                  <a:pt x="453" y="63"/>
                  <a:pt x="453" y="63"/>
                  <a:pt x="453" y="62"/>
                </a:cubicBezTo>
                <a:cubicBezTo>
                  <a:pt x="453" y="62"/>
                  <a:pt x="453" y="62"/>
                  <a:pt x="452" y="62"/>
                </a:cubicBezTo>
                <a:cubicBezTo>
                  <a:pt x="452" y="62"/>
                  <a:pt x="452" y="62"/>
                  <a:pt x="452" y="62"/>
                </a:cubicBezTo>
                <a:cubicBezTo>
                  <a:pt x="452" y="63"/>
                  <a:pt x="452" y="63"/>
                  <a:pt x="452" y="63"/>
                </a:cubicBezTo>
                <a:close/>
                <a:moveTo>
                  <a:pt x="473" y="62"/>
                </a:move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3"/>
                  <a:pt x="473" y="63"/>
                </a:cubicBezTo>
                <a:cubicBezTo>
                  <a:pt x="473" y="63"/>
                  <a:pt x="473" y="62"/>
                  <a:pt x="473" y="62"/>
                </a:cubicBezTo>
                <a:close/>
                <a:moveTo>
                  <a:pt x="51" y="83"/>
                </a:move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2"/>
                  <a:pt x="72" y="82"/>
                </a:cubicBezTo>
                <a:cubicBezTo>
                  <a:pt x="72" y="82"/>
                  <a:pt x="71" y="83"/>
                  <a:pt x="71" y="83"/>
                </a:cubicBezTo>
                <a:cubicBezTo>
                  <a:pt x="71" y="83"/>
                  <a:pt x="72" y="83"/>
                  <a:pt x="72" y="83"/>
                </a:cubicBezTo>
                <a:close/>
                <a:moveTo>
                  <a:pt x="92" y="84"/>
                </a:moveTo>
                <a:cubicBezTo>
                  <a:pt x="93" y="84"/>
                  <a:pt x="93" y="83"/>
                  <a:pt x="93" y="83"/>
                </a:cubicBezTo>
                <a:cubicBezTo>
                  <a:pt x="93" y="82"/>
                  <a:pt x="93" y="82"/>
                  <a:pt x="92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3"/>
                  <a:pt x="92" y="84"/>
                  <a:pt x="92" y="84"/>
                </a:cubicBezTo>
                <a:close/>
                <a:moveTo>
                  <a:pt x="113" y="84"/>
                </a:moveTo>
                <a:cubicBezTo>
                  <a:pt x="114" y="84"/>
                  <a:pt x="114" y="84"/>
                  <a:pt x="114" y="83"/>
                </a:cubicBezTo>
                <a:cubicBezTo>
                  <a:pt x="114" y="82"/>
                  <a:pt x="114" y="82"/>
                  <a:pt x="113" y="82"/>
                </a:cubicBezTo>
                <a:cubicBezTo>
                  <a:pt x="112" y="82"/>
                  <a:pt x="112" y="82"/>
                  <a:pt x="112" y="83"/>
                </a:cubicBezTo>
                <a:cubicBezTo>
                  <a:pt x="112" y="84"/>
                  <a:pt x="112" y="84"/>
                  <a:pt x="113" y="84"/>
                </a:cubicBezTo>
                <a:close/>
                <a:moveTo>
                  <a:pt x="134" y="85"/>
                </a:moveTo>
                <a:cubicBezTo>
                  <a:pt x="135" y="85"/>
                  <a:pt x="135" y="84"/>
                  <a:pt x="135" y="83"/>
                </a:cubicBezTo>
                <a:cubicBezTo>
                  <a:pt x="135" y="82"/>
                  <a:pt x="135" y="81"/>
                  <a:pt x="134" y="81"/>
                </a:cubicBezTo>
                <a:cubicBezTo>
                  <a:pt x="133" y="81"/>
                  <a:pt x="132" y="82"/>
                  <a:pt x="132" y="83"/>
                </a:cubicBezTo>
                <a:cubicBezTo>
                  <a:pt x="132" y="84"/>
                  <a:pt x="133" y="85"/>
                  <a:pt x="134" y="85"/>
                </a:cubicBezTo>
                <a:close/>
                <a:moveTo>
                  <a:pt x="154" y="85"/>
                </a:moveTo>
                <a:cubicBezTo>
                  <a:pt x="156" y="85"/>
                  <a:pt x="157" y="84"/>
                  <a:pt x="157" y="83"/>
                </a:cubicBezTo>
                <a:cubicBezTo>
                  <a:pt x="157" y="82"/>
                  <a:pt x="156" y="80"/>
                  <a:pt x="154" y="80"/>
                </a:cubicBezTo>
                <a:cubicBezTo>
                  <a:pt x="153" y="80"/>
                  <a:pt x="152" y="82"/>
                  <a:pt x="152" y="83"/>
                </a:cubicBezTo>
                <a:cubicBezTo>
                  <a:pt x="152" y="84"/>
                  <a:pt x="153" y="85"/>
                  <a:pt x="154" y="85"/>
                </a:cubicBezTo>
                <a:close/>
                <a:moveTo>
                  <a:pt x="175" y="86"/>
                </a:moveTo>
                <a:cubicBezTo>
                  <a:pt x="176" y="86"/>
                  <a:pt x="178" y="85"/>
                  <a:pt x="178" y="83"/>
                </a:cubicBezTo>
                <a:cubicBezTo>
                  <a:pt x="178" y="81"/>
                  <a:pt x="176" y="80"/>
                  <a:pt x="175" y="80"/>
                </a:cubicBezTo>
                <a:cubicBezTo>
                  <a:pt x="173" y="80"/>
                  <a:pt x="172" y="81"/>
                  <a:pt x="172" y="83"/>
                </a:cubicBezTo>
                <a:cubicBezTo>
                  <a:pt x="172" y="85"/>
                  <a:pt x="173" y="86"/>
                  <a:pt x="175" y="86"/>
                </a:cubicBezTo>
                <a:close/>
                <a:moveTo>
                  <a:pt x="195" y="87"/>
                </a:moveTo>
                <a:cubicBezTo>
                  <a:pt x="197" y="87"/>
                  <a:pt x="199" y="85"/>
                  <a:pt x="199" y="83"/>
                </a:cubicBezTo>
                <a:cubicBezTo>
                  <a:pt x="199" y="81"/>
                  <a:pt x="197" y="79"/>
                  <a:pt x="195" y="79"/>
                </a:cubicBezTo>
                <a:cubicBezTo>
                  <a:pt x="193" y="79"/>
                  <a:pt x="192" y="81"/>
                  <a:pt x="192" y="83"/>
                </a:cubicBezTo>
                <a:cubicBezTo>
                  <a:pt x="192" y="85"/>
                  <a:pt x="193" y="87"/>
                  <a:pt x="195" y="87"/>
                </a:cubicBezTo>
                <a:close/>
                <a:moveTo>
                  <a:pt x="216" y="87"/>
                </a:moveTo>
                <a:cubicBezTo>
                  <a:pt x="218" y="87"/>
                  <a:pt x="220" y="85"/>
                  <a:pt x="220" y="83"/>
                </a:cubicBezTo>
                <a:cubicBezTo>
                  <a:pt x="220" y="81"/>
                  <a:pt x="218" y="79"/>
                  <a:pt x="216" y="79"/>
                </a:cubicBezTo>
                <a:cubicBezTo>
                  <a:pt x="214" y="79"/>
                  <a:pt x="212" y="81"/>
                  <a:pt x="212" y="83"/>
                </a:cubicBezTo>
                <a:cubicBezTo>
                  <a:pt x="212" y="85"/>
                  <a:pt x="214" y="87"/>
                  <a:pt x="216" y="87"/>
                </a:cubicBezTo>
                <a:close/>
                <a:moveTo>
                  <a:pt x="236" y="88"/>
                </a:moveTo>
                <a:cubicBezTo>
                  <a:pt x="239" y="88"/>
                  <a:pt x="241" y="85"/>
                  <a:pt x="241" y="83"/>
                </a:cubicBezTo>
                <a:cubicBezTo>
                  <a:pt x="241" y="80"/>
                  <a:pt x="239" y="78"/>
                  <a:pt x="236" y="78"/>
                </a:cubicBezTo>
                <a:cubicBezTo>
                  <a:pt x="234" y="78"/>
                  <a:pt x="232" y="80"/>
                  <a:pt x="232" y="83"/>
                </a:cubicBezTo>
                <a:cubicBezTo>
                  <a:pt x="232" y="85"/>
                  <a:pt x="234" y="88"/>
                  <a:pt x="236" y="88"/>
                </a:cubicBezTo>
                <a:close/>
                <a:moveTo>
                  <a:pt x="257" y="88"/>
                </a:moveTo>
                <a:cubicBezTo>
                  <a:pt x="260" y="88"/>
                  <a:pt x="262" y="86"/>
                  <a:pt x="262" y="83"/>
                </a:cubicBezTo>
                <a:cubicBezTo>
                  <a:pt x="262" y="80"/>
                  <a:pt x="260" y="78"/>
                  <a:pt x="257" y="78"/>
                </a:cubicBezTo>
                <a:cubicBezTo>
                  <a:pt x="254" y="78"/>
                  <a:pt x="252" y="80"/>
                  <a:pt x="252" y="83"/>
                </a:cubicBezTo>
                <a:cubicBezTo>
                  <a:pt x="252" y="86"/>
                  <a:pt x="254" y="88"/>
                  <a:pt x="257" y="88"/>
                </a:cubicBezTo>
                <a:close/>
                <a:moveTo>
                  <a:pt x="278" y="88"/>
                </a:moveTo>
                <a:cubicBezTo>
                  <a:pt x="280" y="88"/>
                  <a:pt x="283" y="86"/>
                  <a:pt x="283" y="83"/>
                </a:cubicBezTo>
                <a:cubicBezTo>
                  <a:pt x="283" y="80"/>
                  <a:pt x="280" y="78"/>
                  <a:pt x="278" y="78"/>
                </a:cubicBezTo>
                <a:cubicBezTo>
                  <a:pt x="275" y="78"/>
                  <a:pt x="273" y="80"/>
                  <a:pt x="273" y="83"/>
                </a:cubicBezTo>
                <a:cubicBezTo>
                  <a:pt x="273" y="86"/>
                  <a:pt x="275" y="88"/>
                  <a:pt x="278" y="88"/>
                </a:cubicBezTo>
                <a:close/>
                <a:moveTo>
                  <a:pt x="298" y="88"/>
                </a:moveTo>
                <a:cubicBezTo>
                  <a:pt x="301" y="88"/>
                  <a:pt x="303" y="86"/>
                  <a:pt x="303" y="83"/>
                </a:cubicBezTo>
                <a:cubicBezTo>
                  <a:pt x="303" y="80"/>
                  <a:pt x="301" y="78"/>
                  <a:pt x="298" y="78"/>
                </a:cubicBezTo>
                <a:cubicBezTo>
                  <a:pt x="295" y="78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8"/>
                </a:moveTo>
                <a:cubicBezTo>
                  <a:pt x="321" y="88"/>
                  <a:pt x="324" y="86"/>
                  <a:pt x="324" y="83"/>
                </a:cubicBezTo>
                <a:cubicBezTo>
                  <a:pt x="324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6"/>
                  <a:pt x="316" y="88"/>
                  <a:pt x="319" y="88"/>
                </a:cubicBezTo>
                <a:close/>
                <a:moveTo>
                  <a:pt x="339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8"/>
                  <a:pt x="339" y="78"/>
                </a:cubicBezTo>
                <a:cubicBezTo>
                  <a:pt x="337" y="78"/>
                  <a:pt x="335" y="80"/>
                  <a:pt x="335" y="83"/>
                </a:cubicBezTo>
                <a:cubicBezTo>
                  <a:pt x="335" y="85"/>
                  <a:pt x="337" y="87"/>
                  <a:pt x="339" y="87"/>
                </a:cubicBezTo>
                <a:close/>
                <a:moveTo>
                  <a:pt x="360" y="87"/>
                </a:moveTo>
                <a:cubicBezTo>
                  <a:pt x="362" y="87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8" y="79"/>
                  <a:pt x="356" y="81"/>
                  <a:pt x="356" y="83"/>
                </a:cubicBezTo>
                <a:cubicBezTo>
                  <a:pt x="356" y="85"/>
                  <a:pt x="358" y="87"/>
                  <a:pt x="360" y="87"/>
                </a:cubicBezTo>
                <a:close/>
                <a:moveTo>
                  <a:pt x="380" y="86"/>
                </a:moveTo>
                <a:cubicBezTo>
                  <a:pt x="382" y="86"/>
                  <a:pt x="384" y="85"/>
                  <a:pt x="384" y="83"/>
                </a:cubicBezTo>
                <a:cubicBezTo>
                  <a:pt x="384" y="81"/>
                  <a:pt x="382" y="79"/>
                  <a:pt x="380" y="79"/>
                </a:cubicBezTo>
                <a:cubicBezTo>
                  <a:pt x="379" y="79"/>
                  <a:pt x="377" y="81"/>
                  <a:pt x="377" y="83"/>
                </a:cubicBezTo>
                <a:cubicBezTo>
                  <a:pt x="377" y="85"/>
                  <a:pt x="379" y="86"/>
                  <a:pt x="380" y="86"/>
                </a:cubicBezTo>
                <a:close/>
                <a:moveTo>
                  <a:pt x="401" y="86"/>
                </a:moveTo>
                <a:cubicBezTo>
                  <a:pt x="403" y="86"/>
                  <a:pt x="404" y="84"/>
                  <a:pt x="404" y="83"/>
                </a:cubicBezTo>
                <a:cubicBezTo>
                  <a:pt x="404" y="81"/>
                  <a:pt x="403" y="80"/>
                  <a:pt x="401" y="80"/>
                </a:cubicBezTo>
                <a:cubicBezTo>
                  <a:pt x="399" y="80"/>
                  <a:pt x="398" y="81"/>
                  <a:pt x="398" y="83"/>
                </a:cubicBezTo>
                <a:cubicBezTo>
                  <a:pt x="398" y="84"/>
                  <a:pt x="399" y="86"/>
                  <a:pt x="401" y="86"/>
                </a:cubicBezTo>
                <a:close/>
                <a:moveTo>
                  <a:pt x="422" y="85"/>
                </a:moveTo>
                <a:cubicBezTo>
                  <a:pt x="423" y="85"/>
                  <a:pt x="424" y="84"/>
                  <a:pt x="424" y="83"/>
                </a:cubicBezTo>
                <a:cubicBezTo>
                  <a:pt x="424" y="82"/>
                  <a:pt x="423" y="81"/>
                  <a:pt x="422" y="81"/>
                </a:cubicBezTo>
                <a:cubicBezTo>
                  <a:pt x="420" y="81"/>
                  <a:pt x="419" y="82"/>
                  <a:pt x="419" y="83"/>
                </a:cubicBezTo>
                <a:cubicBezTo>
                  <a:pt x="419" y="84"/>
                  <a:pt x="420" y="85"/>
                  <a:pt x="422" y="85"/>
                </a:cubicBezTo>
                <a:close/>
                <a:moveTo>
                  <a:pt x="442" y="84"/>
                </a:moveTo>
                <a:cubicBezTo>
                  <a:pt x="443" y="84"/>
                  <a:pt x="444" y="84"/>
                  <a:pt x="444" y="83"/>
                </a:cubicBezTo>
                <a:cubicBezTo>
                  <a:pt x="444" y="82"/>
                  <a:pt x="443" y="81"/>
                  <a:pt x="442" y="81"/>
                </a:cubicBezTo>
                <a:cubicBezTo>
                  <a:pt x="441" y="81"/>
                  <a:pt x="441" y="82"/>
                  <a:pt x="441" y="83"/>
                </a:cubicBezTo>
                <a:cubicBezTo>
                  <a:pt x="441" y="84"/>
                  <a:pt x="441" y="84"/>
                  <a:pt x="442" y="84"/>
                </a:cubicBezTo>
                <a:close/>
                <a:moveTo>
                  <a:pt x="463" y="84"/>
                </a:moveTo>
                <a:cubicBezTo>
                  <a:pt x="463" y="84"/>
                  <a:pt x="464" y="83"/>
                  <a:pt x="464" y="83"/>
                </a:cubicBezTo>
                <a:cubicBezTo>
                  <a:pt x="464" y="82"/>
                  <a:pt x="463" y="82"/>
                  <a:pt x="463" y="82"/>
                </a:cubicBezTo>
                <a:cubicBezTo>
                  <a:pt x="462" y="82"/>
                  <a:pt x="462" y="82"/>
                  <a:pt x="462" y="83"/>
                </a:cubicBezTo>
                <a:cubicBezTo>
                  <a:pt x="462" y="83"/>
                  <a:pt x="462" y="84"/>
                  <a:pt x="463" y="84"/>
                </a:cubicBezTo>
                <a:close/>
                <a:moveTo>
                  <a:pt x="483" y="83"/>
                </a:moveTo>
                <a:cubicBezTo>
                  <a:pt x="484" y="83"/>
                  <a:pt x="484" y="83"/>
                  <a:pt x="484" y="83"/>
                </a:cubicBezTo>
                <a:cubicBezTo>
                  <a:pt x="484" y="83"/>
                  <a:pt x="484" y="82"/>
                  <a:pt x="483" y="82"/>
                </a:cubicBezTo>
                <a:cubicBezTo>
                  <a:pt x="483" y="82"/>
                  <a:pt x="483" y="83"/>
                  <a:pt x="483" y="83"/>
                </a:cubicBezTo>
                <a:cubicBezTo>
                  <a:pt x="483" y="83"/>
                  <a:pt x="483" y="83"/>
                  <a:pt x="483" y="83"/>
                </a:cubicBezTo>
                <a:close/>
                <a:moveTo>
                  <a:pt x="504" y="83"/>
                </a:move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lose/>
                <a:moveTo>
                  <a:pt x="21" y="103"/>
                </a:moveTo>
                <a:cubicBezTo>
                  <a:pt x="21" y="103"/>
                  <a:pt x="20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ubicBezTo>
                  <a:pt x="20" y="104"/>
                  <a:pt x="21" y="103"/>
                  <a:pt x="21" y="103"/>
                </a:cubicBezTo>
                <a:close/>
                <a:moveTo>
                  <a:pt x="41" y="104"/>
                </a:moveTo>
                <a:cubicBezTo>
                  <a:pt x="41" y="104"/>
                  <a:pt x="41" y="104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1" y="104"/>
                </a:cubicBezTo>
                <a:close/>
                <a:moveTo>
                  <a:pt x="62" y="104"/>
                </a:moveTo>
                <a:cubicBezTo>
                  <a:pt x="62" y="104"/>
                  <a:pt x="62" y="104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4"/>
                  <a:pt x="62" y="104"/>
                </a:cubicBezTo>
                <a:close/>
                <a:moveTo>
                  <a:pt x="82" y="105"/>
                </a:moveTo>
                <a:cubicBezTo>
                  <a:pt x="83" y="105"/>
                  <a:pt x="83" y="104"/>
                  <a:pt x="83" y="103"/>
                </a:cubicBezTo>
                <a:cubicBezTo>
                  <a:pt x="83" y="103"/>
                  <a:pt x="83" y="102"/>
                  <a:pt x="82" y="102"/>
                </a:cubicBezTo>
                <a:cubicBezTo>
                  <a:pt x="81" y="102"/>
                  <a:pt x="81" y="103"/>
                  <a:pt x="81" y="103"/>
                </a:cubicBezTo>
                <a:cubicBezTo>
                  <a:pt x="81" y="104"/>
                  <a:pt x="81" y="105"/>
                  <a:pt x="82" y="105"/>
                </a:cubicBezTo>
                <a:close/>
                <a:moveTo>
                  <a:pt x="103" y="105"/>
                </a:moveTo>
                <a:cubicBezTo>
                  <a:pt x="104" y="105"/>
                  <a:pt x="105" y="105"/>
                  <a:pt x="105" y="103"/>
                </a:cubicBezTo>
                <a:cubicBezTo>
                  <a:pt x="105" y="102"/>
                  <a:pt x="104" y="101"/>
                  <a:pt x="103" y="101"/>
                </a:cubicBezTo>
                <a:cubicBezTo>
                  <a:pt x="102" y="101"/>
                  <a:pt x="101" y="102"/>
                  <a:pt x="101" y="103"/>
                </a:cubicBezTo>
                <a:cubicBezTo>
                  <a:pt x="101" y="105"/>
                  <a:pt x="102" y="105"/>
                  <a:pt x="103" y="105"/>
                </a:cubicBezTo>
                <a:close/>
                <a:moveTo>
                  <a:pt x="123" y="106"/>
                </a:moveTo>
                <a:cubicBezTo>
                  <a:pt x="125" y="106"/>
                  <a:pt x="126" y="105"/>
                  <a:pt x="126" y="103"/>
                </a:cubicBezTo>
                <a:cubicBezTo>
                  <a:pt x="126" y="102"/>
                  <a:pt x="125" y="101"/>
                  <a:pt x="123" y="101"/>
                </a:cubicBezTo>
                <a:cubicBezTo>
                  <a:pt x="122" y="101"/>
                  <a:pt x="121" y="102"/>
                  <a:pt x="121" y="103"/>
                </a:cubicBezTo>
                <a:cubicBezTo>
                  <a:pt x="121" y="105"/>
                  <a:pt x="122" y="106"/>
                  <a:pt x="123" y="106"/>
                </a:cubicBezTo>
                <a:close/>
                <a:moveTo>
                  <a:pt x="144" y="107"/>
                </a:moveTo>
                <a:cubicBezTo>
                  <a:pt x="146" y="107"/>
                  <a:pt x="147" y="105"/>
                  <a:pt x="147" y="103"/>
                </a:cubicBezTo>
                <a:cubicBezTo>
                  <a:pt x="147" y="102"/>
                  <a:pt x="146" y="100"/>
                  <a:pt x="144" y="100"/>
                </a:cubicBezTo>
                <a:cubicBezTo>
                  <a:pt x="142" y="100"/>
                  <a:pt x="140" y="102"/>
                  <a:pt x="140" y="103"/>
                </a:cubicBezTo>
                <a:cubicBezTo>
                  <a:pt x="140" y="105"/>
                  <a:pt x="142" y="107"/>
                  <a:pt x="144" y="107"/>
                </a:cubicBezTo>
                <a:close/>
                <a:moveTo>
                  <a:pt x="164" y="108"/>
                </a:moveTo>
                <a:cubicBezTo>
                  <a:pt x="167" y="108"/>
                  <a:pt x="169" y="106"/>
                  <a:pt x="169" y="103"/>
                </a:cubicBezTo>
                <a:cubicBezTo>
                  <a:pt x="169" y="101"/>
                  <a:pt x="167" y="99"/>
                  <a:pt x="164" y="99"/>
                </a:cubicBezTo>
                <a:cubicBezTo>
                  <a:pt x="162" y="99"/>
                  <a:pt x="160" y="101"/>
                  <a:pt x="160" y="103"/>
                </a:cubicBezTo>
                <a:cubicBezTo>
                  <a:pt x="160" y="106"/>
                  <a:pt x="162" y="108"/>
                  <a:pt x="164" y="108"/>
                </a:cubicBezTo>
                <a:close/>
                <a:moveTo>
                  <a:pt x="185" y="108"/>
                </a:moveTo>
                <a:cubicBezTo>
                  <a:pt x="188" y="108"/>
                  <a:pt x="190" y="106"/>
                  <a:pt x="190" y="103"/>
                </a:cubicBezTo>
                <a:cubicBezTo>
                  <a:pt x="190" y="101"/>
                  <a:pt x="188" y="98"/>
                  <a:pt x="185" y="98"/>
                </a:cubicBezTo>
                <a:cubicBezTo>
                  <a:pt x="182" y="98"/>
                  <a:pt x="180" y="101"/>
                  <a:pt x="180" y="103"/>
                </a:cubicBezTo>
                <a:cubicBezTo>
                  <a:pt x="180" y="106"/>
                  <a:pt x="182" y="108"/>
                  <a:pt x="185" y="108"/>
                </a:cubicBezTo>
                <a:close/>
                <a:moveTo>
                  <a:pt x="206" y="109"/>
                </a:moveTo>
                <a:cubicBezTo>
                  <a:pt x="209" y="109"/>
                  <a:pt x="211" y="107"/>
                  <a:pt x="211" y="103"/>
                </a:cubicBezTo>
                <a:cubicBezTo>
                  <a:pt x="211" y="100"/>
                  <a:pt x="209" y="98"/>
                  <a:pt x="206" y="98"/>
                </a:cubicBezTo>
                <a:cubicBezTo>
                  <a:pt x="202" y="98"/>
                  <a:pt x="200" y="100"/>
                  <a:pt x="200" y="103"/>
                </a:cubicBezTo>
                <a:cubicBezTo>
                  <a:pt x="200" y="107"/>
                  <a:pt x="202" y="109"/>
                  <a:pt x="206" y="109"/>
                </a:cubicBezTo>
                <a:close/>
                <a:moveTo>
                  <a:pt x="226" y="110"/>
                </a:moveTo>
                <a:cubicBezTo>
                  <a:pt x="230" y="110"/>
                  <a:pt x="232" y="107"/>
                  <a:pt x="232" y="103"/>
                </a:cubicBezTo>
                <a:cubicBezTo>
                  <a:pt x="232" y="100"/>
                  <a:pt x="230" y="97"/>
                  <a:pt x="226" y="97"/>
                </a:cubicBezTo>
                <a:cubicBezTo>
                  <a:pt x="223" y="97"/>
                  <a:pt x="220" y="100"/>
                  <a:pt x="220" y="103"/>
                </a:cubicBezTo>
                <a:cubicBezTo>
                  <a:pt x="220" y="107"/>
                  <a:pt x="223" y="110"/>
                  <a:pt x="226" y="110"/>
                </a:cubicBezTo>
                <a:close/>
                <a:moveTo>
                  <a:pt x="247" y="110"/>
                </a:moveTo>
                <a:cubicBezTo>
                  <a:pt x="250" y="110"/>
                  <a:pt x="253" y="107"/>
                  <a:pt x="253" y="103"/>
                </a:cubicBezTo>
                <a:cubicBezTo>
                  <a:pt x="253" y="100"/>
                  <a:pt x="250" y="97"/>
                  <a:pt x="247" y="97"/>
                </a:cubicBezTo>
                <a:cubicBezTo>
                  <a:pt x="243" y="97"/>
                  <a:pt x="240" y="100"/>
                  <a:pt x="240" y="103"/>
                </a:cubicBezTo>
                <a:cubicBezTo>
                  <a:pt x="240" y="107"/>
                  <a:pt x="243" y="110"/>
                  <a:pt x="247" y="110"/>
                </a:cubicBezTo>
                <a:close/>
                <a:moveTo>
                  <a:pt x="267" y="110"/>
                </a:moveTo>
                <a:cubicBezTo>
                  <a:pt x="271" y="110"/>
                  <a:pt x="274" y="107"/>
                  <a:pt x="274" y="103"/>
                </a:cubicBezTo>
                <a:cubicBezTo>
                  <a:pt x="274" y="100"/>
                  <a:pt x="271" y="97"/>
                  <a:pt x="267" y="97"/>
                </a:cubicBezTo>
                <a:cubicBezTo>
                  <a:pt x="264" y="97"/>
                  <a:pt x="260" y="100"/>
                  <a:pt x="260" y="103"/>
                </a:cubicBezTo>
                <a:cubicBezTo>
                  <a:pt x="260" y="107"/>
                  <a:pt x="264" y="110"/>
                  <a:pt x="267" y="110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100"/>
                  <a:pt x="292" y="97"/>
                  <a:pt x="288" y="97"/>
                </a:cubicBezTo>
                <a:cubicBezTo>
                  <a:pt x="284" y="97"/>
                  <a:pt x="281" y="100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10"/>
                </a:moveTo>
                <a:cubicBezTo>
                  <a:pt x="312" y="110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8" y="110"/>
                </a:cubicBezTo>
                <a:close/>
                <a:moveTo>
                  <a:pt x="329" y="110"/>
                </a:moveTo>
                <a:cubicBezTo>
                  <a:pt x="332" y="110"/>
                  <a:pt x="335" y="107"/>
                  <a:pt x="335" y="103"/>
                </a:cubicBezTo>
                <a:cubicBezTo>
                  <a:pt x="335" y="100"/>
                  <a:pt x="332" y="97"/>
                  <a:pt x="329" y="97"/>
                </a:cubicBezTo>
                <a:cubicBezTo>
                  <a:pt x="326" y="97"/>
                  <a:pt x="323" y="100"/>
                  <a:pt x="323" y="103"/>
                </a:cubicBezTo>
                <a:cubicBezTo>
                  <a:pt x="323" y="107"/>
                  <a:pt x="326" y="110"/>
                  <a:pt x="329" y="110"/>
                </a:cubicBezTo>
                <a:close/>
                <a:moveTo>
                  <a:pt x="350" y="109"/>
                </a:moveTo>
                <a:cubicBezTo>
                  <a:pt x="353" y="109"/>
                  <a:pt x="355" y="106"/>
                  <a:pt x="355" y="103"/>
                </a:cubicBezTo>
                <a:cubicBezTo>
                  <a:pt x="355" y="100"/>
                  <a:pt x="353" y="98"/>
                  <a:pt x="350" y="98"/>
                </a:cubicBezTo>
                <a:cubicBezTo>
                  <a:pt x="347" y="98"/>
                  <a:pt x="344" y="100"/>
                  <a:pt x="344" y="103"/>
                </a:cubicBezTo>
                <a:cubicBezTo>
                  <a:pt x="344" y="106"/>
                  <a:pt x="347" y="109"/>
                  <a:pt x="350" y="109"/>
                </a:cubicBezTo>
                <a:close/>
                <a:moveTo>
                  <a:pt x="370" y="108"/>
                </a:moveTo>
                <a:cubicBezTo>
                  <a:pt x="373" y="108"/>
                  <a:pt x="375" y="106"/>
                  <a:pt x="375" y="103"/>
                </a:cubicBezTo>
                <a:cubicBezTo>
                  <a:pt x="375" y="101"/>
                  <a:pt x="373" y="99"/>
                  <a:pt x="370" y="99"/>
                </a:cubicBezTo>
                <a:cubicBezTo>
                  <a:pt x="368" y="99"/>
                  <a:pt x="365" y="101"/>
                  <a:pt x="365" y="103"/>
                </a:cubicBezTo>
                <a:cubicBezTo>
                  <a:pt x="365" y="106"/>
                  <a:pt x="368" y="108"/>
                  <a:pt x="370" y="108"/>
                </a:cubicBezTo>
                <a:close/>
                <a:moveTo>
                  <a:pt x="391" y="107"/>
                </a:moveTo>
                <a:cubicBezTo>
                  <a:pt x="393" y="107"/>
                  <a:pt x="395" y="106"/>
                  <a:pt x="395" y="103"/>
                </a:cubicBezTo>
                <a:cubicBezTo>
                  <a:pt x="395" y="101"/>
                  <a:pt x="393" y="100"/>
                  <a:pt x="391" y="100"/>
                </a:cubicBezTo>
                <a:cubicBezTo>
                  <a:pt x="389" y="100"/>
                  <a:pt x="387" y="101"/>
                  <a:pt x="387" y="103"/>
                </a:cubicBezTo>
                <a:cubicBezTo>
                  <a:pt x="387" y="106"/>
                  <a:pt x="389" y="107"/>
                  <a:pt x="391" y="107"/>
                </a:cubicBezTo>
                <a:close/>
                <a:moveTo>
                  <a:pt x="411" y="107"/>
                </a:moveTo>
                <a:cubicBezTo>
                  <a:pt x="413" y="107"/>
                  <a:pt x="414" y="105"/>
                  <a:pt x="414" y="103"/>
                </a:cubicBezTo>
                <a:cubicBezTo>
                  <a:pt x="414" y="102"/>
                  <a:pt x="413" y="100"/>
                  <a:pt x="411" y="100"/>
                </a:cubicBezTo>
                <a:cubicBezTo>
                  <a:pt x="410" y="100"/>
                  <a:pt x="408" y="102"/>
                  <a:pt x="408" y="103"/>
                </a:cubicBezTo>
                <a:cubicBezTo>
                  <a:pt x="408" y="105"/>
                  <a:pt x="410" y="107"/>
                  <a:pt x="411" y="107"/>
                </a:cubicBezTo>
                <a:close/>
                <a:moveTo>
                  <a:pt x="432" y="106"/>
                </a:moveTo>
                <a:cubicBezTo>
                  <a:pt x="433" y="106"/>
                  <a:pt x="434" y="105"/>
                  <a:pt x="434" y="103"/>
                </a:cubicBezTo>
                <a:cubicBezTo>
                  <a:pt x="434" y="102"/>
                  <a:pt x="433" y="101"/>
                  <a:pt x="432" y="101"/>
                </a:cubicBezTo>
                <a:cubicBezTo>
                  <a:pt x="431" y="101"/>
                  <a:pt x="429" y="102"/>
                  <a:pt x="429" y="103"/>
                </a:cubicBezTo>
                <a:cubicBezTo>
                  <a:pt x="429" y="105"/>
                  <a:pt x="431" y="106"/>
                  <a:pt x="432" y="106"/>
                </a:cubicBezTo>
                <a:close/>
                <a:moveTo>
                  <a:pt x="452" y="105"/>
                </a:moveTo>
                <a:cubicBezTo>
                  <a:pt x="453" y="105"/>
                  <a:pt x="454" y="104"/>
                  <a:pt x="454" y="103"/>
                </a:cubicBezTo>
                <a:cubicBezTo>
                  <a:pt x="454" y="103"/>
                  <a:pt x="453" y="102"/>
                  <a:pt x="452" y="102"/>
                </a:cubicBezTo>
                <a:cubicBezTo>
                  <a:pt x="452" y="102"/>
                  <a:pt x="451" y="103"/>
                  <a:pt x="451" y="103"/>
                </a:cubicBezTo>
                <a:cubicBezTo>
                  <a:pt x="451" y="104"/>
                  <a:pt x="452" y="105"/>
                  <a:pt x="452" y="105"/>
                </a:cubicBezTo>
                <a:close/>
                <a:moveTo>
                  <a:pt x="473" y="105"/>
                </a:moveTo>
                <a:cubicBezTo>
                  <a:pt x="474" y="105"/>
                  <a:pt x="474" y="104"/>
                  <a:pt x="474" y="103"/>
                </a:cubicBezTo>
                <a:cubicBezTo>
                  <a:pt x="474" y="103"/>
                  <a:pt x="474" y="102"/>
                  <a:pt x="473" y="102"/>
                </a:cubicBezTo>
                <a:cubicBezTo>
                  <a:pt x="472" y="102"/>
                  <a:pt x="472" y="103"/>
                  <a:pt x="472" y="103"/>
                </a:cubicBezTo>
                <a:cubicBezTo>
                  <a:pt x="472" y="104"/>
                  <a:pt x="472" y="105"/>
                  <a:pt x="473" y="105"/>
                </a:cubicBezTo>
                <a:close/>
                <a:moveTo>
                  <a:pt x="494" y="104"/>
                </a:moveTo>
                <a:cubicBezTo>
                  <a:pt x="494" y="104"/>
                  <a:pt x="494" y="104"/>
                  <a:pt x="494" y="103"/>
                </a:cubicBezTo>
                <a:cubicBezTo>
                  <a:pt x="494" y="103"/>
                  <a:pt x="494" y="103"/>
                  <a:pt x="494" y="103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4"/>
                  <a:pt x="493" y="104"/>
                  <a:pt x="494" y="104"/>
                </a:cubicBezTo>
                <a:close/>
                <a:moveTo>
                  <a:pt x="514" y="103"/>
                </a:moveTo>
                <a:cubicBezTo>
                  <a:pt x="514" y="103"/>
                  <a:pt x="514" y="103"/>
                  <a:pt x="514" y="103"/>
                </a:cubicBezTo>
                <a:cubicBezTo>
                  <a:pt x="514" y="103"/>
                  <a:pt x="514" y="103"/>
                  <a:pt x="514" y="103"/>
                </a:cubicBezTo>
                <a:cubicBezTo>
                  <a:pt x="514" y="104"/>
                  <a:pt x="514" y="104"/>
                  <a:pt x="514" y="104"/>
                </a:cubicBezTo>
                <a:cubicBezTo>
                  <a:pt x="514" y="104"/>
                  <a:pt x="514" y="104"/>
                  <a:pt x="514" y="103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2" y="124"/>
                  <a:pt x="52" y="124"/>
                </a:cubicBezTo>
                <a:cubicBezTo>
                  <a:pt x="52" y="124"/>
                  <a:pt x="52" y="123"/>
                  <a:pt x="51" y="123"/>
                </a:cubicBezTo>
                <a:cubicBezTo>
                  <a:pt x="51" y="123"/>
                  <a:pt x="51" y="124"/>
                  <a:pt x="51" y="124"/>
                </a:cubicBezTo>
                <a:cubicBezTo>
                  <a:pt x="51" y="124"/>
                  <a:pt x="51" y="125"/>
                  <a:pt x="51" y="125"/>
                </a:cubicBezTo>
                <a:close/>
                <a:moveTo>
                  <a:pt x="72" y="125"/>
                </a:moveTo>
                <a:cubicBezTo>
                  <a:pt x="73" y="125"/>
                  <a:pt x="73" y="125"/>
                  <a:pt x="73" y="124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3"/>
                  <a:pt x="71" y="123"/>
                  <a:pt x="71" y="124"/>
                </a:cubicBezTo>
                <a:cubicBezTo>
                  <a:pt x="71" y="125"/>
                  <a:pt x="71" y="125"/>
                  <a:pt x="72" y="125"/>
                </a:cubicBezTo>
                <a:close/>
                <a:moveTo>
                  <a:pt x="92" y="126"/>
                </a:moveTo>
                <a:cubicBezTo>
                  <a:pt x="93" y="126"/>
                  <a:pt x="94" y="125"/>
                  <a:pt x="94" y="124"/>
                </a:cubicBezTo>
                <a:cubicBezTo>
                  <a:pt x="94" y="123"/>
                  <a:pt x="93" y="122"/>
                  <a:pt x="92" y="122"/>
                </a:cubicBezTo>
                <a:cubicBezTo>
                  <a:pt x="91" y="122"/>
                  <a:pt x="91" y="123"/>
                  <a:pt x="91" y="124"/>
                </a:cubicBezTo>
                <a:cubicBezTo>
                  <a:pt x="91" y="125"/>
                  <a:pt x="91" y="126"/>
                  <a:pt x="92" y="126"/>
                </a:cubicBezTo>
                <a:close/>
                <a:moveTo>
                  <a:pt x="113" y="127"/>
                </a:moveTo>
                <a:cubicBezTo>
                  <a:pt x="115" y="127"/>
                  <a:pt x="116" y="126"/>
                  <a:pt x="116" y="124"/>
                </a:cubicBezTo>
                <a:cubicBezTo>
                  <a:pt x="116" y="123"/>
                  <a:pt x="115" y="121"/>
                  <a:pt x="113" y="121"/>
                </a:cubicBezTo>
                <a:cubicBezTo>
                  <a:pt x="112" y="121"/>
                  <a:pt x="110" y="123"/>
                  <a:pt x="110" y="124"/>
                </a:cubicBezTo>
                <a:cubicBezTo>
                  <a:pt x="110" y="126"/>
                  <a:pt x="112" y="127"/>
                  <a:pt x="113" y="127"/>
                </a:cubicBezTo>
                <a:close/>
                <a:moveTo>
                  <a:pt x="134" y="128"/>
                </a:moveTo>
                <a:cubicBezTo>
                  <a:pt x="136" y="128"/>
                  <a:pt x="137" y="126"/>
                  <a:pt x="137" y="124"/>
                </a:cubicBezTo>
                <a:cubicBezTo>
                  <a:pt x="137" y="122"/>
                  <a:pt x="136" y="120"/>
                  <a:pt x="134" y="120"/>
                </a:cubicBezTo>
                <a:cubicBezTo>
                  <a:pt x="132" y="120"/>
                  <a:pt x="130" y="122"/>
                  <a:pt x="130" y="124"/>
                </a:cubicBezTo>
                <a:cubicBezTo>
                  <a:pt x="130" y="126"/>
                  <a:pt x="132" y="128"/>
                  <a:pt x="134" y="128"/>
                </a:cubicBezTo>
                <a:close/>
                <a:moveTo>
                  <a:pt x="154" y="129"/>
                </a:moveTo>
                <a:cubicBezTo>
                  <a:pt x="157" y="129"/>
                  <a:pt x="159" y="127"/>
                  <a:pt x="159" y="124"/>
                </a:cubicBezTo>
                <a:cubicBezTo>
                  <a:pt x="159" y="122"/>
                  <a:pt x="157" y="119"/>
                  <a:pt x="154" y="119"/>
                </a:cubicBezTo>
                <a:cubicBezTo>
                  <a:pt x="152" y="119"/>
                  <a:pt x="150" y="122"/>
                  <a:pt x="150" y="124"/>
                </a:cubicBezTo>
                <a:cubicBezTo>
                  <a:pt x="150" y="127"/>
                  <a:pt x="152" y="129"/>
                  <a:pt x="154" y="129"/>
                </a:cubicBezTo>
                <a:close/>
                <a:moveTo>
                  <a:pt x="175" y="130"/>
                </a:moveTo>
                <a:cubicBezTo>
                  <a:pt x="178" y="130"/>
                  <a:pt x="180" y="127"/>
                  <a:pt x="180" y="124"/>
                </a:cubicBezTo>
                <a:cubicBezTo>
                  <a:pt x="180" y="121"/>
                  <a:pt x="178" y="118"/>
                  <a:pt x="175" y="118"/>
                </a:cubicBezTo>
                <a:cubicBezTo>
                  <a:pt x="172" y="118"/>
                  <a:pt x="169" y="121"/>
                  <a:pt x="169" y="124"/>
                </a:cubicBezTo>
                <a:cubicBezTo>
                  <a:pt x="169" y="127"/>
                  <a:pt x="172" y="130"/>
                  <a:pt x="175" y="130"/>
                </a:cubicBezTo>
                <a:close/>
                <a:moveTo>
                  <a:pt x="195" y="131"/>
                </a:moveTo>
                <a:cubicBezTo>
                  <a:pt x="199" y="131"/>
                  <a:pt x="202" y="128"/>
                  <a:pt x="202" y="124"/>
                </a:cubicBezTo>
                <a:cubicBezTo>
                  <a:pt x="202" y="120"/>
                  <a:pt x="199" y="118"/>
                  <a:pt x="195" y="118"/>
                </a:cubicBezTo>
                <a:cubicBezTo>
                  <a:pt x="192" y="118"/>
                  <a:pt x="189" y="120"/>
                  <a:pt x="189" y="124"/>
                </a:cubicBezTo>
                <a:cubicBezTo>
                  <a:pt x="189" y="128"/>
                  <a:pt x="192" y="131"/>
                  <a:pt x="195" y="131"/>
                </a:cubicBezTo>
                <a:close/>
                <a:moveTo>
                  <a:pt x="216" y="117"/>
                </a:moveTo>
                <a:cubicBezTo>
                  <a:pt x="212" y="117"/>
                  <a:pt x="208" y="120"/>
                  <a:pt x="208" y="124"/>
                </a:cubicBezTo>
                <a:cubicBezTo>
                  <a:pt x="208" y="128"/>
                  <a:pt x="212" y="131"/>
                  <a:pt x="216" y="131"/>
                </a:cubicBezTo>
                <a:cubicBezTo>
                  <a:pt x="220" y="131"/>
                  <a:pt x="223" y="128"/>
                  <a:pt x="223" y="124"/>
                </a:cubicBezTo>
                <a:cubicBezTo>
                  <a:pt x="223" y="120"/>
                  <a:pt x="220" y="117"/>
                  <a:pt x="216" y="117"/>
                </a:cubicBezTo>
                <a:close/>
                <a:moveTo>
                  <a:pt x="245" y="124"/>
                </a:moveTo>
                <a:cubicBezTo>
                  <a:pt x="245" y="120"/>
                  <a:pt x="241" y="116"/>
                  <a:pt x="236" y="116"/>
                </a:cubicBezTo>
                <a:cubicBezTo>
                  <a:pt x="232" y="116"/>
                  <a:pt x="228" y="120"/>
                  <a:pt x="228" y="124"/>
                </a:cubicBezTo>
                <a:cubicBezTo>
                  <a:pt x="228" y="129"/>
                  <a:pt x="232" y="132"/>
                  <a:pt x="236" y="132"/>
                </a:cubicBezTo>
                <a:cubicBezTo>
                  <a:pt x="241" y="132"/>
                  <a:pt x="245" y="129"/>
                  <a:pt x="245" y="124"/>
                </a:cubicBezTo>
                <a:close/>
                <a:moveTo>
                  <a:pt x="266" y="124"/>
                </a:moveTo>
                <a:cubicBezTo>
                  <a:pt x="266" y="119"/>
                  <a:pt x="262" y="115"/>
                  <a:pt x="257" y="115"/>
                </a:cubicBezTo>
                <a:cubicBezTo>
                  <a:pt x="252" y="115"/>
                  <a:pt x="248" y="119"/>
                  <a:pt x="248" y="124"/>
                </a:cubicBezTo>
                <a:cubicBezTo>
                  <a:pt x="248" y="129"/>
                  <a:pt x="252" y="133"/>
                  <a:pt x="257" y="133"/>
                </a:cubicBezTo>
                <a:cubicBezTo>
                  <a:pt x="262" y="133"/>
                  <a:pt x="266" y="129"/>
                  <a:pt x="266" y="124"/>
                </a:cubicBezTo>
                <a:close/>
                <a:moveTo>
                  <a:pt x="286" y="124"/>
                </a:moveTo>
                <a:cubicBezTo>
                  <a:pt x="286" y="119"/>
                  <a:pt x="283" y="115"/>
                  <a:pt x="278" y="115"/>
                </a:cubicBezTo>
                <a:cubicBezTo>
                  <a:pt x="273" y="115"/>
                  <a:pt x="269" y="119"/>
                  <a:pt x="269" y="124"/>
                </a:cubicBezTo>
                <a:cubicBezTo>
                  <a:pt x="269" y="129"/>
                  <a:pt x="273" y="133"/>
                  <a:pt x="278" y="133"/>
                </a:cubicBezTo>
                <a:cubicBezTo>
                  <a:pt x="283" y="133"/>
                  <a:pt x="286" y="129"/>
                  <a:pt x="286" y="124"/>
                </a:cubicBezTo>
                <a:close/>
                <a:moveTo>
                  <a:pt x="307" y="124"/>
                </a:move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ubicBezTo>
                  <a:pt x="303" y="133"/>
                  <a:pt x="307" y="129"/>
                  <a:pt x="307" y="124"/>
                </a:cubicBezTo>
                <a:close/>
                <a:moveTo>
                  <a:pt x="319" y="116"/>
                </a:moveTo>
                <a:cubicBezTo>
                  <a:pt x="314" y="116"/>
                  <a:pt x="310" y="119"/>
                  <a:pt x="310" y="124"/>
                </a:cubicBezTo>
                <a:cubicBezTo>
                  <a:pt x="310" y="129"/>
                  <a:pt x="314" y="132"/>
                  <a:pt x="319" y="132"/>
                </a:cubicBezTo>
                <a:cubicBezTo>
                  <a:pt x="323" y="132"/>
                  <a:pt x="327" y="129"/>
                  <a:pt x="327" y="124"/>
                </a:cubicBezTo>
                <a:cubicBezTo>
                  <a:pt x="327" y="119"/>
                  <a:pt x="323" y="116"/>
                  <a:pt x="319" y="116"/>
                </a:cubicBezTo>
                <a:close/>
                <a:moveTo>
                  <a:pt x="339" y="116"/>
                </a:moveTo>
                <a:cubicBezTo>
                  <a:pt x="335" y="116"/>
                  <a:pt x="331" y="120"/>
                  <a:pt x="331" y="124"/>
                </a:cubicBezTo>
                <a:cubicBezTo>
                  <a:pt x="331" y="128"/>
                  <a:pt x="335" y="132"/>
                  <a:pt x="339" y="132"/>
                </a:cubicBezTo>
                <a:cubicBezTo>
                  <a:pt x="344" y="132"/>
                  <a:pt x="347" y="128"/>
                  <a:pt x="347" y="124"/>
                </a:cubicBezTo>
                <a:cubicBezTo>
                  <a:pt x="347" y="120"/>
                  <a:pt x="344" y="116"/>
                  <a:pt x="339" y="116"/>
                </a:cubicBezTo>
                <a:close/>
                <a:moveTo>
                  <a:pt x="353" y="124"/>
                </a:moveTo>
                <a:cubicBezTo>
                  <a:pt x="353" y="128"/>
                  <a:pt x="356" y="131"/>
                  <a:pt x="360" y="131"/>
                </a:cubicBezTo>
                <a:cubicBezTo>
                  <a:pt x="364" y="131"/>
                  <a:pt x="367" y="128"/>
                  <a:pt x="367" y="124"/>
                </a:cubicBezTo>
                <a:cubicBezTo>
                  <a:pt x="367" y="120"/>
                  <a:pt x="364" y="117"/>
                  <a:pt x="360" y="117"/>
                </a:cubicBezTo>
                <a:cubicBezTo>
                  <a:pt x="356" y="117"/>
                  <a:pt x="353" y="120"/>
                  <a:pt x="353" y="124"/>
                </a:cubicBezTo>
                <a:close/>
                <a:moveTo>
                  <a:pt x="380" y="130"/>
                </a:moveTo>
                <a:cubicBezTo>
                  <a:pt x="384" y="130"/>
                  <a:pt x="387" y="127"/>
                  <a:pt x="387" y="124"/>
                </a:cubicBezTo>
                <a:cubicBezTo>
                  <a:pt x="387" y="121"/>
                  <a:pt x="384" y="118"/>
                  <a:pt x="380" y="118"/>
                </a:cubicBezTo>
                <a:cubicBezTo>
                  <a:pt x="377" y="118"/>
                  <a:pt x="374" y="121"/>
                  <a:pt x="374" y="124"/>
                </a:cubicBezTo>
                <a:cubicBezTo>
                  <a:pt x="374" y="127"/>
                  <a:pt x="377" y="130"/>
                  <a:pt x="380" y="130"/>
                </a:cubicBezTo>
                <a:close/>
                <a:moveTo>
                  <a:pt x="401" y="129"/>
                </a:moveTo>
                <a:cubicBezTo>
                  <a:pt x="404" y="129"/>
                  <a:pt x="406" y="127"/>
                  <a:pt x="406" y="124"/>
                </a:cubicBezTo>
                <a:cubicBezTo>
                  <a:pt x="406" y="121"/>
                  <a:pt x="404" y="119"/>
                  <a:pt x="401" y="119"/>
                </a:cubicBezTo>
                <a:cubicBezTo>
                  <a:pt x="398" y="119"/>
                  <a:pt x="396" y="121"/>
                  <a:pt x="396" y="124"/>
                </a:cubicBezTo>
                <a:cubicBezTo>
                  <a:pt x="396" y="127"/>
                  <a:pt x="398" y="129"/>
                  <a:pt x="401" y="129"/>
                </a:cubicBezTo>
                <a:close/>
                <a:moveTo>
                  <a:pt x="422" y="128"/>
                </a:moveTo>
                <a:cubicBezTo>
                  <a:pt x="424" y="128"/>
                  <a:pt x="426" y="126"/>
                  <a:pt x="426" y="124"/>
                </a:cubicBezTo>
                <a:cubicBezTo>
                  <a:pt x="426" y="122"/>
                  <a:pt x="424" y="120"/>
                  <a:pt x="422" y="120"/>
                </a:cubicBezTo>
                <a:cubicBezTo>
                  <a:pt x="419" y="120"/>
                  <a:pt x="417" y="122"/>
                  <a:pt x="417" y="124"/>
                </a:cubicBezTo>
                <a:cubicBezTo>
                  <a:pt x="417" y="126"/>
                  <a:pt x="419" y="128"/>
                  <a:pt x="422" y="128"/>
                </a:cubicBezTo>
                <a:close/>
                <a:moveTo>
                  <a:pt x="442" y="127"/>
                </a:moveTo>
                <a:cubicBezTo>
                  <a:pt x="444" y="127"/>
                  <a:pt x="445" y="126"/>
                  <a:pt x="445" y="124"/>
                </a:cubicBezTo>
                <a:cubicBezTo>
                  <a:pt x="445" y="122"/>
                  <a:pt x="444" y="121"/>
                  <a:pt x="442" y="121"/>
                </a:cubicBezTo>
                <a:cubicBezTo>
                  <a:pt x="440" y="121"/>
                  <a:pt x="439" y="122"/>
                  <a:pt x="439" y="124"/>
                </a:cubicBezTo>
                <a:cubicBezTo>
                  <a:pt x="439" y="126"/>
                  <a:pt x="440" y="127"/>
                  <a:pt x="442" y="127"/>
                </a:cubicBezTo>
                <a:close/>
                <a:moveTo>
                  <a:pt x="463" y="126"/>
                </a:moveTo>
                <a:cubicBezTo>
                  <a:pt x="464" y="126"/>
                  <a:pt x="465" y="125"/>
                  <a:pt x="465" y="124"/>
                </a:cubicBezTo>
                <a:cubicBezTo>
                  <a:pt x="465" y="123"/>
                  <a:pt x="464" y="122"/>
                  <a:pt x="463" y="122"/>
                </a:cubicBezTo>
                <a:cubicBezTo>
                  <a:pt x="461" y="122"/>
                  <a:pt x="460" y="123"/>
                  <a:pt x="460" y="124"/>
                </a:cubicBezTo>
                <a:cubicBezTo>
                  <a:pt x="460" y="125"/>
                  <a:pt x="461" y="126"/>
                  <a:pt x="463" y="126"/>
                </a:cubicBezTo>
                <a:close/>
                <a:moveTo>
                  <a:pt x="483" y="126"/>
                </a:moveTo>
                <a:cubicBezTo>
                  <a:pt x="484" y="126"/>
                  <a:pt x="485" y="125"/>
                  <a:pt x="485" y="124"/>
                </a:cubicBezTo>
                <a:cubicBezTo>
                  <a:pt x="485" y="123"/>
                  <a:pt x="484" y="122"/>
                  <a:pt x="483" y="122"/>
                </a:cubicBezTo>
                <a:cubicBezTo>
                  <a:pt x="482" y="122"/>
                  <a:pt x="482" y="123"/>
                  <a:pt x="482" y="124"/>
                </a:cubicBezTo>
                <a:cubicBezTo>
                  <a:pt x="482" y="125"/>
                  <a:pt x="482" y="126"/>
                  <a:pt x="483" y="126"/>
                </a:cubicBezTo>
                <a:close/>
                <a:moveTo>
                  <a:pt x="504" y="125"/>
                </a:moveTo>
                <a:cubicBezTo>
                  <a:pt x="504" y="125"/>
                  <a:pt x="505" y="125"/>
                  <a:pt x="505" y="124"/>
                </a:cubicBezTo>
                <a:cubicBezTo>
                  <a:pt x="505" y="124"/>
                  <a:pt x="504" y="123"/>
                  <a:pt x="504" y="123"/>
                </a:cubicBezTo>
                <a:cubicBezTo>
                  <a:pt x="503" y="123"/>
                  <a:pt x="503" y="124"/>
                  <a:pt x="503" y="124"/>
                </a:cubicBezTo>
                <a:cubicBezTo>
                  <a:pt x="503" y="125"/>
                  <a:pt x="503" y="125"/>
                  <a:pt x="504" y="125"/>
                </a:cubicBezTo>
                <a:close/>
                <a:moveTo>
                  <a:pt x="524" y="124"/>
                </a:moveTo>
                <a:cubicBezTo>
                  <a:pt x="525" y="124"/>
                  <a:pt x="525" y="124"/>
                  <a:pt x="525" y="124"/>
                </a:cubicBezTo>
                <a:cubicBezTo>
                  <a:pt x="525" y="124"/>
                  <a:pt x="525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lose/>
                <a:moveTo>
                  <a:pt x="545" y="124"/>
                </a:move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lose/>
                <a:moveTo>
                  <a:pt x="0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5"/>
                </a:cubicBezTo>
                <a:cubicBezTo>
                  <a:pt x="21" y="144"/>
                  <a:pt x="21" y="144"/>
                  <a:pt x="20" y="144"/>
                </a:cubicBezTo>
                <a:cubicBezTo>
                  <a:pt x="20" y="144"/>
                  <a:pt x="20" y="144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2" y="145"/>
                  <a:pt x="42" y="145"/>
                </a:cubicBezTo>
                <a:cubicBezTo>
                  <a:pt x="42" y="144"/>
                  <a:pt x="42" y="144"/>
                  <a:pt x="41" y="144"/>
                </a:cubicBezTo>
                <a:cubicBezTo>
                  <a:pt x="41" y="144"/>
                  <a:pt x="40" y="144"/>
                  <a:pt x="40" y="145"/>
                </a:cubicBezTo>
                <a:cubicBezTo>
                  <a:pt x="40" y="145"/>
                  <a:pt x="41" y="146"/>
                  <a:pt x="41" y="146"/>
                </a:cubicBezTo>
                <a:close/>
                <a:moveTo>
                  <a:pt x="62" y="146"/>
                </a:moveTo>
                <a:cubicBezTo>
                  <a:pt x="62" y="146"/>
                  <a:pt x="63" y="145"/>
                  <a:pt x="63" y="145"/>
                </a:cubicBezTo>
                <a:cubicBezTo>
                  <a:pt x="63" y="144"/>
                  <a:pt x="62" y="143"/>
                  <a:pt x="62" y="143"/>
                </a:cubicBezTo>
                <a:cubicBezTo>
                  <a:pt x="61" y="143"/>
                  <a:pt x="60" y="144"/>
                  <a:pt x="60" y="145"/>
                </a:cubicBezTo>
                <a:cubicBezTo>
                  <a:pt x="60" y="145"/>
                  <a:pt x="61" y="146"/>
                  <a:pt x="62" y="146"/>
                </a:cubicBezTo>
                <a:close/>
                <a:moveTo>
                  <a:pt x="82" y="147"/>
                </a:moveTo>
                <a:cubicBezTo>
                  <a:pt x="83" y="147"/>
                  <a:pt x="85" y="146"/>
                  <a:pt x="85" y="145"/>
                </a:cubicBezTo>
                <a:cubicBezTo>
                  <a:pt x="85" y="143"/>
                  <a:pt x="83" y="142"/>
                  <a:pt x="82" y="142"/>
                </a:cubicBezTo>
                <a:cubicBezTo>
                  <a:pt x="81" y="142"/>
                  <a:pt x="80" y="143"/>
                  <a:pt x="80" y="145"/>
                </a:cubicBezTo>
                <a:cubicBezTo>
                  <a:pt x="80" y="146"/>
                  <a:pt x="81" y="147"/>
                  <a:pt x="82" y="147"/>
                </a:cubicBezTo>
                <a:close/>
                <a:moveTo>
                  <a:pt x="103" y="148"/>
                </a:moveTo>
                <a:cubicBezTo>
                  <a:pt x="105" y="148"/>
                  <a:pt x="106" y="146"/>
                  <a:pt x="106" y="145"/>
                </a:cubicBezTo>
                <a:cubicBezTo>
                  <a:pt x="106" y="143"/>
                  <a:pt x="105" y="141"/>
                  <a:pt x="103" y="141"/>
                </a:cubicBezTo>
                <a:cubicBezTo>
                  <a:pt x="101" y="141"/>
                  <a:pt x="99" y="143"/>
                  <a:pt x="99" y="145"/>
                </a:cubicBezTo>
                <a:cubicBezTo>
                  <a:pt x="99" y="146"/>
                  <a:pt x="101" y="148"/>
                  <a:pt x="103" y="148"/>
                </a:cubicBezTo>
                <a:close/>
                <a:moveTo>
                  <a:pt x="123" y="149"/>
                </a:moveTo>
                <a:cubicBezTo>
                  <a:pt x="126" y="149"/>
                  <a:pt x="128" y="147"/>
                  <a:pt x="128" y="145"/>
                </a:cubicBezTo>
                <a:cubicBezTo>
                  <a:pt x="128" y="142"/>
                  <a:pt x="126" y="140"/>
                  <a:pt x="123" y="140"/>
                </a:cubicBezTo>
                <a:cubicBezTo>
                  <a:pt x="121" y="140"/>
                  <a:pt x="119" y="142"/>
                  <a:pt x="119" y="145"/>
                </a:cubicBezTo>
                <a:cubicBezTo>
                  <a:pt x="119" y="147"/>
                  <a:pt x="121" y="149"/>
                  <a:pt x="123" y="149"/>
                </a:cubicBezTo>
                <a:close/>
                <a:moveTo>
                  <a:pt x="144" y="150"/>
                </a:moveTo>
                <a:cubicBezTo>
                  <a:pt x="147" y="150"/>
                  <a:pt x="149" y="148"/>
                  <a:pt x="149" y="145"/>
                </a:cubicBezTo>
                <a:cubicBezTo>
                  <a:pt x="149" y="142"/>
                  <a:pt x="147" y="139"/>
                  <a:pt x="144" y="139"/>
                </a:cubicBezTo>
                <a:cubicBezTo>
                  <a:pt x="141" y="139"/>
                  <a:pt x="138" y="142"/>
                  <a:pt x="138" y="145"/>
                </a:cubicBezTo>
                <a:cubicBezTo>
                  <a:pt x="138" y="148"/>
                  <a:pt x="141" y="150"/>
                  <a:pt x="144" y="150"/>
                </a:cubicBezTo>
                <a:close/>
                <a:moveTo>
                  <a:pt x="164" y="151"/>
                </a:moveTo>
                <a:cubicBezTo>
                  <a:pt x="168" y="151"/>
                  <a:pt x="171" y="148"/>
                  <a:pt x="171" y="145"/>
                </a:cubicBezTo>
                <a:cubicBezTo>
                  <a:pt x="171" y="141"/>
                  <a:pt x="168" y="138"/>
                  <a:pt x="164" y="138"/>
                </a:cubicBezTo>
                <a:cubicBezTo>
                  <a:pt x="161" y="138"/>
                  <a:pt x="158" y="141"/>
                  <a:pt x="158" y="145"/>
                </a:cubicBezTo>
                <a:cubicBezTo>
                  <a:pt x="158" y="148"/>
                  <a:pt x="161" y="151"/>
                  <a:pt x="164" y="151"/>
                </a:cubicBezTo>
                <a:close/>
                <a:moveTo>
                  <a:pt x="185" y="137"/>
                </a:moveTo>
                <a:cubicBezTo>
                  <a:pt x="181" y="137"/>
                  <a:pt x="177" y="140"/>
                  <a:pt x="177" y="145"/>
                </a:cubicBezTo>
                <a:cubicBezTo>
                  <a:pt x="177" y="149"/>
                  <a:pt x="181" y="153"/>
                  <a:pt x="185" y="153"/>
                </a:cubicBezTo>
                <a:cubicBezTo>
                  <a:pt x="189" y="153"/>
                  <a:pt x="193" y="149"/>
                  <a:pt x="193" y="145"/>
                </a:cubicBezTo>
                <a:cubicBezTo>
                  <a:pt x="193" y="140"/>
                  <a:pt x="189" y="137"/>
                  <a:pt x="185" y="137"/>
                </a:cubicBezTo>
                <a:close/>
                <a:moveTo>
                  <a:pt x="197" y="145"/>
                </a:moveTo>
                <a:cubicBezTo>
                  <a:pt x="197" y="150"/>
                  <a:pt x="201" y="154"/>
                  <a:pt x="206" y="154"/>
                </a:cubicBezTo>
                <a:cubicBezTo>
                  <a:pt x="211" y="154"/>
                  <a:pt x="215" y="150"/>
                  <a:pt x="215" y="145"/>
                </a:cubicBezTo>
                <a:cubicBezTo>
                  <a:pt x="215" y="140"/>
                  <a:pt x="211" y="136"/>
                  <a:pt x="206" y="136"/>
                </a:cubicBezTo>
                <a:cubicBezTo>
                  <a:pt x="201" y="136"/>
                  <a:pt x="197" y="140"/>
                  <a:pt x="197" y="145"/>
                </a:cubicBezTo>
                <a:close/>
                <a:moveTo>
                  <a:pt x="216" y="145"/>
                </a:moveTo>
                <a:cubicBezTo>
                  <a:pt x="216" y="150"/>
                  <a:pt x="221" y="155"/>
                  <a:pt x="226" y="155"/>
                </a:cubicBezTo>
                <a:cubicBezTo>
                  <a:pt x="232" y="155"/>
                  <a:pt x="236" y="151"/>
                  <a:pt x="236" y="145"/>
                </a:cubicBezTo>
                <a:cubicBezTo>
                  <a:pt x="237" y="151"/>
                  <a:pt x="241" y="155"/>
                  <a:pt x="247" y="155"/>
                </a:cubicBezTo>
                <a:cubicBezTo>
                  <a:pt x="252" y="155"/>
                  <a:pt x="256" y="152"/>
                  <a:pt x="257" y="147"/>
                </a:cubicBezTo>
                <a:cubicBezTo>
                  <a:pt x="258" y="152"/>
                  <a:pt x="262" y="155"/>
                  <a:pt x="267" y="155"/>
                </a:cubicBezTo>
                <a:cubicBezTo>
                  <a:pt x="272" y="155"/>
                  <a:pt x="276" y="152"/>
                  <a:pt x="278" y="147"/>
                </a:cubicBezTo>
                <a:cubicBezTo>
                  <a:pt x="279" y="152"/>
                  <a:pt x="283" y="155"/>
                  <a:pt x="288" y="155"/>
                </a:cubicBezTo>
                <a:cubicBezTo>
                  <a:pt x="293" y="155"/>
                  <a:pt x="297" y="152"/>
                  <a:pt x="298" y="147"/>
                </a:cubicBezTo>
                <a:cubicBezTo>
                  <a:pt x="299" y="152"/>
                  <a:pt x="303" y="155"/>
                  <a:pt x="308" y="155"/>
                </a:cubicBezTo>
                <a:cubicBezTo>
                  <a:pt x="314" y="155"/>
                  <a:pt x="319" y="150"/>
                  <a:pt x="319" y="145"/>
                </a:cubicBezTo>
                <a:cubicBezTo>
                  <a:pt x="319" y="139"/>
                  <a:pt x="314" y="134"/>
                  <a:pt x="308" y="134"/>
                </a:cubicBezTo>
                <a:cubicBezTo>
                  <a:pt x="303" y="134"/>
                  <a:pt x="299" y="138"/>
                  <a:pt x="298" y="142"/>
                </a:cubicBezTo>
                <a:cubicBezTo>
                  <a:pt x="297" y="138"/>
                  <a:pt x="293" y="134"/>
                  <a:pt x="288" y="134"/>
                </a:cubicBezTo>
                <a:cubicBezTo>
                  <a:pt x="283" y="134"/>
                  <a:pt x="279" y="137"/>
                  <a:pt x="278" y="142"/>
                </a:cubicBezTo>
                <a:cubicBezTo>
                  <a:pt x="276" y="137"/>
                  <a:pt x="272" y="134"/>
                  <a:pt x="267" y="134"/>
                </a:cubicBezTo>
                <a:cubicBezTo>
                  <a:pt x="262" y="134"/>
                  <a:pt x="258" y="137"/>
                  <a:pt x="257" y="142"/>
                </a:cubicBezTo>
                <a:cubicBezTo>
                  <a:pt x="256" y="137"/>
                  <a:pt x="252" y="134"/>
                  <a:pt x="247" y="134"/>
                </a:cubicBezTo>
                <a:cubicBezTo>
                  <a:pt x="241" y="134"/>
                  <a:pt x="237" y="138"/>
                  <a:pt x="236" y="144"/>
                </a:cubicBezTo>
                <a:cubicBezTo>
                  <a:pt x="236" y="139"/>
                  <a:pt x="232" y="135"/>
                  <a:pt x="226" y="135"/>
                </a:cubicBezTo>
                <a:cubicBezTo>
                  <a:pt x="221" y="135"/>
                  <a:pt x="216" y="139"/>
                  <a:pt x="216" y="145"/>
                </a:cubicBezTo>
                <a:close/>
                <a:moveTo>
                  <a:pt x="319" y="145"/>
                </a:moveTo>
                <a:cubicBezTo>
                  <a:pt x="319" y="150"/>
                  <a:pt x="324" y="154"/>
                  <a:pt x="329" y="154"/>
                </a:cubicBezTo>
                <a:cubicBezTo>
                  <a:pt x="334" y="154"/>
                  <a:pt x="339" y="150"/>
                  <a:pt x="339" y="145"/>
                </a:cubicBezTo>
                <a:cubicBezTo>
                  <a:pt x="339" y="139"/>
                  <a:pt x="334" y="135"/>
                  <a:pt x="329" y="135"/>
                </a:cubicBezTo>
                <a:cubicBezTo>
                  <a:pt x="324" y="135"/>
                  <a:pt x="319" y="139"/>
                  <a:pt x="319" y="145"/>
                </a:cubicBezTo>
                <a:close/>
                <a:moveTo>
                  <a:pt x="350" y="136"/>
                </a:moveTo>
                <a:cubicBezTo>
                  <a:pt x="345" y="136"/>
                  <a:pt x="341" y="140"/>
                  <a:pt x="341" y="145"/>
                </a:cubicBezTo>
                <a:cubicBezTo>
                  <a:pt x="341" y="149"/>
                  <a:pt x="345" y="153"/>
                  <a:pt x="350" y="153"/>
                </a:cubicBezTo>
                <a:cubicBezTo>
                  <a:pt x="354" y="153"/>
                  <a:pt x="358" y="149"/>
                  <a:pt x="358" y="145"/>
                </a:cubicBezTo>
                <a:cubicBezTo>
                  <a:pt x="358" y="140"/>
                  <a:pt x="354" y="136"/>
                  <a:pt x="350" y="136"/>
                </a:cubicBezTo>
                <a:close/>
                <a:moveTo>
                  <a:pt x="370" y="137"/>
                </a:moveTo>
                <a:cubicBezTo>
                  <a:pt x="366" y="137"/>
                  <a:pt x="363" y="141"/>
                  <a:pt x="363" y="145"/>
                </a:cubicBezTo>
                <a:cubicBezTo>
                  <a:pt x="363" y="149"/>
                  <a:pt x="366" y="152"/>
                  <a:pt x="370" y="152"/>
                </a:cubicBezTo>
                <a:cubicBezTo>
                  <a:pt x="374" y="152"/>
                  <a:pt x="378" y="149"/>
                  <a:pt x="378" y="145"/>
                </a:cubicBezTo>
                <a:cubicBezTo>
                  <a:pt x="378" y="141"/>
                  <a:pt x="374" y="137"/>
                  <a:pt x="370" y="137"/>
                </a:cubicBezTo>
                <a:close/>
                <a:moveTo>
                  <a:pt x="385" y="145"/>
                </a:moveTo>
                <a:cubicBezTo>
                  <a:pt x="385" y="148"/>
                  <a:pt x="387" y="151"/>
                  <a:pt x="391" y="151"/>
                </a:cubicBezTo>
                <a:cubicBezTo>
                  <a:pt x="394" y="151"/>
                  <a:pt x="397" y="148"/>
                  <a:pt x="397" y="145"/>
                </a:cubicBezTo>
                <a:cubicBezTo>
                  <a:pt x="397" y="141"/>
                  <a:pt x="394" y="138"/>
                  <a:pt x="391" y="138"/>
                </a:cubicBezTo>
                <a:cubicBezTo>
                  <a:pt x="387" y="138"/>
                  <a:pt x="385" y="141"/>
                  <a:pt x="385" y="145"/>
                </a:cubicBezTo>
                <a:close/>
                <a:moveTo>
                  <a:pt x="411" y="150"/>
                </a:moveTo>
                <a:cubicBezTo>
                  <a:pt x="414" y="150"/>
                  <a:pt x="416" y="147"/>
                  <a:pt x="416" y="145"/>
                </a:cubicBezTo>
                <a:cubicBezTo>
                  <a:pt x="416" y="142"/>
                  <a:pt x="414" y="140"/>
                  <a:pt x="411" y="140"/>
                </a:cubicBezTo>
                <a:cubicBezTo>
                  <a:pt x="409" y="140"/>
                  <a:pt x="406" y="142"/>
                  <a:pt x="406" y="145"/>
                </a:cubicBezTo>
                <a:cubicBezTo>
                  <a:pt x="406" y="147"/>
                  <a:pt x="409" y="150"/>
                  <a:pt x="411" y="150"/>
                </a:cubicBezTo>
                <a:close/>
                <a:moveTo>
                  <a:pt x="432" y="149"/>
                </a:moveTo>
                <a:cubicBezTo>
                  <a:pt x="434" y="149"/>
                  <a:pt x="436" y="147"/>
                  <a:pt x="436" y="145"/>
                </a:cubicBezTo>
                <a:cubicBezTo>
                  <a:pt x="436" y="142"/>
                  <a:pt x="434" y="141"/>
                  <a:pt x="432" y="141"/>
                </a:cubicBezTo>
                <a:cubicBezTo>
                  <a:pt x="430" y="141"/>
                  <a:pt x="428" y="142"/>
                  <a:pt x="428" y="145"/>
                </a:cubicBezTo>
                <a:cubicBezTo>
                  <a:pt x="428" y="147"/>
                  <a:pt x="430" y="149"/>
                  <a:pt x="432" y="149"/>
                </a:cubicBezTo>
                <a:close/>
                <a:moveTo>
                  <a:pt x="452" y="148"/>
                </a:moveTo>
                <a:cubicBezTo>
                  <a:pt x="454" y="148"/>
                  <a:pt x="455" y="146"/>
                  <a:pt x="455" y="145"/>
                </a:cubicBezTo>
                <a:cubicBezTo>
                  <a:pt x="455" y="143"/>
                  <a:pt x="454" y="142"/>
                  <a:pt x="452" y="142"/>
                </a:cubicBezTo>
                <a:cubicBezTo>
                  <a:pt x="451" y="142"/>
                  <a:pt x="450" y="143"/>
                  <a:pt x="450" y="145"/>
                </a:cubicBezTo>
                <a:cubicBezTo>
                  <a:pt x="450" y="146"/>
                  <a:pt x="451" y="148"/>
                  <a:pt x="452" y="148"/>
                </a:cubicBezTo>
                <a:close/>
                <a:moveTo>
                  <a:pt x="473" y="147"/>
                </a:moveTo>
                <a:cubicBezTo>
                  <a:pt x="474" y="147"/>
                  <a:pt x="475" y="146"/>
                  <a:pt x="475" y="145"/>
                </a:cubicBezTo>
                <a:cubicBezTo>
                  <a:pt x="475" y="143"/>
                  <a:pt x="474" y="143"/>
                  <a:pt x="473" y="143"/>
                </a:cubicBezTo>
                <a:cubicBezTo>
                  <a:pt x="472" y="143"/>
                  <a:pt x="471" y="143"/>
                  <a:pt x="471" y="145"/>
                </a:cubicBezTo>
                <a:cubicBezTo>
                  <a:pt x="471" y="146"/>
                  <a:pt x="472" y="147"/>
                  <a:pt x="473" y="147"/>
                </a:cubicBezTo>
                <a:close/>
                <a:moveTo>
                  <a:pt x="494" y="146"/>
                </a:moveTo>
                <a:cubicBezTo>
                  <a:pt x="494" y="146"/>
                  <a:pt x="495" y="145"/>
                  <a:pt x="495" y="145"/>
                </a:cubicBezTo>
                <a:cubicBezTo>
                  <a:pt x="495" y="144"/>
                  <a:pt x="494" y="143"/>
                  <a:pt x="494" y="143"/>
                </a:cubicBezTo>
                <a:cubicBezTo>
                  <a:pt x="493" y="143"/>
                  <a:pt x="492" y="144"/>
                  <a:pt x="492" y="145"/>
                </a:cubicBezTo>
                <a:cubicBezTo>
                  <a:pt x="492" y="145"/>
                  <a:pt x="493" y="146"/>
                  <a:pt x="494" y="146"/>
                </a:cubicBezTo>
                <a:close/>
                <a:moveTo>
                  <a:pt x="514" y="145"/>
                </a:moveTo>
                <a:cubicBezTo>
                  <a:pt x="515" y="145"/>
                  <a:pt x="515" y="145"/>
                  <a:pt x="515" y="145"/>
                </a:cubicBezTo>
                <a:cubicBezTo>
                  <a:pt x="515" y="144"/>
                  <a:pt x="515" y="144"/>
                  <a:pt x="514" y="144"/>
                </a:cubicBezTo>
                <a:cubicBezTo>
                  <a:pt x="514" y="144"/>
                  <a:pt x="514" y="144"/>
                  <a:pt x="514" y="145"/>
                </a:cubicBezTo>
                <a:cubicBezTo>
                  <a:pt x="514" y="145"/>
                  <a:pt x="514" y="145"/>
                  <a:pt x="514" y="145"/>
                </a:cubicBezTo>
                <a:close/>
                <a:moveTo>
                  <a:pt x="535" y="145"/>
                </a:moveTo>
                <a:cubicBezTo>
                  <a:pt x="535" y="144"/>
                  <a:pt x="535" y="144"/>
                  <a:pt x="535" y="144"/>
                </a:cubicBezTo>
                <a:cubicBezTo>
                  <a:pt x="535" y="144"/>
                  <a:pt x="535" y="144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1" y="165"/>
                  <a:pt x="31" y="165"/>
                </a:cubicBezTo>
                <a:cubicBezTo>
                  <a:pt x="31" y="165"/>
                  <a:pt x="31" y="165"/>
                  <a:pt x="31" y="165"/>
                </a:cubicBezTo>
                <a:cubicBezTo>
                  <a:pt x="30" y="165"/>
                  <a:pt x="30" y="165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6"/>
                </a:moveTo>
                <a:cubicBezTo>
                  <a:pt x="52" y="166"/>
                  <a:pt x="52" y="166"/>
                  <a:pt x="52" y="165"/>
                </a:cubicBezTo>
                <a:cubicBezTo>
                  <a:pt x="52" y="165"/>
                  <a:pt x="52" y="164"/>
                  <a:pt x="51" y="164"/>
                </a:cubicBezTo>
                <a:cubicBezTo>
                  <a:pt x="51" y="164"/>
                  <a:pt x="50" y="165"/>
                  <a:pt x="50" y="165"/>
                </a:cubicBezTo>
                <a:cubicBezTo>
                  <a:pt x="50" y="166"/>
                  <a:pt x="51" y="166"/>
                  <a:pt x="51" y="166"/>
                </a:cubicBezTo>
                <a:close/>
                <a:moveTo>
                  <a:pt x="72" y="167"/>
                </a:moveTo>
                <a:cubicBezTo>
                  <a:pt x="73" y="167"/>
                  <a:pt x="74" y="166"/>
                  <a:pt x="74" y="165"/>
                </a:cubicBezTo>
                <a:cubicBezTo>
                  <a:pt x="74" y="164"/>
                  <a:pt x="73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7"/>
                  <a:pt x="72" y="167"/>
                </a:cubicBezTo>
                <a:close/>
                <a:moveTo>
                  <a:pt x="92" y="168"/>
                </a:moveTo>
                <a:cubicBezTo>
                  <a:pt x="94" y="168"/>
                  <a:pt x="95" y="167"/>
                  <a:pt x="95" y="165"/>
                </a:cubicBezTo>
                <a:cubicBezTo>
                  <a:pt x="95" y="164"/>
                  <a:pt x="94" y="162"/>
                  <a:pt x="92" y="162"/>
                </a:cubicBezTo>
                <a:cubicBezTo>
                  <a:pt x="91" y="162"/>
                  <a:pt x="90" y="164"/>
                  <a:pt x="90" y="165"/>
                </a:cubicBezTo>
                <a:cubicBezTo>
                  <a:pt x="90" y="167"/>
                  <a:pt x="91" y="168"/>
                  <a:pt x="92" y="168"/>
                </a:cubicBezTo>
                <a:close/>
                <a:moveTo>
                  <a:pt x="113" y="169"/>
                </a:moveTo>
                <a:cubicBezTo>
                  <a:pt x="115" y="169"/>
                  <a:pt x="117" y="167"/>
                  <a:pt x="117" y="165"/>
                </a:cubicBezTo>
                <a:cubicBezTo>
                  <a:pt x="117" y="163"/>
                  <a:pt x="115" y="161"/>
                  <a:pt x="113" y="161"/>
                </a:cubicBezTo>
                <a:cubicBezTo>
                  <a:pt x="111" y="161"/>
                  <a:pt x="109" y="163"/>
                  <a:pt x="109" y="165"/>
                </a:cubicBezTo>
                <a:cubicBezTo>
                  <a:pt x="109" y="167"/>
                  <a:pt x="111" y="169"/>
                  <a:pt x="113" y="169"/>
                </a:cubicBezTo>
                <a:close/>
                <a:moveTo>
                  <a:pt x="134" y="170"/>
                </a:moveTo>
                <a:cubicBezTo>
                  <a:pt x="136" y="170"/>
                  <a:pt x="139" y="168"/>
                  <a:pt x="139" y="165"/>
                </a:cubicBezTo>
                <a:cubicBezTo>
                  <a:pt x="139" y="162"/>
                  <a:pt x="136" y="160"/>
                  <a:pt x="134" y="160"/>
                </a:cubicBezTo>
                <a:cubicBezTo>
                  <a:pt x="131" y="160"/>
                  <a:pt x="129" y="162"/>
                  <a:pt x="129" y="165"/>
                </a:cubicBezTo>
                <a:cubicBezTo>
                  <a:pt x="129" y="168"/>
                  <a:pt x="131" y="170"/>
                  <a:pt x="134" y="170"/>
                </a:cubicBezTo>
                <a:close/>
                <a:moveTo>
                  <a:pt x="154" y="159"/>
                </a:moveTo>
                <a:cubicBezTo>
                  <a:pt x="151" y="159"/>
                  <a:pt x="148" y="162"/>
                  <a:pt x="148" y="165"/>
                </a:cubicBezTo>
                <a:cubicBezTo>
                  <a:pt x="148" y="169"/>
                  <a:pt x="151" y="172"/>
                  <a:pt x="154" y="172"/>
                </a:cubicBezTo>
                <a:cubicBezTo>
                  <a:pt x="158" y="172"/>
                  <a:pt x="161" y="169"/>
                  <a:pt x="161" y="165"/>
                </a:cubicBezTo>
                <a:cubicBezTo>
                  <a:pt x="161" y="162"/>
                  <a:pt x="158" y="159"/>
                  <a:pt x="154" y="159"/>
                </a:cubicBezTo>
                <a:close/>
                <a:moveTo>
                  <a:pt x="167" y="165"/>
                </a:moveTo>
                <a:cubicBezTo>
                  <a:pt x="167" y="169"/>
                  <a:pt x="170" y="173"/>
                  <a:pt x="175" y="173"/>
                </a:cubicBezTo>
                <a:cubicBezTo>
                  <a:pt x="179" y="173"/>
                  <a:pt x="182" y="169"/>
                  <a:pt x="182" y="165"/>
                </a:cubicBezTo>
                <a:cubicBezTo>
                  <a:pt x="182" y="161"/>
                  <a:pt x="179" y="157"/>
                  <a:pt x="175" y="157"/>
                </a:cubicBezTo>
                <a:cubicBezTo>
                  <a:pt x="170" y="157"/>
                  <a:pt x="167" y="161"/>
                  <a:pt x="167" y="165"/>
                </a:cubicBezTo>
                <a:close/>
                <a:moveTo>
                  <a:pt x="186" y="165"/>
                </a:moveTo>
                <a:cubicBezTo>
                  <a:pt x="186" y="170"/>
                  <a:pt x="190" y="174"/>
                  <a:pt x="195" y="174"/>
                </a:cubicBezTo>
                <a:cubicBezTo>
                  <a:pt x="200" y="174"/>
                  <a:pt x="204" y="170"/>
                  <a:pt x="204" y="165"/>
                </a:cubicBezTo>
                <a:cubicBezTo>
                  <a:pt x="204" y="160"/>
                  <a:pt x="200" y="156"/>
                  <a:pt x="195" y="156"/>
                </a:cubicBezTo>
                <a:cubicBezTo>
                  <a:pt x="190" y="156"/>
                  <a:pt x="186" y="160"/>
                  <a:pt x="186" y="165"/>
                </a:cubicBezTo>
                <a:close/>
                <a:moveTo>
                  <a:pt x="350" y="165"/>
                </a:moveTo>
                <a:cubicBezTo>
                  <a:pt x="350" y="159"/>
                  <a:pt x="345" y="155"/>
                  <a:pt x="339" y="155"/>
                </a:cubicBezTo>
                <a:cubicBezTo>
                  <a:pt x="334" y="155"/>
                  <a:pt x="330" y="158"/>
                  <a:pt x="329" y="163"/>
                </a:cubicBezTo>
                <a:cubicBezTo>
                  <a:pt x="328" y="158"/>
                  <a:pt x="324" y="155"/>
                  <a:pt x="319" y="155"/>
                </a:cubicBezTo>
                <a:cubicBezTo>
                  <a:pt x="314" y="155"/>
                  <a:pt x="310" y="158"/>
                  <a:pt x="308" y="163"/>
                </a:cubicBezTo>
                <a:cubicBezTo>
                  <a:pt x="307" y="158"/>
                  <a:pt x="303" y="155"/>
                  <a:pt x="298" y="155"/>
                </a:cubicBezTo>
                <a:cubicBezTo>
                  <a:pt x="293" y="155"/>
                  <a:pt x="289" y="158"/>
                  <a:pt x="288" y="163"/>
                </a:cubicBezTo>
                <a:cubicBezTo>
                  <a:pt x="287" y="158"/>
                  <a:pt x="283" y="155"/>
                  <a:pt x="278" y="155"/>
                </a:cubicBezTo>
                <a:cubicBezTo>
                  <a:pt x="273" y="155"/>
                  <a:pt x="268" y="158"/>
                  <a:pt x="267" y="163"/>
                </a:cubicBezTo>
                <a:cubicBezTo>
                  <a:pt x="266" y="158"/>
                  <a:pt x="262" y="155"/>
                  <a:pt x="257" y="155"/>
                </a:cubicBezTo>
                <a:cubicBezTo>
                  <a:pt x="252" y="155"/>
                  <a:pt x="248" y="158"/>
                  <a:pt x="247" y="163"/>
                </a:cubicBezTo>
                <a:cubicBezTo>
                  <a:pt x="246" y="158"/>
                  <a:pt x="241" y="155"/>
                  <a:pt x="236" y="155"/>
                </a:cubicBezTo>
                <a:cubicBezTo>
                  <a:pt x="231" y="155"/>
                  <a:pt x="227" y="158"/>
                  <a:pt x="226" y="163"/>
                </a:cubicBezTo>
                <a:cubicBezTo>
                  <a:pt x="225" y="158"/>
                  <a:pt x="221" y="155"/>
                  <a:pt x="216" y="155"/>
                </a:cubicBezTo>
                <a:cubicBezTo>
                  <a:pt x="210" y="155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ubicBezTo>
                  <a:pt x="221" y="176"/>
                  <a:pt x="225" y="172"/>
                  <a:pt x="226" y="168"/>
                </a:cubicBezTo>
                <a:cubicBezTo>
                  <a:pt x="227" y="172"/>
                  <a:pt x="231" y="176"/>
                  <a:pt x="236" y="176"/>
                </a:cubicBezTo>
                <a:cubicBezTo>
                  <a:pt x="241" y="176"/>
                  <a:pt x="246" y="172"/>
                  <a:pt x="247" y="168"/>
                </a:cubicBezTo>
                <a:cubicBezTo>
                  <a:pt x="248" y="172"/>
                  <a:pt x="252" y="176"/>
                  <a:pt x="257" y="176"/>
                </a:cubicBezTo>
                <a:cubicBezTo>
                  <a:pt x="262" y="176"/>
                  <a:pt x="266" y="172"/>
                  <a:pt x="267" y="168"/>
                </a:cubicBezTo>
                <a:cubicBezTo>
                  <a:pt x="268" y="172"/>
                  <a:pt x="273" y="176"/>
                  <a:pt x="278" y="176"/>
                </a:cubicBezTo>
                <a:cubicBezTo>
                  <a:pt x="283" y="176"/>
                  <a:pt x="287" y="172"/>
                  <a:pt x="288" y="168"/>
                </a:cubicBezTo>
                <a:cubicBezTo>
                  <a:pt x="289" y="172"/>
                  <a:pt x="293" y="176"/>
                  <a:pt x="298" y="176"/>
                </a:cubicBezTo>
                <a:cubicBezTo>
                  <a:pt x="303" y="176"/>
                  <a:pt x="307" y="172"/>
                  <a:pt x="308" y="168"/>
                </a:cubicBezTo>
                <a:cubicBezTo>
                  <a:pt x="310" y="172"/>
                  <a:pt x="314" y="176"/>
                  <a:pt x="319" y="176"/>
                </a:cubicBezTo>
                <a:cubicBezTo>
                  <a:pt x="324" y="176"/>
                  <a:pt x="328" y="172"/>
                  <a:pt x="329" y="168"/>
                </a:cubicBezTo>
                <a:cubicBezTo>
                  <a:pt x="330" y="172"/>
                  <a:pt x="334" y="176"/>
                  <a:pt x="339" y="176"/>
                </a:cubicBezTo>
                <a:cubicBezTo>
                  <a:pt x="345" y="176"/>
                  <a:pt x="350" y="171"/>
                  <a:pt x="350" y="165"/>
                </a:cubicBezTo>
                <a:cubicBezTo>
                  <a:pt x="350" y="171"/>
                  <a:pt x="354" y="175"/>
                  <a:pt x="360" y="175"/>
                </a:cubicBezTo>
                <a:cubicBezTo>
                  <a:pt x="365" y="175"/>
                  <a:pt x="370" y="171"/>
                  <a:pt x="370" y="165"/>
                </a:cubicBezTo>
                <a:cubicBezTo>
                  <a:pt x="370" y="160"/>
                  <a:pt x="365" y="155"/>
                  <a:pt x="360" y="155"/>
                </a:cubicBezTo>
                <a:cubicBezTo>
                  <a:pt x="354" y="155"/>
                  <a:pt x="350" y="160"/>
                  <a:pt x="350" y="165"/>
                </a:cubicBezTo>
                <a:close/>
                <a:moveTo>
                  <a:pt x="380" y="157"/>
                </a:moveTo>
                <a:cubicBezTo>
                  <a:pt x="376" y="157"/>
                  <a:pt x="372" y="160"/>
                  <a:pt x="372" y="165"/>
                </a:cubicBezTo>
                <a:cubicBezTo>
                  <a:pt x="372" y="170"/>
                  <a:pt x="376" y="174"/>
                  <a:pt x="380" y="174"/>
                </a:cubicBezTo>
                <a:cubicBezTo>
                  <a:pt x="385" y="174"/>
                  <a:pt x="389" y="170"/>
                  <a:pt x="389" y="165"/>
                </a:cubicBezTo>
                <a:cubicBezTo>
                  <a:pt x="389" y="160"/>
                  <a:pt x="385" y="157"/>
                  <a:pt x="380" y="157"/>
                </a:cubicBezTo>
                <a:close/>
                <a:moveTo>
                  <a:pt x="401" y="158"/>
                </a:moveTo>
                <a:cubicBezTo>
                  <a:pt x="397" y="158"/>
                  <a:pt x="394" y="161"/>
                  <a:pt x="394" y="165"/>
                </a:cubicBezTo>
                <a:cubicBezTo>
                  <a:pt x="394" y="169"/>
                  <a:pt x="397" y="172"/>
                  <a:pt x="401" y="172"/>
                </a:cubicBezTo>
                <a:cubicBezTo>
                  <a:pt x="405" y="172"/>
                  <a:pt x="408" y="169"/>
                  <a:pt x="408" y="165"/>
                </a:cubicBezTo>
                <a:cubicBezTo>
                  <a:pt x="408" y="161"/>
                  <a:pt x="405" y="158"/>
                  <a:pt x="401" y="158"/>
                </a:cubicBezTo>
                <a:close/>
                <a:moveTo>
                  <a:pt x="422" y="159"/>
                </a:moveTo>
                <a:cubicBezTo>
                  <a:pt x="418" y="159"/>
                  <a:pt x="416" y="162"/>
                  <a:pt x="416" y="165"/>
                </a:cubicBezTo>
                <a:cubicBezTo>
                  <a:pt x="416" y="168"/>
                  <a:pt x="418" y="171"/>
                  <a:pt x="422" y="171"/>
                </a:cubicBezTo>
                <a:cubicBezTo>
                  <a:pt x="425" y="171"/>
                  <a:pt x="427" y="168"/>
                  <a:pt x="427" y="165"/>
                </a:cubicBezTo>
                <a:cubicBezTo>
                  <a:pt x="427" y="162"/>
                  <a:pt x="425" y="159"/>
                  <a:pt x="422" y="159"/>
                </a:cubicBezTo>
                <a:close/>
                <a:moveTo>
                  <a:pt x="442" y="170"/>
                </a:moveTo>
                <a:cubicBezTo>
                  <a:pt x="445" y="170"/>
                  <a:pt x="447" y="168"/>
                  <a:pt x="447" y="165"/>
                </a:cubicBezTo>
                <a:cubicBezTo>
                  <a:pt x="447" y="163"/>
                  <a:pt x="445" y="161"/>
                  <a:pt x="442" y="161"/>
                </a:cubicBezTo>
                <a:cubicBezTo>
                  <a:pt x="440" y="161"/>
                  <a:pt x="438" y="163"/>
                  <a:pt x="438" y="165"/>
                </a:cubicBezTo>
                <a:cubicBezTo>
                  <a:pt x="438" y="168"/>
                  <a:pt x="440" y="170"/>
                  <a:pt x="442" y="170"/>
                </a:cubicBezTo>
                <a:close/>
                <a:moveTo>
                  <a:pt x="463" y="169"/>
                </a:moveTo>
                <a:cubicBezTo>
                  <a:pt x="465" y="169"/>
                  <a:pt x="466" y="167"/>
                  <a:pt x="466" y="165"/>
                </a:cubicBezTo>
                <a:cubicBezTo>
                  <a:pt x="466" y="163"/>
                  <a:pt x="465" y="162"/>
                  <a:pt x="463" y="162"/>
                </a:cubicBezTo>
                <a:cubicBezTo>
                  <a:pt x="461" y="162"/>
                  <a:pt x="459" y="163"/>
                  <a:pt x="459" y="165"/>
                </a:cubicBezTo>
                <a:cubicBezTo>
                  <a:pt x="459" y="167"/>
                  <a:pt x="461" y="169"/>
                  <a:pt x="463" y="169"/>
                </a:cubicBezTo>
                <a:close/>
                <a:moveTo>
                  <a:pt x="483" y="168"/>
                </a:moveTo>
                <a:cubicBezTo>
                  <a:pt x="485" y="168"/>
                  <a:pt x="486" y="166"/>
                  <a:pt x="486" y="165"/>
                </a:cubicBezTo>
                <a:cubicBezTo>
                  <a:pt x="486" y="164"/>
                  <a:pt x="485" y="163"/>
                  <a:pt x="483" y="163"/>
                </a:cubicBezTo>
                <a:cubicBezTo>
                  <a:pt x="482" y="163"/>
                  <a:pt x="481" y="164"/>
                  <a:pt x="481" y="165"/>
                </a:cubicBezTo>
                <a:cubicBezTo>
                  <a:pt x="481" y="166"/>
                  <a:pt x="482" y="168"/>
                  <a:pt x="483" y="168"/>
                </a:cubicBezTo>
                <a:close/>
                <a:moveTo>
                  <a:pt x="504" y="167"/>
                </a:moveTo>
                <a:cubicBezTo>
                  <a:pt x="505" y="167"/>
                  <a:pt x="505" y="166"/>
                  <a:pt x="505" y="165"/>
                </a:cubicBezTo>
                <a:cubicBezTo>
                  <a:pt x="505" y="164"/>
                  <a:pt x="505" y="164"/>
                  <a:pt x="504" y="164"/>
                </a:cubicBezTo>
                <a:cubicBezTo>
                  <a:pt x="503" y="164"/>
                  <a:pt x="502" y="164"/>
                  <a:pt x="502" y="165"/>
                </a:cubicBezTo>
                <a:cubicBezTo>
                  <a:pt x="502" y="166"/>
                  <a:pt x="503" y="167"/>
                  <a:pt x="504" y="167"/>
                </a:cubicBezTo>
                <a:close/>
                <a:moveTo>
                  <a:pt x="524" y="166"/>
                </a:moveTo>
                <a:cubicBezTo>
                  <a:pt x="525" y="166"/>
                  <a:pt x="525" y="166"/>
                  <a:pt x="525" y="165"/>
                </a:cubicBezTo>
                <a:cubicBezTo>
                  <a:pt x="525" y="165"/>
                  <a:pt x="525" y="164"/>
                  <a:pt x="524" y="164"/>
                </a:cubicBezTo>
                <a:cubicBezTo>
                  <a:pt x="524" y="164"/>
                  <a:pt x="524" y="165"/>
                  <a:pt x="524" y="165"/>
                </a:cubicBezTo>
                <a:cubicBezTo>
                  <a:pt x="524" y="166"/>
                  <a:pt x="524" y="166"/>
                  <a:pt x="524" y="166"/>
                </a:cubicBezTo>
                <a:close/>
                <a:moveTo>
                  <a:pt x="545" y="166"/>
                </a:moveTo>
                <a:cubicBezTo>
                  <a:pt x="545" y="166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6"/>
                  <a:pt x="545" y="166"/>
                </a:cubicBezTo>
                <a:close/>
                <a:moveTo>
                  <a:pt x="566" y="165"/>
                </a:move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5"/>
                </a:moveTo>
                <a:cubicBezTo>
                  <a:pt x="20" y="185"/>
                  <a:pt x="20" y="185"/>
                  <a:pt x="20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1" y="186"/>
                  <a:pt x="21" y="186"/>
                  <a:pt x="21" y="186"/>
                </a:cubicBezTo>
                <a:cubicBezTo>
                  <a:pt x="21" y="185"/>
                  <a:pt x="21" y="185"/>
                  <a:pt x="20" y="185"/>
                </a:cubicBezTo>
                <a:close/>
                <a:moveTo>
                  <a:pt x="41" y="184"/>
                </a:moveTo>
                <a:cubicBezTo>
                  <a:pt x="40" y="184"/>
                  <a:pt x="40" y="185"/>
                  <a:pt x="40" y="186"/>
                </a:cubicBezTo>
                <a:cubicBezTo>
                  <a:pt x="40" y="186"/>
                  <a:pt x="40" y="187"/>
                  <a:pt x="41" y="187"/>
                </a:cubicBezTo>
                <a:cubicBezTo>
                  <a:pt x="42" y="187"/>
                  <a:pt x="42" y="186"/>
                  <a:pt x="42" y="186"/>
                </a:cubicBezTo>
                <a:cubicBezTo>
                  <a:pt x="42" y="185"/>
                  <a:pt x="42" y="184"/>
                  <a:pt x="41" y="184"/>
                </a:cubicBezTo>
                <a:close/>
                <a:moveTo>
                  <a:pt x="62" y="184"/>
                </a:moveTo>
                <a:cubicBezTo>
                  <a:pt x="60" y="184"/>
                  <a:pt x="59" y="185"/>
                  <a:pt x="59" y="186"/>
                </a:cubicBezTo>
                <a:cubicBezTo>
                  <a:pt x="59" y="187"/>
                  <a:pt x="60" y="188"/>
                  <a:pt x="62" y="188"/>
                </a:cubicBezTo>
                <a:cubicBezTo>
                  <a:pt x="63" y="188"/>
                  <a:pt x="64" y="187"/>
                  <a:pt x="64" y="186"/>
                </a:cubicBezTo>
                <a:cubicBezTo>
                  <a:pt x="64" y="185"/>
                  <a:pt x="63" y="184"/>
                  <a:pt x="62" y="184"/>
                </a:cubicBezTo>
                <a:close/>
                <a:moveTo>
                  <a:pt x="82" y="183"/>
                </a:moveTo>
                <a:cubicBezTo>
                  <a:pt x="80" y="183"/>
                  <a:pt x="79" y="184"/>
                  <a:pt x="79" y="186"/>
                </a:cubicBezTo>
                <a:cubicBezTo>
                  <a:pt x="79" y="187"/>
                  <a:pt x="80" y="189"/>
                  <a:pt x="82" y="189"/>
                </a:cubicBezTo>
                <a:cubicBezTo>
                  <a:pt x="84" y="189"/>
                  <a:pt x="85" y="187"/>
                  <a:pt x="85" y="186"/>
                </a:cubicBezTo>
                <a:cubicBezTo>
                  <a:pt x="85" y="184"/>
                  <a:pt x="84" y="183"/>
                  <a:pt x="82" y="183"/>
                </a:cubicBezTo>
                <a:close/>
                <a:moveTo>
                  <a:pt x="103" y="182"/>
                </a:moveTo>
                <a:cubicBezTo>
                  <a:pt x="100" y="182"/>
                  <a:pt x="99" y="183"/>
                  <a:pt x="99" y="186"/>
                </a:cubicBezTo>
                <a:cubicBezTo>
                  <a:pt x="99" y="188"/>
                  <a:pt x="100" y="190"/>
                  <a:pt x="103" y="190"/>
                </a:cubicBezTo>
                <a:cubicBezTo>
                  <a:pt x="105" y="190"/>
                  <a:pt x="107" y="188"/>
                  <a:pt x="107" y="186"/>
                </a:cubicBezTo>
                <a:cubicBezTo>
                  <a:pt x="107" y="183"/>
                  <a:pt x="105" y="182"/>
                  <a:pt x="103" y="182"/>
                </a:cubicBezTo>
                <a:close/>
                <a:moveTo>
                  <a:pt x="123" y="191"/>
                </a:moveTo>
                <a:cubicBezTo>
                  <a:pt x="126" y="191"/>
                  <a:pt x="129" y="189"/>
                  <a:pt x="129" y="186"/>
                </a:cubicBezTo>
                <a:cubicBezTo>
                  <a:pt x="129" y="183"/>
                  <a:pt x="126" y="180"/>
                  <a:pt x="123" y="180"/>
                </a:cubicBezTo>
                <a:cubicBezTo>
                  <a:pt x="120" y="180"/>
                  <a:pt x="118" y="183"/>
                  <a:pt x="118" y="186"/>
                </a:cubicBezTo>
                <a:cubicBezTo>
                  <a:pt x="118" y="189"/>
                  <a:pt x="120" y="191"/>
                  <a:pt x="123" y="191"/>
                </a:cubicBezTo>
                <a:close/>
                <a:moveTo>
                  <a:pt x="137" y="186"/>
                </a:moveTo>
                <a:cubicBezTo>
                  <a:pt x="137" y="190"/>
                  <a:pt x="140" y="193"/>
                  <a:pt x="144" y="193"/>
                </a:cubicBezTo>
                <a:cubicBezTo>
                  <a:pt x="148" y="193"/>
                  <a:pt x="151" y="190"/>
                  <a:pt x="151" y="186"/>
                </a:cubicBezTo>
                <a:cubicBezTo>
                  <a:pt x="151" y="182"/>
                  <a:pt x="148" y="179"/>
                  <a:pt x="144" y="179"/>
                </a:cubicBezTo>
                <a:cubicBezTo>
                  <a:pt x="140" y="179"/>
                  <a:pt x="137" y="182"/>
                  <a:pt x="137" y="186"/>
                </a:cubicBezTo>
                <a:close/>
                <a:moveTo>
                  <a:pt x="156" y="186"/>
                </a:moveTo>
                <a:cubicBezTo>
                  <a:pt x="156" y="190"/>
                  <a:pt x="160" y="194"/>
                  <a:pt x="164" y="194"/>
                </a:cubicBezTo>
                <a:cubicBezTo>
                  <a:pt x="169" y="194"/>
                  <a:pt x="173" y="190"/>
                  <a:pt x="173" y="186"/>
                </a:cubicBezTo>
                <a:cubicBezTo>
                  <a:pt x="173" y="181"/>
                  <a:pt x="169" y="177"/>
                  <a:pt x="164" y="177"/>
                </a:cubicBezTo>
                <a:cubicBezTo>
                  <a:pt x="160" y="177"/>
                  <a:pt x="156" y="181"/>
                  <a:pt x="156" y="186"/>
                </a:cubicBezTo>
                <a:close/>
                <a:moveTo>
                  <a:pt x="195" y="186"/>
                </a:moveTo>
                <a:cubicBezTo>
                  <a:pt x="195" y="192"/>
                  <a:pt x="200" y="196"/>
                  <a:pt x="206" y="196"/>
                </a:cubicBezTo>
                <a:cubicBezTo>
                  <a:pt x="211" y="196"/>
                  <a:pt x="215" y="193"/>
                  <a:pt x="216" y="188"/>
                </a:cubicBezTo>
                <a:cubicBezTo>
                  <a:pt x="217" y="193"/>
                  <a:pt x="221" y="196"/>
                  <a:pt x="226" y="196"/>
                </a:cubicBezTo>
                <a:cubicBezTo>
                  <a:pt x="231" y="196"/>
                  <a:pt x="235" y="193"/>
                  <a:pt x="236" y="188"/>
                </a:cubicBezTo>
                <a:cubicBezTo>
                  <a:pt x="238" y="193"/>
                  <a:pt x="242" y="196"/>
                  <a:pt x="247" y="196"/>
                </a:cubicBezTo>
                <a:cubicBezTo>
                  <a:pt x="252" y="196"/>
                  <a:pt x="256" y="193"/>
                  <a:pt x="257" y="188"/>
                </a:cubicBezTo>
                <a:cubicBezTo>
                  <a:pt x="258" y="193"/>
                  <a:pt x="262" y="196"/>
                  <a:pt x="267" y="196"/>
                </a:cubicBezTo>
                <a:cubicBezTo>
                  <a:pt x="272" y="196"/>
                  <a:pt x="276" y="193"/>
                  <a:pt x="278" y="188"/>
                </a:cubicBezTo>
                <a:cubicBezTo>
                  <a:pt x="279" y="193"/>
                  <a:pt x="283" y="196"/>
                  <a:pt x="288" y="196"/>
                </a:cubicBezTo>
                <a:cubicBezTo>
                  <a:pt x="293" y="196"/>
                  <a:pt x="297" y="193"/>
                  <a:pt x="298" y="188"/>
                </a:cubicBezTo>
                <a:cubicBezTo>
                  <a:pt x="299" y="193"/>
                  <a:pt x="303" y="196"/>
                  <a:pt x="308" y="196"/>
                </a:cubicBezTo>
                <a:cubicBezTo>
                  <a:pt x="313" y="196"/>
                  <a:pt x="318" y="193"/>
                  <a:pt x="319" y="188"/>
                </a:cubicBezTo>
                <a:cubicBezTo>
                  <a:pt x="320" y="193"/>
                  <a:pt x="324" y="196"/>
                  <a:pt x="329" y="196"/>
                </a:cubicBezTo>
                <a:cubicBezTo>
                  <a:pt x="334" y="196"/>
                  <a:pt x="338" y="193"/>
                  <a:pt x="339" y="188"/>
                </a:cubicBezTo>
                <a:cubicBezTo>
                  <a:pt x="340" y="193"/>
                  <a:pt x="345" y="196"/>
                  <a:pt x="350" y="196"/>
                </a:cubicBezTo>
                <a:cubicBezTo>
                  <a:pt x="355" y="196"/>
                  <a:pt x="360" y="192"/>
                  <a:pt x="360" y="186"/>
                </a:cubicBezTo>
                <a:cubicBezTo>
                  <a:pt x="360" y="180"/>
                  <a:pt x="355" y="175"/>
                  <a:pt x="350" y="175"/>
                </a:cubicBezTo>
                <a:cubicBezTo>
                  <a:pt x="345" y="175"/>
                  <a:pt x="340" y="179"/>
                  <a:pt x="339" y="183"/>
                </a:cubicBezTo>
                <a:cubicBezTo>
                  <a:pt x="338" y="179"/>
                  <a:pt x="334" y="175"/>
                  <a:pt x="329" y="175"/>
                </a:cubicBezTo>
                <a:cubicBezTo>
                  <a:pt x="324" y="175"/>
                  <a:pt x="320" y="179"/>
                  <a:pt x="319" y="183"/>
                </a:cubicBezTo>
                <a:cubicBezTo>
                  <a:pt x="318" y="179"/>
                  <a:pt x="313" y="175"/>
                  <a:pt x="308" y="175"/>
                </a:cubicBezTo>
                <a:cubicBezTo>
                  <a:pt x="303" y="175"/>
                  <a:pt x="299" y="179"/>
                  <a:pt x="298" y="183"/>
                </a:cubicBezTo>
                <a:cubicBezTo>
                  <a:pt x="297" y="179"/>
                  <a:pt x="293" y="175"/>
                  <a:pt x="288" y="175"/>
                </a:cubicBezTo>
                <a:cubicBezTo>
                  <a:pt x="283" y="175"/>
                  <a:pt x="279" y="179"/>
                  <a:pt x="278" y="183"/>
                </a:cubicBezTo>
                <a:cubicBezTo>
                  <a:pt x="276" y="179"/>
                  <a:pt x="272" y="175"/>
                  <a:pt x="267" y="175"/>
                </a:cubicBezTo>
                <a:cubicBezTo>
                  <a:pt x="262" y="175"/>
                  <a:pt x="258" y="179"/>
                  <a:pt x="257" y="183"/>
                </a:cubicBezTo>
                <a:cubicBezTo>
                  <a:pt x="256" y="179"/>
                  <a:pt x="252" y="175"/>
                  <a:pt x="247" y="175"/>
                </a:cubicBezTo>
                <a:cubicBezTo>
                  <a:pt x="242" y="175"/>
                  <a:pt x="238" y="179"/>
                  <a:pt x="236" y="183"/>
                </a:cubicBezTo>
                <a:cubicBezTo>
                  <a:pt x="235" y="179"/>
                  <a:pt x="231" y="175"/>
                  <a:pt x="226" y="175"/>
                </a:cubicBezTo>
                <a:cubicBezTo>
                  <a:pt x="221" y="175"/>
                  <a:pt x="217" y="179"/>
                  <a:pt x="216" y="183"/>
                </a:cubicBezTo>
                <a:cubicBezTo>
                  <a:pt x="215" y="179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80"/>
                  <a:pt x="190" y="176"/>
                  <a:pt x="185" y="176"/>
                </a:cubicBezTo>
                <a:cubicBezTo>
                  <a:pt x="179" y="176"/>
                  <a:pt x="175" y="180"/>
                  <a:pt x="175" y="186"/>
                </a:cubicBezTo>
                <a:cubicBezTo>
                  <a:pt x="175" y="191"/>
                  <a:pt x="179" y="196"/>
                  <a:pt x="185" y="196"/>
                </a:cubicBezTo>
                <a:cubicBezTo>
                  <a:pt x="190" y="196"/>
                  <a:pt x="195" y="191"/>
                  <a:pt x="195" y="186"/>
                </a:cubicBezTo>
                <a:close/>
                <a:moveTo>
                  <a:pt x="379" y="186"/>
                </a:moveTo>
                <a:cubicBezTo>
                  <a:pt x="379" y="181"/>
                  <a:pt x="375" y="176"/>
                  <a:pt x="370" y="176"/>
                </a:cubicBezTo>
                <a:cubicBezTo>
                  <a:pt x="365" y="176"/>
                  <a:pt x="361" y="181"/>
                  <a:pt x="361" y="186"/>
                </a:cubicBezTo>
                <a:cubicBezTo>
                  <a:pt x="361" y="191"/>
                  <a:pt x="365" y="195"/>
                  <a:pt x="370" y="195"/>
                </a:cubicBezTo>
                <a:cubicBezTo>
                  <a:pt x="375" y="195"/>
                  <a:pt x="379" y="191"/>
                  <a:pt x="379" y="186"/>
                </a:cubicBezTo>
                <a:close/>
                <a:moveTo>
                  <a:pt x="383" y="186"/>
                </a:moveTo>
                <a:cubicBezTo>
                  <a:pt x="383" y="190"/>
                  <a:pt x="386" y="193"/>
                  <a:pt x="391" y="193"/>
                </a:cubicBezTo>
                <a:cubicBezTo>
                  <a:pt x="395" y="193"/>
                  <a:pt x="398" y="190"/>
                  <a:pt x="398" y="186"/>
                </a:cubicBezTo>
                <a:cubicBezTo>
                  <a:pt x="398" y="181"/>
                  <a:pt x="395" y="178"/>
                  <a:pt x="391" y="178"/>
                </a:cubicBezTo>
                <a:cubicBezTo>
                  <a:pt x="386" y="178"/>
                  <a:pt x="383" y="181"/>
                  <a:pt x="383" y="186"/>
                </a:cubicBezTo>
                <a:close/>
                <a:moveTo>
                  <a:pt x="411" y="192"/>
                </a:moveTo>
                <a:cubicBezTo>
                  <a:pt x="415" y="192"/>
                  <a:pt x="418" y="189"/>
                  <a:pt x="418" y="186"/>
                </a:cubicBezTo>
                <a:cubicBezTo>
                  <a:pt x="418" y="182"/>
                  <a:pt x="415" y="179"/>
                  <a:pt x="411" y="179"/>
                </a:cubicBezTo>
                <a:cubicBezTo>
                  <a:pt x="408" y="179"/>
                  <a:pt x="405" y="182"/>
                  <a:pt x="405" y="186"/>
                </a:cubicBezTo>
                <a:cubicBezTo>
                  <a:pt x="405" y="189"/>
                  <a:pt x="408" y="192"/>
                  <a:pt x="411" y="192"/>
                </a:cubicBezTo>
                <a:close/>
                <a:moveTo>
                  <a:pt x="432" y="181"/>
                </a:moveTo>
                <a:cubicBezTo>
                  <a:pt x="429" y="181"/>
                  <a:pt x="427" y="183"/>
                  <a:pt x="427" y="186"/>
                </a:cubicBezTo>
                <a:cubicBezTo>
                  <a:pt x="427" y="188"/>
                  <a:pt x="429" y="191"/>
                  <a:pt x="432" y="191"/>
                </a:cubicBezTo>
                <a:cubicBezTo>
                  <a:pt x="435" y="191"/>
                  <a:pt x="437" y="188"/>
                  <a:pt x="437" y="186"/>
                </a:cubicBezTo>
                <a:cubicBezTo>
                  <a:pt x="437" y="183"/>
                  <a:pt x="435" y="181"/>
                  <a:pt x="432" y="181"/>
                </a:cubicBezTo>
                <a:close/>
                <a:moveTo>
                  <a:pt x="452" y="182"/>
                </a:moveTo>
                <a:cubicBezTo>
                  <a:pt x="450" y="182"/>
                  <a:pt x="449" y="184"/>
                  <a:pt x="449" y="186"/>
                </a:cubicBezTo>
                <a:cubicBezTo>
                  <a:pt x="449" y="188"/>
                  <a:pt x="450" y="189"/>
                  <a:pt x="452" y="189"/>
                </a:cubicBezTo>
                <a:cubicBezTo>
                  <a:pt x="455" y="189"/>
                  <a:pt x="456" y="188"/>
                  <a:pt x="456" y="186"/>
                </a:cubicBezTo>
                <a:cubicBezTo>
                  <a:pt x="456" y="184"/>
                  <a:pt x="455" y="182"/>
                  <a:pt x="452" y="182"/>
                </a:cubicBezTo>
                <a:close/>
                <a:moveTo>
                  <a:pt x="473" y="183"/>
                </a:moveTo>
                <a:cubicBezTo>
                  <a:pt x="472" y="183"/>
                  <a:pt x="470" y="184"/>
                  <a:pt x="470" y="186"/>
                </a:cubicBezTo>
                <a:cubicBezTo>
                  <a:pt x="470" y="187"/>
                  <a:pt x="472" y="188"/>
                  <a:pt x="473" y="188"/>
                </a:cubicBezTo>
                <a:cubicBezTo>
                  <a:pt x="474" y="188"/>
                  <a:pt x="476" y="187"/>
                  <a:pt x="476" y="186"/>
                </a:cubicBezTo>
                <a:cubicBezTo>
                  <a:pt x="476" y="184"/>
                  <a:pt x="474" y="183"/>
                  <a:pt x="473" y="183"/>
                </a:cubicBezTo>
                <a:close/>
                <a:moveTo>
                  <a:pt x="494" y="184"/>
                </a:moveTo>
                <a:cubicBezTo>
                  <a:pt x="493" y="184"/>
                  <a:pt x="492" y="185"/>
                  <a:pt x="492" y="186"/>
                </a:cubicBezTo>
                <a:cubicBezTo>
                  <a:pt x="492" y="187"/>
                  <a:pt x="493" y="187"/>
                  <a:pt x="494" y="187"/>
                </a:cubicBezTo>
                <a:cubicBezTo>
                  <a:pt x="495" y="187"/>
                  <a:pt x="495" y="187"/>
                  <a:pt x="495" y="186"/>
                </a:cubicBezTo>
                <a:cubicBezTo>
                  <a:pt x="495" y="185"/>
                  <a:pt x="495" y="184"/>
                  <a:pt x="494" y="184"/>
                </a:cubicBezTo>
                <a:close/>
                <a:moveTo>
                  <a:pt x="514" y="185"/>
                </a:moveTo>
                <a:cubicBezTo>
                  <a:pt x="514" y="185"/>
                  <a:pt x="513" y="185"/>
                  <a:pt x="513" y="186"/>
                </a:cubicBezTo>
                <a:cubicBezTo>
                  <a:pt x="513" y="186"/>
                  <a:pt x="514" y="187"/>
                  <a:pt x="514" y="187"/>
                </a:cubicBezTo>
                <a:cubicBezTo>
                  <a:pt x="515" y="187"/>
                  <a:pt x="515" y="186"/>
                  <a:pt x="515" y="186"/>
                </a:cubicBezTo>
                <a:cubicBezTo>
                  <a:pt x="515" y="185"/>
                  <a:pt x="515" y="185"/>
                  <a:pt x="514" y="185"/>
                </a:cubicBezTo>
                <a:close/>
                <a:moveTo>
                  <a:pt x="535" y="185"/>
                </a:moveTo>
                <a:cubicBezTo>
                  <a:pt x="535" y="185"/>
                  <a:pt x="534" y="186"/>
                  <a:pt x="534" y="186"/>
                </a:cubicBezTo>
                <a:cubicBezTo>
                  <a:pt x="534" y="186"/>
                  <a:pt x="535" y="186"/>
                  <a:pt x="535" y="186"/>
                </a:cubicBezTo>
                <a:cubicBezTo>
                  <a:pt x="535" y="186"/>
                  <a:pt x="535" y="186"/>
                  <a:pt x="535" y="186"/>
                </a:cubicBezTo>
                <a:cubicBezTo>
                  <a:pt x="535" y="186"/>
                  <a:pt x="535" y="185"/>
                  <a:pt x="535" y="185"/>
                </a:cubicBezTo>
                <a:close/>
                <a:moveTo>
                  <a:pt x="555" y="186"/>
                </a:move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lose/>
                <a:moveTo>
                  <a:pt x="10" y="206"/>
                </a:moveTo>
                <a:cubicBezTo>
                  <a:pt x="10" y="206"/>
                  <a:pt x="10" y="207"/>
                  <a:pt x="10" y="207"/>
                </a:cubicBezTo>
                <a:cubicBezTo>
                  <a:pt x="10" y="207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6"/>
                </a:moveTo>
                <a:cubicBezTo>
                  <a:pt x="30" y="206"/>
                  <a:pt x="30" y="206"/>
                  <a:pt x="30" y="206"/>
                </a:cubicBezTo>
                <a:cubicBezTo>
                  <a:pt x="30" y="207"/>
                  <a:pt x="30" y="207"/>
                  <a:pt x="31" y="207"/>
                </a:cubicBezTo>
                <a:cubicBezTo>
                  <a:pt x="31" y="207"/>
                  <a:pt x="31" y="207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lose/>
                <a:moveTo>
                  <a:pt x="51" y="205"/>
                </a:moveTo>
                <a:cubicBezTo>
                  <a:pt x="51" y="205"/>
                  <a:pt x="50" y="206"/>
                  <a:pt x="50" y="206"/>
                </a:cubicBezTo>
                <a:cubicBezTo>
                  <a:pt x="50" y="207"/>
                  <a:pt x="51" y="208"/>
                  <a:pt x="51" y="208"/>
                </a:cubicBezTo>
                <a:cubicBezTo>
                  <a:pt x="52" y="208"/>
                  <a:pt x="53" y="207"/>
                  <a:pt x="53" y="206"/>
                </a:cubicBezTo>
                <a:cubicBezTo>
                  <a:pt x="53" y="206"/>
                  <a:pt x="52" y="205"/>
                  <a:pt x="51" y="205"/>
                </a:cubicBezTo>
                <a:close/>
                <a:moveTo>
                  <a:pt x="72" y="204"/>
                </a:move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8"/>
                  <a:pt x="72" y="208"/>
                </a:cubicBezTo>
                <a:cubicBezTo>
                  <a:pt x="73" y="208"/>
                  <a:pt x="74" y="208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lose/>
                <a:moveTo>
                  <a:pt x="92" y="203"/>
                </a:moveTo>
                <a:cubicBezTo>
                  <a:pt x="91" y="203"/>
                  <a:pt x="89" y="205"/>
                  <a:pt x="89" y="206"/>
                </a:cubicBezTo>
                <a:cubicBezTo>
                  <a:pt x="89" y="208"/>
                  <a:pt x="91" y="209"/>
                  <a:pt x="92" y="209"/>
                </a:cubicBezTo>
                <a:cubicBezTo>
                  <a:pt x="94" y="209"/>
                  <a:pt x="96" y="208"/>
                  <a:pt x="96" y="206"/>
                </a:cubicBezTo>
                <a:cubicBezTo>
                  <a:pt x="96" y="205"/>
                  <a:pt x="94" y="203"/>
                  <a:pt x="92" y="203"/>
                </a:cubicBezTo>
                <a:close/>
                <a:moveTo>
                  <a:pt x="113" y="202"/>
                </a:moveTo>
                <a:cubicBezTo>
                  <a:pt x="111" y="202"/>
                  <a:pt x="109" y="204"/>
                  <a:pt x="109" y="206"/>
                </a:cubicBezTo>
                <a:cubicBezTo>
                  <a:pt x="109" y="209"/>
                  <a:pt x="111" y="211"/>
                  <a:pt x="113" y="211"/>
                </a:cubicBezTo>
                <a:cubicBezTo>
                  <a:pt x="115" y="211"/>
                  <a:pt x="117" y="209"/>
                  <a:pt x="117" y="206"/>
                </a:cubicBezTo>
                <a:cubicBezTo>
                  <a:pt x="117" y="204"/>
                  <a:pt x="115" y="202"/>
                  <a:pt x="113" y="202"/>
                </a:cubicBezTo>
                <a:close/>
                <a:moveTo>
                  <a:pt x="128" y="206"/>
                </a:moveTo>
                <a:cubicBezTo>
                  <a:pt x="128" y="209"/>
                  <a:pt x="131" y="212"/>
                  <a:pt x="134" y="212"/>
                </a:cubicBezTo>
                <a:cubicBezTo>
                  <a:pt x="137" y="212"/>
                  <a:pt x="139" y="209"/>
                  <a:pt x="139" y="206"/>
                </a:cubicBezTo>
                <a:cubicBezTo>
                  <a:pt x="139" y="203"/>
                  <a:pt x="137" y="201"/>
                  <a:pt x="134" y="201"/>
                </a:cubicBezTo>
                <a:cubicBezTo>
                  <a:pt x="131" y="201"/>
                  <a:pt x="128" y="203"/>
                  <a:pt x="128" y="206"/>
                </a:cubicBezTo>
                <a:close/>
                <a:moveTo>
                  <a:pt x="161" y="206"/>
                </a:moveTo>
                <a:cubicBezTo>
                  <a:pt x="161" y="202"/>
                  <a:pt x="158" y="199"/>
                  <a:pt x="154" y="199"/>
                </a:cubicBezTo>
                <a:cubicBezTo>
                  <a:pt x="150" y="199"/>
                  <a:pt x="147" y="202"/>
                  <a:pt x="147" y="206"/>
                </a:cubicBezTo>
                <a:cubicBezTo>
                  <a:pt x="147" y="210"/>
                  <a:pt x="150" y="213"/>
                  <a:pt x="154" y="213"/>
                </a:cubicBezTo>
                <a:cubicBezTo>
                  <a:pt x="158" y="213"/>
                  <a:pt x="161" y="210"/>
                  <a:pt x="161" y="206"/>
                </a:cubicBezTo>
                <a:close/>
                <a:moveTo>
                  <a:pt x="166" y="206"/>
                </a:moveTo>
                <a:cubicBezTo>
                  <a:pt x="166" y="211"/>
                  <a:pt x="170" y="215"/>
                  <a:pt x="175" y="215"/>
                </a:cubicBezTo>
                <a:cubicBezTo>
                  <a:pt x="179" y="215"/>
                  <a:pt x="183" y="211"/>
                  <a:pt x="183" y="206"/>
                </a:cubicBezTo>
                <a:cubicBezTo>
                  <a:pt x="183" y="202"/>
                  <a:pt x="179" y="198"/>
                  <a:pt x="175" y="198"/>
                </a:cubicBezTo>
                <a:cubicBezTo>
                  <a:pt x="170" y="198"/>
                  <a:pt x="166" y="202"/>
                  <a:pt x="166" y="206"/>
                </a:cubicBezTo>
                <a:close/>
                <a:moveTo>
                  <a:pt x="370" y="206"/>
                </a:moveTo>
                <a:cubicBezTo>
                  <a:pt x="370" y="200"/>
                  <a:pt x="366" y="196"/>
                  <a:pt x="360" y="196"/>
                </a:cubicBezTo>
                <a:cubicBezTo>
                  <a:pt x="355" y="196"/>
                  <a:pt x="351" y="199"/>
                  <a:pt x="350" y="204"/>
                </a:cubicBezTo>
                <a:cubicBezTo>
                  <a:pt x="348" y="199"/>
                  <a:pt x="344" y="196"/>
                  <a:pt x="339" y="196"/>
                </a:cubicBezTo>
                <a:cubicBezTo>
                  <a:pt x="334" y="196"/>
                  <a:pt x="330" y="199"/>
                  <a:pt x="329" y="204"/>
                </a:cubicBezTo>
                <a:cubicBezTo>
                  <a:pt x="328" y="199"/>
                  <a:pt x="324" y="196"/>
                  <a:pt x="319" y="196"/>
                </a:cubicBezTo>
                <a:cubicBezTo>
                  <a:pt x="314" y="196"/>
                  <a:pt x="310" y="199"/>
                  <a:pt x="308" y="204"/>
                </a:cubicBezTo>
                <a:cubicBezTo>
                  <a:pt x="307" y="199"/>
                  <a:pt x="303" y="196"/>
                  <a:pt x="298" y="196"/>
                </a:cubicBezTo>
                <a:cubicBezTo>
                  <a:pt x="293" y="196"/>
                  <a:pt x="289" y="199"/>
                  <a:pt x="288" y="204"/>
                </a:cubicBezTo>
                <a:cubicBezTo>
                  <a:pt x="287" y="199"/>
                  <a:pt x="283" y="196"/>
                  <a:pt x="278" y="196"/>
                </a:cubicBezTo>
                <a:cubicBezTo>
                  <a:pt x="273" y="196"/>
                  <a:pt x="268" y="199"/>
                  <a:pt x="267" y="204"/>
                </a:cubicBezTo>
                <a:cubicBezTo>
                  <a:pt x="266" y="199"/>
                  <a:pt x="262" y="196"/>
                  <a:pt x="257" y="196"/>
                </a:cubicBezTo>
                <a:cubicBezTo>
                  <a:pt x="252" y="196"/>
                  <a:pt x="248" y="199"/>
                  <a:pt x="247" y="204"/>
                </a:cubicBezTo>
                <a:cubicBezTo>
                  <a:pt x="246" y="199"/>
                  <a:pt x="241" y="196"/>
                  <a:pt x="236" y="196"/>
                </a:cubicBezTo>
                <a:cubicBezTo>
                  <a:pt x="231" y="196"/>
                  <a:pt x="227" y="199"/>
                  <a:pt x="226" y="204"/>
                </a:cubicBezTo>
                <a:cubicBezTo>
                  <a:pt x="225" y="199"/>
                  <a:pt x="221" y="196"/>
                  <a:pt x="216" y="196"/>
                </a:cubicBezTo>
                <a:cubicBezTo>
                  <a:pt x="211" y="196"/>
                  <a:pt x="206" y="200"/>
                  <a:pt x="205" y="204"/>
                </a:cubicBezTo>
                <a:cubicBezTo>
                  <a:pt x="205" y="200"/>
                  <a:pt x="200" y="196"/>
                  <a:pt x="195" y="196"/>
                </a:cubicBezTo>
                <a:cubicBezTo>
                  <a:pt x="190" y="196"/>
                  <a:pt x="185" y="201"/>
                  <a:pt x="185" y="206"/>
                </a:cubicBezTo>
                <a:cubicBezTo>
                  <a:pt x="185" y="212"/>
                  <a:pt x="190" y="217"/>
                  <a:pt x="195" y="217"/>
                </a:cubicBezTo>
                <a:cubicBezTo>
                  <a:pt x="200" y="217"/>
                  <a:pt x="205" y="213"/>
                  <a:pt x="205" y="208"/>
                </a:cubicBezTo>
                <a:cubicBezTo>
                  <a:pt x="206" y="213"/>
                  <a:pt x="211" y="217"/>
                  <a:pt x="216" y="217"/>
                </a:cubicBezTo>
                <a:cubicBezTo>
                  <a:pt x="221" y="217"/>
                  <a:pt x="225" y="213"/>
                  <a:pt x="226" y="209"/>
                </a:cubicBezTo>
                <a:cubicBezTo>
                  <a:pt x="227" y="213"/>
                  <a:pt x="231" y="217"/>
                  <a:pt x="236" y="217"/>
                </a:cubicBezTo>
                <a:cubicBezTo>
                  <a:pt x="241" y="217"/>
                  <a:pt x="246" y="213"/>
                  <a:pt x="247" y="209"/>
                </a:cubicBezTo>
                <a:cubicBezTo>
                  <a:pt x="248" y="213"/>
                  <a:pt x="252" y="217"/>
                  <a:pt x="257" y="217"/>
                </a:cubicBezTo>
                <a:cubicBezTo>
                  <a:pt x="262" y="217"/>
                  <a:pt x="266" y="213"/>
                  <a:pt x="267" y="209"/>
                </a:cubicBezTo>
                <a:cubicBezTo>
                  <a:pt x="268" y="213"/>
                  <a:pt x="273" y="217"/>
                  <a:pt x="278" y="217"/>
                </a:cubicBezTo>
                <a:cubicBezTo>
                  <a:pt x="283" y="217"/>
                  <a:pt x="287" y="213"/>
                  <a:pt x="288" y="209"/>
                </a:cubicBezTo>
                <a:cubicBezTo>
                  <a:pt x="289" y="213"/>
                  <a:pt x="293" y="217"/>
                  <a:pt x="298" y="217"/>
                </a:cubicBezTo>
                <a:cubicBezTo>
                  <a:pt x="303" y="217"/>
                  <a:pt x="307" y="213"/>
                  <a:pt x="308" y="209"/>
                </a:cubicBezTo>
                <a:cubicBezTo>
                  <a:pt x="310" y="213"/>
                  <a:pt x="314" y="217"/>
                  <a:pt x="319" y="217"/>
                </a:cubicBezTo>
                <a:cubicBezTo>
                  <a:pt x="324" y="217"/>
                  <a:pt x="328" y="213"/>
                  <a:pt x="329" y="209"/>
                </a:cubicBezTo>
                <a:cubicBezTo>
                  <a:pt x="330" y="213"/>
                  <a:pt x="334" y="217"/>
                  <a:pt x="339" y="217"/>
                </a:cubicBezTo>
                <a:cubicBezTo>
                  <a:pt x="344" y="217"/>
                  <a:pt x="348" y="213"/>
                  <a:pt x="350" y="209"/>
                </a:cubicBezTo>
                <a:cubicBezTo>
                  <a:pt x="351" y="213"/>
                  <a:pt x="355" y="217"/>
                  <a:pt x="360" y="217"/>
                </a:cubicBezTo>
                <a:cubicBezTo>
                  <a:pt x="366" y="217"/>
                  <a:pt x="370" y="212"/>
                  <a:pt x="370" y="206"/>
                </a:cubicBezTo>
                <a:close/>
                <a:moveTo>
                  <a:pt x="390" y="206"/>
                </a:moveTo>
                <a:cubicBezTo>
                  <a:pt x="390" y="201"/>
                  <a:pt x="386" y="197"/>
                  <a:pt x="380" y="197"/>
                </a:cubicBezTo>
                <a:cubicBezTo>
                  <a:pt x="375" y="197"/>
                  <a:pt x="371" y="201"/>
                  <a:pt x="371" y="206"/>
                </a:cubicBezTo>
                <a:cubicBezTo>
                  <a:pt x="371" y="212"/>
                  <a:pt x="375" y="216"/>
                  <a:pt x="380" y="216"/>
                </a:cubicBezTo>
                <a:cubicBezTo>
                  <a:pt x="386" y="216"/>
                  <a:pt x="390" y="212"/>
                  <a:pt x="390" y="206"/>
                </a:cubicBezTo>
                <a:close/>
                <a:moveTo>
                  <a:pt x="409" y="206"/>
                </a:moveTo>
                <a:cubicBezTo>
                  <a:pt x="409" y="202"/>
                  <a:pt x="405" y="198"/>
                  <a:pt x="401" y="198"/>
                </a:cubicBezTo>
                <a:cubicBezTo>
                  <a:pt x="397" y="198"/>
                  <a:pt x="393" y="202"/>
                  <a:pt x="393" y="206"/>
                </a:cubicBezTo>
                <a:cubicBezTo>
                  <a:pt x="393" y="211"/>
                  <a:pt x="397" y="214"/>
                  <a:pt x="401" y="214"/>
                </a:cubicBezTo>
                <a:cubicBezTo>
                  <a:pt x="405" y="214"/>
                  <a:pt x="409" y="211"/>
                  <a:pt x="409" y="206"/>
                </a:cubicBezTo>
                <a:close/>
                <a:moveTo>
                  <a:pt x="428" y="206"/>
                </a:moveTo>
                <a:cubicBezTo>
                  <a:pt x="428" y="203"/>
                  <a:pt x="425" y="200"/>
                  <a:pt x="422" y="200"/>
                </a:cubicBezTo>
                <a:cubicBezTo>
                  <a:pt x="418" y="200"/>
                  <a:pt x="415" y="203"/>
                  <a:pt x="415" y="206"/>
                </a:cubicBezTo>
                <a:cubicBezTo>
                  <a:pt x="415" y="210"/>
                  <a:pt x="418" y="213"/>
                  <a:pt x="422" y="213"/>
                </a:cubicBezTo>
                <a:cubicBezTo>
                  <a:pt x="425" y="213"/>
                  <a:pt x="428" y="210"/>
                  <a:pt x="428" y="206"/>
                </a:cubicBezTo>
                <a:close/>
                <a:moveTo>
                  <a:pt x="442" y="201"/>
                </a:moveTo>
                <a:cubicBezTo>
                  <a:pt x="439" y="201"/>
                  <a:pt x="437" y="204"/>
                  <a:pt x="437" y="206"/>
                </a:cubicBezTo>
                <a:cubicBezTo>
                  <a:pt x="437" y="209"/>
                  <a:pt x="439" y="211"/>
                  <a:pt x="442" y="211"/>
                </a:cubicBezTo>
                <a:cubicBezTo>
                  <a:pt x="445" y="211"/>
                  <a:pt x="447" y="209"/>
                  <a:pt x="447" y="206"/>
                </a:cubicBezTo>
                <a:cubicBezTo>
                  <a:pt x="447" y="204"/>
                  <a:pt x="445" y="201"/>
                  <a:pt x="442" y="201"/>
                </a:cubicBezTo>
                <a:close/>
                <a:moveTo>
                  <a:pt x="463" y="203"/>
                </a:moveTo>
                <a:cubicBezTo>
                  <a:pt x="461" y="203"/>
                  <a:pt x="459" y="204"/>
                  <a:pt x="459" y="206"/>
                </a:cubicBezTo>
                <a:cubicBezTo>
                  <a:pt x="459" y="208"/>
                  <a:pt x="461" y="210"/>
                  <a:pt x="463" y="210"/>
                </a:cubicBezTo>
                <a:cubicBezTo>
                  <a:pt x="465" y="210"/>
                  <a:pt x="467" y="208"/>
                  <a:pt x="467" y="206"/>
                </a:cubicBezTo>
                <a:cubicBezTo>
                  <a:pt x="467" y="204"/>
                  <a:pt x="465" y="203"/>
                  <a:pt x="463" y="203"/>
                </a:cubicBezTo>
                <a:close/>
                <a:moveTo>
                  <a:pt x="483" y="204"/>
                </a:moveTo>
                <a:cubicBezTo>
                  <a:pt x="482" y="204"/>
                  <a:pt x="481" y="205"/>
                  <a:pt x="481" y="206"/>
                </a:cubicBezTo>
                <a:cubicBezTo>
                  <a:pt x="481" y="208"/>
                  <a:pt x="482" y="209"/>
                  <a:pt x="483" y="209"/>
                </a:cubicBezTo>
                <a:cubicBezTo>
                  <a:pt x="485" y="209"/>
                  <a:pt x="486" y="208"/>
                  <a:pt x="486" y="206"/>
                </a:cubicBezTo>
                <a:cubicBezTo>
                  <a:pt x="486" y="205"/>
                  <a:pt x="485" y="204"/>
                  <a:pt x="483" y="204"/>
                </a:cubicBezTo>
                <a:close/>
                <a:moveTo>
                  <a:pt x="504" y="205"/>
                </a:moveTo>
                <a:cubicBezTo>
                  <a:pt x="503" y="205"/>
                  <a:pt x="502" y="205"/>
                  <a:pt x="502" y="206"/>
                </a:cubicBezTo>
                <a:cubicBezTo>
                  <a:pt x="502" y="207"/>
                  <a:pt x="503" y="208"/>
                  <a:pt x="504" y="208"/>
                </a:cubicBezTo>
                <a:cubicBezTo>
                  <a:pt x="505" y="208"/>
                  <a:pt x="506" y="207"/>
                  <a:pt x="506" y="206"/>
                </a:cubicBezTo>
                <a:cubicBezTo>
                  <a:pt x="506" y="205"/>
                  <a:pt x="505" y="205"/>
                  <a:pt x="504" y="205"/>
                </a:cubicBezTo>
                <a:close/>
                <a:moveTo>
                  <a:pt x="524" y="205"/>
                </a:moveTo>
                <a:cubicBezTo>
                  <a:pt x="524" y="205"/>
                  <a:pt x="523" y="206"/>
                  <a:pt x="523" y="206"/>
                </a:cubicBezTo>
                <a:cubicBezTo>
                  <a:pt x="523" y="207"/>
                  <a:pt x="524" y="207"/>
                  <a:pt x="524" y="207"/>
                </a:cubicBezTo>
                <a:cubicBezTo>
                  <a:pt x="525" y="207"/>
                  <a:pt x="525" y="207"/>
                  <a:pt x="525" y="206"/>
                </a:cubicBezTo>
                <a:cubicBezTo>
                  <a:pt x="525" y="206"/>
                  <a:pt x="525" y="205"/>
                  <a:pt x="524" y="205"/>
                </a:cubicBezTo>
                <a:close/>
                <a:moveTo>
                  <a:pt x="545" y="206"/>
                </a:moveTo>
                <a:cubicBezTo>
                  <a:pt x="545" y="206"/>
                  <a:pt x="545" y="206"/>
                  <a:pt x="545" y="206"/>
                </a:cubicBezTo>
                <a:cubicBezTo>
                  <a:pt x="545" y="207"/>
                  <a:pt x="545" y="207"/>
                  <a:pt x="545" y="207"/>
                </a:cubicBezTo>
                <a:cubicBezTo>
                  <a:pt x="545" y="207"/>
                  <a:pt x="545" y="207"/>
                  <a:pt x="545" y="206"/>
                </a:cubicBezTo>
                <a:cubicBezTo>
                  <a:pt x="545" y="206"/>
                  <a:pt x="545" y="206"/>
                  <a:pt x="545" y="206"/>
                </a:cubicBezTo>
                <a:close/>
                <a:moveTo>
                  <a:pt x="566" y="206"/>
                </a:move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6"/>
                </a:moveTo>
                <a:cubicBezTo>
                  <a:pt x="20" y="226"/>
                  <a:pt x="20" y="227"/>
                  <a:pt x="20" y="227"/>
                </a:cubicBezTo>
                <a:cubicBezTo>
                  <a:pt x="20" y="227"/>
                  <a:pt x="20" y="228"/>
                  <a:pt x="20" y="228"/>
                </a:cubicBezTo>
                <a:cubicBezTo>
                  <a:pt x="21" y="228"/>
                  <a:pt x="21" y="227"/>
                  <a:pt x="21" y="227"/>
                </a:cubicBezTo>
                <a:cubicBezTo>
                  <a:pt x="21" y="227"/>
                  <a:pt x="21" y="226"/>
                  <a:pt x="20" y="226"/>
                </a:cubicBezTo>
                <a:close/>
                <a:moveTo>
                  <a:pt x="41" y="226"/>
                </a:moveTo>
                <a:cubicBezTo>
                  <a:pt x="40" y="226"/>
                  <a:pt x="40" y="226"/>
                  <a:pt x="40" y="227"/>
                </a:cubicBezTo>
                <a:cubicBezTo>
                  <a:pt x="40" y="228"/>
                  <a:pt x="40" y="228"/>
                  <a:pt x="41" y="228"/>
                </a:cubicBezTo>
                <a:cubicBezTo>
                  <a:pt x="42" y="228"/>
                  <a:pt x="42" y="228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lose/>
                <a:moveTo>
                  <a:pt x="62" y="225"/>
                </a:moveTo>
                <a:cubicBezTo>
                  <a:pt x="60" y="225"/>
                  <a:pt x="60" y="226"/>
                  <a:pt x="60" y="227"/>
                </a:cubicBezTo>
                <a:cubicBezTo>
                  <a:pt x="60" y="228"/>
                  <a:pt x="60" y="229"/>
                  <a:pt x="62" y="229"/>
                </a:cubicBez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lose/>
                <a:moveTo>
                  <a:pt x="82" y="224"/>
                </a:moveTo>
                <a:cubicBezTo>
                  <a:pt x="80" y="224"/>
                  <a:pt x="79" y="225"/>
                  <a:pt x="79" y="227"/>
                </a:cubicBezTo>
                <a:cubicBezTo>
                  <a:pt x="79" y="229"/>
                  <a:pt x="80" y="230"/>
                  <a:pt x="82" y="230"/>
                </a:cubicBezTo>
                <a:cubicBezTo>
                  <a:pt x="84" y="230"/>
                  <a:pt x="85" y="229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lose/>
                <a:moveTo>
                  <a:pt x="103" y="223"/>
                </a:moveTo>
                <a:cubicBezTo>
                  <a:pt x="100" y="223"/>
                  <a:pt x="99" y="225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ubicBezTo>
                  <a:pt x="105" y="231"/>
                  <a:pt x="107" y="229"/>
                  <a:pt x="107" y="227"/>
                </a:cubicBezTo>
                <a:cubicBezTo>
                  <a:pt x="107" y="225"/>
                  <a:pt x="105" y="223"/>
                  <a:pt x="103" y="223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4"/>
                </a:moveTo>
                <a:cubicBezTo>
                  <a:pt x="148" y="234"/>
                  <a:pt x="151" y="231"/>
                  <a:pt x="151" y="227"/>
                </a:cubicBezTo>
                <a:cubicBezTo>
                  <a:pt x="151" y="223"/>
                  <a:pt x="148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1"/>
                  <a:pt x="140" y="234"/>
                  <a:pt x="144" y="234"/>
                </a:cubicBezTo>
                <a:close/>
                <a:moveTo>
                  <a:pt x="164" y="235"/>
                </a:moveTo>
                <a:cubicBezTo>
                  <a:pt x="169" y="235"/>
                  <a:pt x="173" y="231"/>
                  <a:pt x="173" y="227"/>
                </a:cubicBezTo>
                <a:cubicBezTo>
                  <a:pt x="173" y="222"/>
                  <a:pt x="169" y="219"/>
                  <a:pt x="164" y="219"/>
                </a:cubicBezTo>
                <a:cubicBezTo>
                  <a:pt x="160" y="219"/>
                  <a:pt x="156" y="222"/>
                  <a:pt x="156" y="227"/>
                </a:cubicBezTo>
                <a:cubicBezTo>
                  <a:pt x="156" y="231"/>
                  <a:pt x="160" y="235"/>
                  <a:pt x="164" y="235"/>
                </a:cubicBezTo>
                <a:close/>
                <a:moveTo>
                  <a:pt x="185" y="237"/>
                </a:moveTo>
                <a:cubicBezTo>
                  <a:pt x="190" y="237"/>
                  <a:pt x="195" y="232"/>
                  <a:pt x="195" y="227"/>
                </a:cubicBezTo>
                <a:cubicBezTo>
                  <a:pt x="195" y="221"/>
                  <a:pt x="190" y="217"/>
                  <a:pt x="185" y="217"/>
                </a:cubicBezTo>
                <a:cubicBezTo>
                  <a:pt x="180" y="217"/>
                  <a:pt x="175" y="221"/>
                  <a:pt x="175" y="227"/>
                </a:cubicBezTo>
                <a:cubicBezTo>
                  <a:pt x="175" y="232"/>
                  <a:pt x="180" y="237"/>
                  <a:pt x="185" y="237"/>
                </a:cubicBezTo>
                <a:close/>
                <a:moveTo>
                  <a:pt x="350" y="216"/>
                </a:moveTo>
                <a:cubicBezTo>
                  <a:pt x="345" y="216"/>
                  <a:pt x="340" y="220"/>
                  <a:pt x="339" y="224"/>
                </a:cubicBezTo>
                <a:cubicBezTo>
                  <a:pt x="338" y="220"/>
                  <a:pt x="334" y="216"/>
                  <a:pt x="329" y="216"/>
                </a:cubicBezTo>
                <a:cubicBezTo>
                  <a:pt x="324" y="216"/>
                  <a:pt x="320" y="220"/>
                  <a:pt x="319" y="224"/>
                </a:cubicBezTo>
                <a:cubicBezTo>
                  <a:pt x="318" y="220"/>
                  <a:pt x="313" y="216"/>
                  <a:pt x="308" y="216"/>
                </a:cubicBezTo>
                <a:cubicBezTo>
                  <a:pt x="303" y="216"/>
                  <a:pt x="299" y="220"/>
                  <a:pt x="298" y="224"/>
                </a:cubicBezTo>
                <a:cubicBezTo>
                  <a:pt x="297" y="220"/>
                  <a:pt x="293" y="216"/>
                  <a:pt x="288" y="216"/>
                </a:cubicBezTo>
                <a:cubicBezTo>
                  <a:pt x="283" y="216"/>
                  <a:pt x="279" y="220"/>
                  <a:pt x="278" y="224"/>
                </a:cubicBezTo>
                <a:cubicBezTo>
                  <a:pt x="276" y="220"/>
                  <a:pt x="272" y="216"/>
                  <a:pt x="267" y="216"/>
                </a:cubicBezTo>
                <a:cubicBezTo>
                  <a:pt x="262" y="216"/>
                  <a:pt x="258" y="220"/>
                  <a:pt x="257" y="224"/>
                </a:cubicBezTo>
                <a:cubicBezTo>
                  <a:pt x="256" y="220"/>
                  <a:pt x="252" y="216"/>
                  <a:pt x="247" y="216"/>
                </a:cubicBezTo>
                <a:cubicBezTo>
                  <a:pt x="242" y="216"/>
                  <a:pt x="238" y="220"/>
                  <a:pt x="236" y="224"/>
                </a:cubicBezTo>
                <a:cubicBezTo>
                  <a:pt x="235" y="220"/>
                  <a:pt x="231" y="216"/>
                  <a:pt x="226" y="216"/>
                </a:cubicBezTo>
                <a:cubicBezTo>
                  <a:pt x="221" y="216"/>
                  <a:pt x="217" y="220"/>
                  <a:pt x="216" y="224"/>
                </a:cubicBezTo>
                <a:cubicBezTo>
                  <a:pt x="215" y="220"/>
                  <a:pt x="211" y="216"/>
                  <a:pt x="206" y="216"/>
                </a:cubicBezTo>
                <a:cubicBezTo>
                  <a:pt x="200" y="216"/>
                  <a:pt x="195" y="221"/>
                  <a:pt x="195" y="227"/>
                </a:cubicBezTo>
                <a:cubicBezTo>
                  <a:pt x="195" y="233"/>
                  <a:pt x="200" y="237"/>
                  <a:pt x="206" y="237"/>
                </a:cubicBezTo>
                <a:cubicBezTo>
                  <a:pt x="211" y="237"/>
                  <a:pt x="215" y="234"/>
                  <a:pt x="216" y="229"/>
                </a:cubicBezTo>
                <a:cubicBezTo>
                  <a:pt x="217" y="234"/>
                  <a:pt x="221" y="237"/>
                  <a:pt x="226" y="237"/>
                </a:cubicBezTo>
                <a:cubicBezTo>
                  <a:pt x="231" y="237"/>
                  <a:pt x="235" y="234"/>
                  <a:pt x="236" y="229"/>
                </a:cubicBezTo>
                <a:cubicBezTo>
                  <a:pt x="238" y="234"/>
                  <a:pt x="242" y="237"/>
                  <a:pt x="247" y="237"/>
                </a:cubicBezTo>
                <a:cubicBezTo>
                  <a:pt x="252" y="237"/>
                  <a:pt x="256" y="234"/>
                  <a:pt x="257" y="229"/>
                </a:cubicBezTo>
                <a:cubicBezTo>
                  <a:pt x="258" y="234"/>
                  <a:pt x="262" y="237"/>
                  <a:pt x="267" y="237"/>
                </a:cubicBezTo>
                <a:cubicBezTo>
                  <a:pt x="272" y="237"/>
                  <a:pt x="276" y="234"/>
                  <a:pt x="278" y="229"/>
                </a:cubicBezTo>
                <a:cubicBezTo>
                  <a:pt x="279" y="234"/>
                  <a:pt x="283" y="237"/>
                  <a:pt x="288" y="237"/>
                </a:cubicBezTo>
                <a:cubicBezTo>
                  <a:pt x="293" y="237"/>
                  <a:pt x="297" y="234"/>
                  <a:pt x="298" y="229"/>
                </a:cubicBezTo>
                <a:cubicBezTo>
                  <a:pt x="299" y="234"/>
                  <a:pt x="303" y="237"/>
                  <a:pt x="308" y="237"/>
                </a:cubicBezTo>
                <a:cubicBezTo>
                  <a:pt x="313" y="237"/>
                  <a:pt x="318" y="234"/>
                  <a:pt x="319" y="229"/>
                </a:cubicBezTo>
                <a:cubicBezTo>
                  <a:pt x="320" y="234"/>
                  <a:pt x="324" y="237"/>
                  <a:pt x="329" y="237"/>
                </a:cubicBezTo>
                <a:cubicBezTo>
                  <a:pt x="334" y="237"/>
                  <a:pt x="338" y="234"/>
                  <a:pt x="339" y="229"/>
                </a:cubicBezTo>
                <a:cubicBezTo>
                  <a:pt x="340" y="234"/>
                  <a:pt x="345" y="237"/>
                  <a:pt x="350" y="237"/>
                </a:cubicBezTo>
                <a:cubicBezTo>
                  <a:pt x="355" y="237"/>
                  <a:pt x="360" y="233"/>
                  <a:pt x="360" y="227"/>
                </a:cubicBezTo>
                <a:cubicBezTo>
                  <a:pt x="360" y="221"/>
                  <a:pt x="355" y="216"/>
                  <a:pt x="350" y="216"/>
                </a:cubicBezTo>
                <a:close/>
                <a:moveTo>
                  <a:pt x="370" y="236"/>
                </a:moveTo>
                <a:cubicBezTo>
                  <a:pt x="375" y="236"/>
                  <a:pt x="379" y="232"/>
                  <a:pt x="379" y="227"/>
                </a:cubicBezTo>
                <a:cubicBezTo>
                  <a:pt x="379" y="222"/>
                  <a:pt x="375" y="218"/>
                  <a:pt x="370" y="218"/>
                </a:cubicBezTo>
                <a:cubicBezTo>
                  <a:pt x="365" y="218"/>
                  <a:pt x="361" y="222"/>
                  <a:pt x="361" y="227"/>
                </a:cubicBezTo>
                <a:cubicBezTo>
                  <a:pt x="361" y="232"/>
                  <a:pt x="365" y="236"/>
                  <a:pt x="370" y="236"/>
                </a:cubicBezTo>
                <a:close/>
                <a:moveTo>
                  <a:pt x="398" y="227"/>
                </a:moveTo>
                <a:cubicBezTo>
                  <a:pt x="398" y="223"/>
                  <a:pt x="395" y="219"/>
                  <a:pt x="391" y="219"/>
                </a:cubicBezTo>
                <a:cubicBezTo>
                  <a:pt x="387" y="219"/>
                  <a:pt x="383" y="223"/>
                  <a:pt x="383" y="227"/>
                </a:cubicBezTo>
                <a:cubicBezTo>
                  <a:pt x="383" y="231"/>
                  <a:pt x="387" y="234"/>
                  <a:pt x="391" y="234"/>
                </a:cubicBezTo>
                <a:cubicBezTo>
                  <a:pt x="395" y="234"/>
                  <a:pt x="398" y="231"/>
                  <a:pt x="398" y="227"/>
                </a:cubicBezTo>
                <a:close/>
                <a:moveTo>
                  <a:pt x="411" y="233"/>
                </a:moveTo>
                <a:cubicBezTo>
                  <a:pt x="415" y="233"/>
                  <a:pt x="417" y="230"/>
                  <a:pt x="417" y="227"/>
                </a:cubicBezTo>
                <a:cubicBezTo>
                  <a:pt x="417" y="223"/>
                  <a:pt x="415" y="221"/>
                  <a:pt x="411" y="221"/>
                </a:cubicBezTo>
                <a:cubicBezTo>
                  <a:pt x="408" y="221"/>
                  <a:pt x="405" y="223"/>
                  <a:pt x="405" y="227"/>
                </a:cubicBezTo>
                <a:cubicBezTo>
                  <a:pt x="405" y="230"/>
                  <a:pt x="408" y="233"/>
                  <a:pt x="411" y="233"/>
                </a:cubicBezTo>
                <a:close/>
                <a:moveTo>
                  <a:pt x="432" y="222"/>
                </a:moveTo>
                <a:cubicBezTo>
                  <a:pt x="429" y="222"/>
                  <a:pt x="427" y="224"/>
                  <a:pt x="427" y="227"/>
                </a:cubicBezTo>
                <a:cubicBezTo>
                  <a:pt x="427" y="230"/>
                  <a:pt x="429" y="232"/>
                  <a:pt x="432" y="232"/>
                </a:cubicBezTo>
                <a:cubicBezTo>
                  <a:pt x="435" y="232"/>
                  <a:pt x="437" y="230"/>
                  <a:pt x="437" y="227"/>
                </a:cubicBezTo>
                <a:cubicBezTo>
                  <a:pt x="437" y="224"/>
                  <a:pt x="435" y="222"/>
                  <a:pt x="432" y="222"/>
                </a:cubicBezTo>
                <a:close/>
                <a:moveTo>
                  <a:pt x="452" y="223"/>
                </a:moveTo>
                <a:cubicBezTo>
                  <a:pt x="450" y="223"/>
                  <a:pt x="449" y="225"/>
                  <a:pt x="449" y="227"/>
                </a:cubicBezTo>
                <a:cubicBezTo>
                  <a:pt x="449" y="229"/>
                  <a:pt x="450" y="231"/>
                  <a:pt x="452" y="231"/>
                </a:cubicBezTo>
                <a:cubicBezTo>
                  <a:pt x="454" y="231"/>
                  <a:pt x="456" y="229"/>
                  <a:pt x="456" y="227"/>
                </a:cubicBezTo>
                <a:cubicBezTo>
                  <a:pt x="456" y="225"/>
                  <a:pt x="454" y="223"/>
                  <a:pt x="452" y="223"/>
                </a:cubicBezTo>
                <a:close/>
                <a:moveTo>
                  <a:pt x="473" y="224"/>
                </a:moveTo>
                <a:cubicBezTo>
                  <a:pt x="472" y="224"/>
                  <a:pt x="470" y="225"/>
                  <a:pt x="470" y="227"/>
                </a:cubicBezTo>
                <a:cubicBezTo>
                  <a:pt x="470" y="228"/>
                  <a:pt x="472" y="229"/>
                  <a:pt x="473" y="229"/>
                </a:cubicBezTo>
                <a:cubicBezTo>
                  <a:pt x="474" y="229"/>
                  <a:pt x="476" y="228"/>
                  <a:pt x="476" y="227"/>
                </a:cubicBezTo>
                <a:cubicBezTo>
                  <a:pt x="476" y="225"/>
                  <a:pt x="474" y="224"/>
                  <a:pt x="473" y="224"/>
                </a:cubicBezTo>
                <a:close/>
                <a:moveTo>
                  <a:pt x="494" y="225"/>
                </a:moveTo>
                <a:cubicBezTo>
                  <a:pt x="493" y="225"/>
                  <a:pt x="492" y="226"/>
                  <a:pt x="492" y="227"/>
                </a:cubicBezTo>
                <a:cubicBezTo>
                  <a:pt x="492" y="228"/>
                  <a:pt x="493" y="229"/>
                  <a:pt x="494" y="229"/>
                </a:cubicBezTo>
                <a:cubicBezTo>
                  <a:pt x="495" y="229"/>
                  <a:pt x="495" y="228"/>
                  <a:pt x="495" y="227"/>
                </a:cubicBezTo>
                <a:cubicBezTo>
                  <a:pt x="495" y="226"/>
                  <a:pt x="495" y="225"/>
                  <a:pt x="494" y="225"/>
                </a:cubicBezTo>
                <a:close/>
                <a:moveTo>
                  <a:pt x="514" y="226"/>
                </a:moveTo>
                <a:cubicBezTo>
                  <a:pt x="514" y="226"/>
                  <a:pt x="513" y="226"/>
                  <a:pt x="513" y="227"/>
                </a:cubicBezTo>
                <a:cubicBezTo>
                  <a:pt x="513" y="227"/>
                  <a:pt x="514" y="228"/>
                  <a:pt x="514" y="228"/>
                </a:cubicBezTo>
                <a:cubicBezTo>
                  <a:pt x="515" y="228"/>
                  <a:pt x="515" y="227"/>
                  <a:pt x="515" y="227"/>
                </a:cubicBezTo>
                <a:cubicBezTo>
                  <a:pt x="515" y="226"/>
                  <a:pt x="515" y="226"/>
                  <a:pt x="514" y="226"/>
                </a:cubicBezTo>
                <a:close/>
                <a:moveTo>
                  <a:pt x="535" y="226"/>
                </a:moveTo>
                <a:cubicBezTo>
                  <a:pt x="535" y="226"/>
                  <a:pt x="534" y="227"/>
                  <a:pt x="534" y="227"/>
                </a:cubicBezTo>
                <a:cubicBezTo>
                  <a:pt x="534" y="227"/>
                  <a:pt x="535" y="227"/>
                  <a:pt x="535" y="227"/>
                </a:cubicBezTo>
                <a:cubicBezTo>
                  <a:pt x="535" y="227"/>
                  <a:pt x="535" y="227"/>
                  <a:pt x="535" y="227"/>
                </a:cubicBezTo>
                <a:cubicBezTo>
                  <a:pt x="535" y="227"/>
                  <a:pt x="535" y="226"/>
                  <a:pt x="535" y="226"/>
                </a:cubicBezTo>
                <a:close/>
                <a:moveTo>
                  <a:pt x="555" y="227"/>
                </a:move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lose/>
                <a:moveTo>
                  <a:pt x="10" y="247"/>
                </a:moveTo>
                <a:cubicBezTo>
                  <a:pt x="10" y="248"/>
                  <a:pt x="10" y="248"/>
                  <a:pt x="10" y="248"/>
                </a:cubicBezTo>
                <a:cubicBezTo>
                  <a:pt x="10" y="248"/>
                  <a:pt x="10" y="248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lose/>
                <a:moveTo>
                  <a:pt x="31" y="247"/>
                </a:moveTo>
                <a:cubicBezTo>
                  <a:pt x="30" y="247"/>
                  <a:pt x="30" y="247"/>
                  <a:pt x="30" y="247"/>
                </a:cubicBezTo>
                <a:cubicBezTo>
                  <a:pt x="30" y="248"/>
                  <a:pt x="30" y="248"/>
                  <a:pt x="31" y="248"/>
                </a:cubicBezTo>
                <a:cubicBezTo>
                  <a:pt x="31" y="248"/>
                  <a:pt x="31" y="248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6"/>
                </a:moveTo>
                <a:cubicBezTo>
                  <a:pt x="51" y="246"/>
                  <a:pt x="50" y="247"/>
                  <a:pt x="50" y="247"/>
                </a:cubicBezTo>
                <a:cubicBezTo>
                  <a:pt x="50" y="248"/>
                  <a:pt x="51" y="249"/>
                  <a:pt x="51" y="249"/>
                </a:cubicBezTo>
                <a:cubicBezTo>
                  <a:pt x="52" y="249"/>
                  <a:pt x="52" y="248"/>
                  <a:pt x="52" y="247"/>
                </a:cubicBezTo>
                <a:cubicBezTo>
                  <a:pt x="52" y="247"/>
                  <a:pt x="52" y="246"/>
                  <a:pt x="51" y="246"/>
                </a:cubicBezTo>
                <a:close/>
                <a:moveTo>
                  <a:pt x="72" y="246"/>
                </a:moveTo>
                <a:cubicBezTo>
                  <a:pt x="71" y="246"/>
                  <a:pt x="70" y="246"/>
                  <a:pt x="70" y="247"/>
                </a:cubicBezTo>
                <a:cubicBezTo>
                  <a:pt x="70" y="248"/>
                  <a:pt x="71" y="249"/>
                  <a:pt x="72" y="249"/>
                </a:cubicBez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lose/>
                <a:moveTo>
                  <a:pt x="92" y="245"/>
                </a:moveTo>
                <a:cubicBezTo>
                  <a:pt x="91" y="245"/>
                  <a:pt x="90" y="246"/>
                  <a:pt x="90" y="247"/>
                </a:cubicBezTo>
                <a:cubicBezTo>
                  <a:pt x="90" y="249"/>
                  <a:pt x="91" y="250"/>
                  <a:pt x="92" y="250"/>
                </a:cubicBezTo>
                <a:cubicBezTo>
                  <a:pt x="94" y="250"/>
                  <a:pt x="95" y="249"/>
                  <a:pt x="95" y="247"/>
                </a:cubicBezTo>
                <a:cubicBezTo>
                  <a:pt x="95" y="246"/>
                  <a:pt x="94" y="245"/>
                  <a:pt x="92" y="245"/>
                </a:cubicBezTo>
                <a:close/>
                <a:moveTo>
                  <a:pt x="113" y="244"/>
                </a:moveTo>
                <a:cubicBezTo>
                  <a:pt x="111" y="244"/>
                  <a:pt x="109" y="245"/>
                  <a:pt x="109" y="247"/>
                </a:cubicBezTo>
                <a:cubicBezTo>
                  <a:pt x="109" y="250"/>
                  <a:pt x="111" y="251"/>
                  <a:pt x="113" y="251"/>
                </a:cubicBezTo>
                <a:cubicBezTo>
                  <a:pt x="115" y="251"/>
                  <a:pt x="117" y="250"/>
                  <a:pt x="117" y="247"/>
                </a:cubicBezTo>
                <a:cubicBezTo>
                  <a:pt x="117" y="245"/>
                  <a:pt x="115" y="244"/>
                  <a:pt x="113" y="244"/>
                </a:cubicBezTo>
                <a:close/>
                <a:moveTo>
                  <a:pt x="134" y="243"/>
                </a:moveTo>
                <a:cubicBezTo>
                  <a:pt x="131" y="243"/>
                  <a:pt x="129" y="245"/>
                  <a:pt x="129" y="247"/>
                </a:cubicBezTo>
                <a:cubicBezTo>
                  <a:pt x="129" y="250"/>
                  <a:pt x="131" y="252"/>
                  <a:pt x="134" y="252"/>
                </a:cubicBezTo>
                <a:cubicBezTo>
                  <a:pt x="136" y="252"/>
                  <a:pt x="139" y="250"/>
                  <a:pt x="139" y="247"/>
                </a:cubicBezTo>
                <a:cubicBezTo>
                  <a:pt x="139" y="245"/>
                  <a:pt x="136" y="243"/>
                  <a:pt x="134" y="243"/>
                </a:cubicBezTo>
                <a:close/>
                <a:moveTo>
                  <a:pt x="160" y="247"/>
                </a:moveTo>
                <a:cubicBezTo>
                  <a:pt x="160" y="244"/>
                  <a:pt x="158" y="241"/>
                  <a:pt x="154" y="241"/>
                </a:cubicBezTo>
                <a:cubicBezTo>
                  <a:pt x="151" y="241"/>
                  <a:pt x="148" y="244"/>
                  <a:pt x="148" y="247"/>
                </a:cubicBezTo>
                <a:cubicBezTo>
                  <a:pt x="148" y="251"/>
                  <a:pt x="151" y="254"/>
                  <a:pt x="154" y="254"/>
                </a:cubicBezTo>
                <a:cubicBezTo>
                  <a:pt x="158" y="254"/>
                  <a:pt x="160" y="251"/>
                  <a:pt x="160" y="247"/>
                </a:cubicBezTo>
                <a:close/>
                <a:moveTo>
                  <a:pt x="175" y="255"/>
                </a:moveTo>
                <a:cubicBezTo>
                  <a:pt x="179" y="255"/>
                  <a:pt x="182" y="252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7" y="243"/>
                  <a:pt x="167" y="247"/>
                </a:cubicBezTo>
                <a:cubicBezTo>
                  <a:pt x="167" y="252"/>
                  <a:pt x="171" y="255"/>
                  <a:pt x="175" y="255"/>
                </a:cubicBezTo>
                <a:close/>
                <a:moveTo>
                  <a:pt x="204" y="247"/>
                </a:moveTo>
                <a:cubicBezTo>
                  <a:pt x="204" y="243"/>
                  <a:pt x="200" y="239"/>
                  <a:pt x="195" y="239"/>
                </a:cubicBezTo>
                <a:cubicBezTo>
                  <a:pt x="190" y="239"/>
                  <a:pt x="186" y="243"/>
                  <a:pt x="186" y="247"/>
                </a:cubicBezTo>
                <a:cubicBezTo>
                  <a:pt x="186" y="252"/>
                  <a:pt x="190" y="256"/>
                  <a:pt x="195" y="256"/>
                </a:cubicBezTo>
                <a:cubicBezTo>
                  <a:pt x="200" y="256"/>
                  <a:pt x="204" y="252"/>
                  <a:pt x="204" y="247"/>
                </a:cubicBezTo>
                <a:close/>
                <a:moveTo>
                  <a:pt x="350" y="247"/>
                </a:moveTo>
                <a:cubicBezTo>
                  <a:pt x="350" y="242"/>
                  <a:pt x="345" y="237"/>
                  <a:pt x="339" y="237"/>
                </a:cubicBezTo>
                <a:cubicBezTo>
                  <a:pt x="334" y="237"/>
                  <a:pt x="330" y="240"/>
                  <a:pt x="329" y="245"/>
                </a:cubicBezTo>
                <a:cubicBezTo>
                  <a:pt x="328" y="240"/>
                  <a:pt x="324" y="237"/>
                  <a:pt x="319" y="237"/>
                </a:cubicBezTo>
                <a:cubicBezTo>
                  <a:pt x="314" y="237"/>
                  <a:pt x="310" y="240"/>
                  <a:pt x="308" y="245"/>
                </a:cubicBezTo>
                <a:cubicBezTo>
                  <a:pt x="307" y="240"/>
                  <a:pt x="303" y="237"/>
                  <a:pt x="298" y="237"/>
                </a:cubicBezTo>
                <a:cubicBezTo>
                  <a:pt x="293" y="237"/>
                  <a:pt x="289" y="240"/>
                  <a:pt x="288" y="245"/>
                </a:cubicBezTo>
                <a:cubicBezTo>
                  <a:pt x="287" y="240"/>
                  <a:pt x="283" y="237"/>
                  <a:pt x="278" y="237"/>
                </a:cubicBezTo>
                <a:cubicBezTo>
                  <a:pt x="273" y="237"/>
                  <a:pt x="268" y="240"/>
                  <a:pt x="267" y="245"/>
                </a:cubicBezTo>
                <a:cubicBezTo>
                  <a:pt x="266" y="240"/>
                  <a:pt x="262" y="237"/>
                  <a:pt x="257" y="237"/>
                </a:cubicBezTo>
                <a:cubicBezTo>
                  <a:pt x="252" y="237"/>
                  <a:pt x="248" y="240"/>
                  <a:pt x="247" y="245"/>
                </a:cubicBezTo>
                <a:cubicBezTo>
                  <a:pt x="246" y="240"/>
                  <a:pt x="241" y="237"/>
                  <a:pt x="236" y="237"/>
                </a:cubicBezTo>
                <a:cubicBezTo>
                  <a:pt x="231" y="237"/>
                  <a:pt x="227" y="241"/>
                  <a:pt x="226" y="246"/>
                </a:cubicBezTo>
                <a:cubicBezTo>
                  <a:pt x="225" y="241"/>
                  <a:pt x="221" y="237"/>
                  <a:pt x="216" y="237"/>
                </a:cubicBezTo>
                <a:cubicBezTo>
                  <a:pt x="210" y="237"/>
                  <a:pt x="206" y="242"/>
                  <a:pt x="206" y="247"/>
                </a:cubicBezTo>
                <a:cubicBezTo>
                  <a:pt x="206" y="253"/>
                  <a:pt x="210" y="258"/>
                  <a:pt x="216" y="258"/>
                </a:cubicBezTo>
                <a:cubicBezTo>
                  <a:pt x="221" y="258"/>
                  <a:pt x="225" y="254"/>
                  <a:pt x="226" y="249"/>
                </a:cubicBezTo>
                <a:cubicBezTo>
                  <a:pt x="227" y="254"/>
                  <a:pt x="231" y="258"/>
                  <a:pt x="236" y="258"/>
                </a:cubicBezTo>
                <a:cubicBezTo>
                  <a:pt x="241" y="258"/>
                  <a:pt x="246" y="255"/>
                  <a:pt x="247" y="250"/>
                </a:cubicBezTo>
                <a:cubicBezTo>
                  <a:pt x="248" y="255"/>
                  <a:pt x="252" y="258"/>
                  <a:pt x="257" y="258"/>
                </a:cubicBezTo>
                <a:cubicBezTo>
                  <a:pt x="262" y="258"/>
                  <a:pt x="266" y="255"/>
                  <a:pt x="267" y="250"/>
                </a:cubicBezTo>
                <a:cubicBezTo>
                  <a:pt x="268" y="255"/>
                  <a:pt x="273" y="258"/>
                  <a:pt x="278" y="258"/>
                </a:cubicBezTo>
                <a:cubicBezTo>
                  <a:pt x="283" y="258"/>
                  <a:pt x="287" y="255"/>
                  <a:pt x="288" y="250"/>
                </a:cubicBezTo>
                <a:cubicBezTo>
                  <a:pt x="289" y="255"/>
                  <a:pt x="293" y="258"/>
                  <a:pt x="298" y="258"/>
                </a:cubicBezTo>
                <a:cubicBezTo>
                  <a:pt x="303" y="258"/>
                  <a:pt x="307" y="255"/>
                  <a:pt x="308" y="250"/>
                </a:cubicBezTo>
                <a:cubicBezTo>
                  <a:pt x="310" y="255"/>
                  <a:pt x="314" y="258"/>
                  <a:pt x="319" y="258"/>
                </a:cubicBezTo>
                <a:cubicBezTo>
                  <a:pt x="324" y="258"/>
                  <a:pt x="328" y="255"/>
                  <a:pt x="329" y="250"/>
                </a:cubicBezTo>
                <a:cubicBezTo>
                  <a:pt x="330" y="255"/>
                  <a:pt x="334" y="258"/>
                  <a:pt x="339" y="258"/>
                </a:cubicBezTo>
                <a:cubicBezTo>
                  <a:pt x="345" y="258"/>
                  <a:pt x="350" y="253"/>
                  <a:pt x="350" y="247"/>
                </a:cubicBezTo>
                <a:close/>
                <a:moveTo>
                  <a:pt x="370" y="247"/>
                </a:moveTo>
                <a:cubicBezTo>
                  <a:pt x="370" y="242"/>
                  <a:pt x="365" y="238"/>
                  <a:pt x="360" y="238"/>
                </a:cubicBezTo>
                <a:cubicBezTo>
                  <a:pt x="355" y="238"/>
                  <a:pt x="350" y="242"/>
                  <a:pt x="350" y="247"/>
                </a:cubicBezTo>
                <a:cubicBezTo>
                  <a:pt x="350" y="253"/>
                  <a:pt x="355" y="257"/>
                  <a:pt x="360" y="257"/>
                </a:cubicBezTo>
                <a:cubicBezTo>
                  <a:pt x="365" y="257"/>
                  <a:pt x="370" y="253"/>
                  <a:pt x="370" y="247"/>
                </a:cubicBezTo>
                <a:close/>
                <a:moveTo>
                  <a:pt x="389" y="247"/>
                </a:moveTo>
                <a:cubicBezTo>
                  <a:pt x="389" y="243"/>
                  <a:pt x="385" y="239"/>
                  <a:pt x="380" y="239"/>
                </a:cubicBezTo>
                <a:cubicBezTo>
                  <a:pt x="376" y="239"/>
                  <a:pt x="372" y="243"/>
                  <a:pt x="372" y="247"/>
                </a:cubicBezTo>
                <a:cubicBezTo>
                  <a:pt x="372" y="252"/>
                  <a:pt x="376" y="256"/>
                  <a:pt x="380" y="256"/>
                </a:cubicBezTo>
                <a:cubicBezTo>
                  <a:pt x="385" y="256"/>
                  <a:pt x="389" y="252"/>
                  <a:pt x="389" y="247"/>
                </a:cubicBezTo>
                <a:close/>
                <a:moveTo>
                  <a:pt x="401" y="241"/>
                </a:moveTo>
                <a:cubicBezTo>
                  <a:pt x="397" y="241"/>
                  <a:pt x="394" y="244"/>
                  <a:pt x="394" y="247"/>
                </a:cubicBezTo>
                <a:cubicBezTo>
                  <a:pt x="394" y="251"/>
                  <a:pt x="397" y="254"/>
                  <a:pt x="401" y="254"/>
                </a:cubicBezTo>
                <a:cubicBezTo>
                  <a:pt x="405" y="254"/>
                  <a:pt x="408" y="251"/>
                  <a:pt x="408" y="247"/>
                </a:cubicBezTo>
                <a:cubicBezTo>
                  <a:pt x="408" y="244"/>
                  <a:pt x="405" y="241"/>
                  <a:pt x="401" y="241"/>
                </a:cubicBezTo>
                <a:close/>
                <a:moveTo>
                  <a:pt x="422" y="242"/>
                </a:moveTo>
                <a:cubicBezTo>
                  <a:pt x="419" y="242"/>
                  <a:pt x="416" y="244"/>
                  <a:pt x="416" y="247"/>
                </a:cubicBezTo>
                <a:cubicBezTo>
                  <a:pt x="416" y="251"/>
                  <a:pt x="419" y="253"/>
                  <a:pt x="422" y="253"/>
                </a:cubicBezTo>
                <a:cubicBezTo>
                  <a:pt x="425" y="253"/>
                  <a:pt x="427" y="251"/>
                  <a:pt x="427" y="247"/>
                </a:cubicBezTo>
                <a:cubicBezTo>
                  <a:pt x="427" y="244"/>
                  <a:pt x="425" y="242"/>
                  <a:pt x="422" y="242"/>
                </a:cubicBezTo>
                <a:close/>
                <a:moveTo>
                  <a:pt x="442" y="243"/>
                </a:moveTo>
                <a:cubicBezTo>
                  <a:pt x="440" y="243"/>
                  <a:pt x="438" y="245"/>
                  <a:pt x="438" y="247"/>
                </a:cubicBezTo>
                <a:cubicBezTo>
                  <a:pt x="438" y="250"/>
                  <a:pt x="440" y="252"/>
                  <a:pt x="442" y="252"/>
                </a:cubicBezTo>
                <a:cubicBezTo>
                  <a:pt x="445" y="252"/>
                  <a:pt x="447" y="250"/>
                  <a:pt x="447" y="247"/>
                </a:cubicBezTo>
                <a:cubicBezTo>
                  <a:pt x="447" y="245"/>
                  <a:pt x="445" y="243"/>
                  <a:pt x="442" y="243"/>
                </a:cubicBezTo>
                <a:close/>
                <a:moveTo>
                  <a:pt x="463" y="244"/>
                </a:moveTo>
                <a:cubicBezTo>
                  <a:pt x="461" y="244"/>
                  <a:pt x="459" y="246"/>
                  <a:pt x="459" y="247"/>
                </a:cubicBezTo>
                <a:cubicBezTo>
                  <a:pt x="459" y="249"/>
                  <a:pt x="461" y="251"/>
                  <a:pt x="463" y="251"/>
                </a:cubicBezTo>
                <a:cubicBezTo>
                  <a:pt x="465" y="251"/>
                  <a:pt x="466" y="249"/>
                  <a:pt x="466" y="247"/>
                </a:cubicBezTo>
                <a:cubicBezTo>
                  <a:pt x="466" y="246"/>
                  <a:pt x="465" y="244"/>
                  <a:pt x="463" y="244"/>
                </a:cubicBezTo>
                <a:close/>
                <a:moveTo>
                  <a:pt x="483" y="245"/>
                </a:moveTo>
                <a:cubicBezTo>
                  <a:pt x="482" y="245"/>
                  <a:pt x="481" y="246"/>
                  <a:pt x="481" y="247"/>
                </a:cubicBezTo>
                <a:cubicBezTo>
                  <a:pt x="481" y="249"/>
                  <a:pt x="482" y="250"/>
                  <a:pt x="483" y="250"/>
                </a:cubicBezTo>
                <a:cubicBezTo>
                  <a:pt x="485" y="250"/>
                  <a:pt x="486" y="249"/>
                  <a:pt x="486" y="247"/>
                </a:cubicBezTo>
                <a:cubicBezTo>
                  <a:pt x="486" y="246"/>
                  <a:pt x="485" y="245"/>
                  <a:pt x="483" y="245"/>
                </a:cubicBezTo>
                <a:close/>
                <a:moveTo>
                  <a:pt x="504" y="246"/>
                </a:moveTo>
                <a:cubicBezTo>
                  <a:pt x="503" y="246"/>
                  <a:pt x="502" y="247"/>
                  <a:pt x="502" y="247"/>
                </a:cubicBezTo>
                <a:cubicBezTo>
                  <a:pt x="502" y="248"/>
                  <a:pt x="503" y="249"/>
                  <a:pt x="504" y="249"/>
                </a:cubicBezTo>
                <a:cubicBezTo>
                  <a:pt x="505" y="249"/>
                  <a:pt x="505" y="248"/>
                  <a:pt x="505" y="247"/>
                </a:cubicBezTo>
                <a:cubicBezTo>
                  <a:pt x="505" y="247"/>
                  <a:pt x="505" y="246"/>
                  <a:pt x="504" y="246"/>
                </a:cubicBezTo>
                <a:close/>
                <a:moveTo>
                  <a:pt x="524" y="247"/>
                </a:moveTo>
                <a:cubicBezTo>
                  <a:pt x="524" y="247"/>
                  <a:pt x="524" y="247"/>
                  <a:pt x="524" y="247"/>
                </a:cubicBezTo>
                <a:cubicBezTo>
                  <a:pt x="524" y="248"/>
                  <a:pt x="524" y="248"/>
                  <a:pt x="524" y="248"/>
                </a:cubicBezTo>
                <a:cubicBezTo>
                  <a:pt x="525" y="248"/>
                  <a:pt x="525" y="248"/>
                  <a:pt x="525" y="247"/>
                </a:cubicBezTo>
                <a:cubicBezTo>
                  <a:pt x="525" y="247"/>
                  <a:pt x="525" y="247"/>
                  <a:pt x="524" y="247"/>
                </a:cubicBezTo>
                <a:close/>
                <a:moveTo>
                  <a:pt x="545" y="247"/>
                </a:moveTo>
                <a:cubicBezTo>
                  <a:pt x="545" y="248"/>
                  <a:pt x="545" y="248"/>
                  <a:pt x="545" y="248"/>
                </a:cubicBezTo>
                <a:cubicBezTo>
                  <a:pt x="545" y="248"/>
                  <a:pt x="545" y="248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lose/>
                <a:moveTo>
                  <a:pt x="0" y="268"/>
                </a:move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lose/>
                <a:moveTo>
                  <a:pt x="20" y="268"/>
                </a:moveTo>
                <a:cubicBezTo>
                  <a:pt x="20" y="268"/>
                  <a:pt x="20" y="268"/>
                  <a:pt x="20" y="268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0" y="268"/>
                </a:cubicBezTo>
                <a:close/>
                <a:moveTo>
                  <a:pt x="41" y="267"/>
                </a:moveTo>
                <a:cubicBezTo>
                  <a:pt x="41" y="267"/>
                  <a:pt x="40" y="268"/>
                  <a:pt x="40" y="268"/>
                </a:cubicBezTo>
                <a:cubicBezTo>
                  <a:pt x="40" y="268"/>
                  <a:pt x="41" y="269"/>
                  <a:pt x="41" y="269"/>
                </a:cubicBezTo>
                <a:cubicBezTo>
                  <a:pt x="41" y="269"/>
                  <a:pt x="42" y="268"/>
                  <a:pt x="42" y="268"/>
                </a:cubicBezTo>
                <a:cubicBezTo>
                  <a:pt x="42" y="268"/>
                  <a:pt x="41" y="267"/>
                  <a:pt x="41" y="267"/>
                </a:cubicBezTo>
                <a:close/>
                <a:moveTo>
                  <a:pt x="62" y="267"/>
                </a:moveTo>
                <a:cubicBezTo>
                  <a:pt x="61" y="267"/>
                  <a:pt x="60" y="267"/>
                  <a:pt x="60" y="268"/>
                </a:cubicBezTo>
                <a:cubicBezTo>
                  <a:pt x="60" y="269"/>
                  <a:pt x="61" y="270"/>
                  <a:pt x="62" y="270"/>
                </a:cubicBezTo>
                <a:cubicBezTo>
                  <a:pt x="62" y="270"/>
                  <a:pt x="63" y="269"/>
                  <a:pt x="63" y="268"/>
                </a:cubicBezTo>
                <a:cubicBezTo>
                  <a:pt x="63" y="267"/>
                  <a:pt x="62" y="267"/>
                  <a:pt x="62" y="267"/>
                </a:cubicBezTo>
                <a:close/>
                <a:moveTo>
                  <a:pt x="82" y="266"/>
                </a:moveTo>
                <a:cubicBezTo>
                  <a:pt x="81" y="266"/>
                  <a:pt x="80" y="267"/>
                  <a:pt x="80" y="268"/>
                </a:cubicBezTo>
                <a:cubicBezTo>
                  <a:pt x="80" y="269"/>
                  <a:pt x="81" y="270"/>
                  <a:pt x="82" y="270"/>
                </a:cubicBezTo>
                <a:cubicBezTo>
                  <a:pt x="83" y="270"/>
                  <a:pt x="84" y="269"/>
                  <a:pt x="84" y="268"/>
                </a:cubicBezTo>
                <a:cubicBezTo>
                  <a:pt x="84" y="267"/>
                  <a:pt x="83" y="266"/>
                  <a:pt x="82" y="266"/>
                </a:cubicBezTo>
                <a:close/>
                <a:moveTo>
                  <a:pt x="103" y="265"/>
                </a:moveTo>
                <a:cubicBezTo>
                  <a:pt x="101" y="265"/>
                  <a:pt x="100" y="266"/>
                  <a:pt x="100" y="268"/>
                </a:cubicBezTo>
                <a:cubicBezTo>
                  <a:pt x="100" y="270"/>
                  <a:pt x="101" y="271"/>
                  <a:pt x="103" y="271"/>
                </a:cubicBezTo>
                <a:cubicBezTo>
                  <a:pt x="105" y="271"/>
                  <a:pt x="106" y="270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lose/>
                <a:moveTo>
                  <a:pt x="123" y="264"/>
                </a:moveTo>
                <a:cubicBezTo>
                  <a:pt x="121" y="264"/>
                  <a:pt x="119" y="266"/>
                  <a:pt x="119" y="268"/>
                </a:cubicBezTo>
                <a:cubicBezTo>
                  <a:pt x="119" y="270"/>
                  <a:pt x="121" y="272"/>
                  <a:pt x="123" y="272"/>
                </a:cubicBezTo>
                <a:cubicBezTo>
                  <a:pt x="126" y="272"/>
                  <a:pt x="128" y="270"/>
                  <a:pt x="128" y="268"/>
                </a:cubicBezTo>
                <a:cubicBezTo>
                  <a:pt x="128" y="266"/>
                  <a:pt x="126" y="264"/>
                  <a:pt x="123" y="264"/>
                </a:cubicBezTo>
                <a:close/>
                <a:moveTo>
                  <a:pt x="144" y="263"/>
                </a:moveTo>
                <a:cubicBezTo>
                  <a:pt x="141" y="263"/>
                  <a:pt x="139" y="265"/>
                  <a:pt x="139" y="268"/>
                </a:cubicBezTo>
                <a:cubicBezTo>
                  <a:pt x="139" y="271"/>
                  <a:pt x="141" y="273"/>
                  <a:pt x="144" y="273"/>
                </a:cubicBezTo>
                <a:cubicBezTo>
                  <a:pt x="147" y="273"/>
                  <a:pt x="149" y="271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lose/>
                <a:moveTo>
                  <a:pt x="164" y="262"/>
                </a:moveTo>
                <a:cubicBezTo>
                  <a:pt x="161" y="262"/>
                  <a:pt x="158" y="264"/>
                  <a:pt x="158" y="268"/>
                </a:cubicBezTo>
                <a:cubicBezTo>
                  <a:pt x="158" y="272"/>
                  <a:pt x="161" y="274"/>
                  <a:pt x="164" y="274"/>
                </a:cubicBezTo>
                <a:cubicBezTo>
                  <a:pt x="168" y="274"/>
                  <a:pt x="171" y="272"/>
                  <a:pt x="171" y="268"/>
                </a:cubicBezTo>
                <a:cubicBezTo>
                  <a:pt x="171" y="264"/>
                  <a:pt x="168" y="262"/>
                  <a:pt x="164" y="262"/>
                </a:cubicBezTo>
                <a:close/>
                <a:moveTo>
                  <a:pt x="185" y="276"/>
                </a:moveTo>
                <a:cubicBezTo>
                  <a:pt x="189" y="276"/>
                  <a:pt x="193" y="272"/>
                  <a:pt x="193" y="268"/>
                </a:cubicBezTo>
                <a:cubicBezTo>
                  <a:pt x="193" y="264"/>
                  <a:pt x="189" y="260"/>
                  <a:pt x="185" y="260"/>
                </a:cubicBezTo>
                <a:cubicBezTo>
                  <a:pt x="181" y="260"/>
                  <a:pt x="177" y="264"/>
                  <a:pt x="177" y="268"/>
                </a:cubicBezTo>
                <a:cubicBezTo>
                  <a:pt x="177" y="272"/>
                  <a:pt x="181" y="276"/>
                  <a:pt x="185" y="276"/>
                </a:cubicBezTo>
                <a:close/>
                <a:moveTo>
                  <a:pt x="206" y="277"/>
                </a:moveTo>
                <a:cubicBezTo>
                  <a:pt x="210" y="277"/>
                  <a:pt x="214" y="273"/>
                  <a:pt x="214" y="268"/>
                </a:cubicBezTo>
                <a:cubicBezTo>
                  <a:pt x="214" y="263"/>
                  <a:pt x="210" y="259"/>
                  <a:pt x="206" y="259"/>
                </a:cubicBezTo>
                <a:cubicBezTo>
                  <a:pt x="201" y="259"/>
                  <a:pt x="197" y="263"/>
                  <a:pt x="197" y="268"/>
                </a:cubicBezTo>
                <a:cubicBezTo>
                  <a:pt x="197" y="273"/>
                  <a:pt x="201" y="277"/>
                  <a:pt x="206" y="277"/>
                </a:cubicBezTo>
                <a:close/>
                <a:moveTo>
                  <a:pt x="236" y="268"/>
                </a:moveTo>
                <a:cubicBezTo>
                  <a:pt x="236" y="263"/>
                  <a:pt x="231" y="258"/>
                  <a:pt x="226" y="258"/>
                </a:cubicBezTo>
                <a:cubicBezTo>
                  <a:pt x="221" y="258"/>
                  <a:pt x="217" y="263"/>
                  <a:pt x="217" y="268"/>
                </a:cubicBezTo>
                <a:cubicBezTo>
                  <a:pt x="217" y="273"/>
                  <a:pt x="221" y="278"/>
                  <a:pt x="226" y="278"/>
                </a:cubicBezTo>
                <a:cubicBezTo>
                  <a:pt x="231" y="278"/>
                  <a:pt x="236" y="273"/>
                  <a:pt x="236" y="268"/>
                </a:cubicBezTo>
                <a:close/>
                <a:moveTo>
                  <a:pt x="298" y="268"/>
                </a:moveTo>
                <a:cubicBezTo>
                  <a:pt x="298" y="262"/>
                  <a:pt x="294" y="258"/>
                  <a:pt x="288" y="258"/>
                </a:cubicBezTo>
                <a:cubicBezTo>
                  <a:pt x="283" y="258"/>
                  <a:pt x="279" y="261"/>
                  <a:pt x="278" y="266"/>
                </a:cubicBezTo>
                <a:cubicBezTo>
                  <a:pt x="277" y="261"/>
                  <a:pt x="272" y="257"/>
                  <a:pt x="267" y="257"/>
                </a:cubicBezTo>
                <a:cubicBezTo>
                  <a:pt x="262" y="257"/>
                  <a:pt x="258" y="261"/>
                  <a:pt x="257" y="266"/>
                </a:cubicBezTo>
                <a:cubicBezTo>
                  <a:pt x="256" y="262"/>
                  <a:pt x="252" y="258"/>
                  <a:pt x="247" y="258"/>
                </a:cubicBezTo>
                <a:cubicBezTo>
                  <a:pt x="241" y="258"/>
                  <a:pt x="236" y="262"/>
                  <a:pt x="236" y="268"/>
                </a:cubicBezTo>
                <a:cubicBezTo>
                  <a:pt x="236" y="274"/>
                  <a:pt x="241" y="278"/>
                  <a:pt x="247" y="278"/>
                </a:cubicBezTo>
                <a:cubicBezTo>
                  <a:pt x="252" y="278"/>
                  <a:pt x="256" y="275"/>
                  <a:pt x="257" y="270"/>
                </a:cubicBezTo>
                <a:cubicBezTo>
                  <a:pt x="258" y="275"/>
                  <a:pt x="262" y="279"/>
                  <a:pt x="267" y="279"/>
                </a:cubicBezTo>
                <a:cubicBezTo>
                  <a:pt x="272" y="279"/>
                  <a:pt x="277" y="275"/>
                  <a:pt x="278" y="270"/>
                </a:cubicBezTo>
                <a:cubicBezTo>
                  <a:pt x="279" y="275"/>
                  <a:pt x="283" y="279"/>
                  <a:pt x="288" y="279"/>
                </a:cubicBezTo>
                <a:cubicBezTo>
                  <a:pt x="294" y="279"/>
                  <a:pt x="298" y="274"/>
                  <a:pt x="298" y="268"/>
                </a:cubicBezTo>
                <a:close/>
                <a:moveTo>
                  <a:pt x="318" y="268"/>
                </a:moveTo>
                <a:cubicBezTo>
                  <a:pt x="318" y="263"/>
                  <a:pt x="314" y="258"/>
                  <a:pt x="308" y="258"/>
                </a:cubicBezTo>
                <a:cubicBezTo>
                  <a:pt x="303" y="258"/>
                  <a:pt x="298" y="263"/>
                  <a:pt x="298" y="268"/>
                </a:cubicBezTo>
                <a:cubicBezTo>
                  <a:pt x="298" y="274"/>
                  <a:pt x="303" y="278"/>
                  <a:pt x="308" y="278"/>
                </a:cubicBezTo>
                <a:cubicBezTo>
                  <a:pt x="314" y="278"/>
                  <a:pt x="318" y="274"/>
                  <a:pt x="318" y="268"/>
                </a:cubicBezTo>
                <a:close/>
                <a:moveTo>
                  <a:pt x="338" y="268"/>
                </a:moveTo>
                <a:cubicBezTo>
                  <a:pt x="338" y="263"/>
                  <a:pt x="334" y="259"/>
                  <a:pt x="329" y="259"/>
                </a:cubicBezTo>
                <a:cubicBezTo>
                  <a:pt x="324" y="259"/>
                  <a:pt x="320" y="263"/>
                  <a:pt x="320" y="268"/>
                </a:cubicBezTo>
                <a:cubicBezTo>
                  <a:pt x="320" y="273"/>
                  <a:pt x="324" y="277"/>
                  <a:pt x="329" y="277"/>
                </a:cubicBezTo>
                <a:cubicBezTo>
                  <a:pt x="334" y="277"/>
                  <a:pt x="338" y="273"/>
                  <a:pt x="338" y="268"/>
                </a:cubicBezTo>
                <a:close/>
                <a:moveTo>
                  <a:pt x="350" y="276"/>
                </a:moveTo>
                <a:cubicBezTo>
                  <a:pt x="354" y="276"/>
                  <a:pt x="358" y="273"/>
                  <a:pt x="358" y="268"/>
                </a:cubicBezTo>
                <a:cubicBezTo>
                  <a:pt x="358" y="264"/>
                  <a:pt x="354" y="260"/>
                  <a:pt x="350" y="260"/>
                </a:cubicBezTo>
                <a:cubicBezTo>
                  <a:pt x="345" y="260"/>
                  <a:pt x="341" y="264"/>
                  <a:pt x="341" y="268"/>
                </a:cubicBezTo>
                <a:cubicBezTo>
                  <a:pt x="341" y="273"/>
                  <a:pt x="345" y="276"/>
                  <a:pt x="350" y="276"/>
                </a:cubicBezTo>
                <a:close/>
                <a:moveTo>
                  <a:pt x="370" y="275"/>
                </a:moveTo>
                <a:cubicBezTo>
                  <a:pt x="374" y="275"/>
                  <a:pt x="377" y="272"/>
                  <a:pt x="377" y="268"/>
                </a:cubicBezTo>
                <a:cubicBezTo>
                  <a:pt x="377" y="264"/>
                  <a:pt x="374" y="261"/>
                  <a:pt x="370" y="261"/>
                </a:cubicBezTo>
                <a:cubicBezTo>
                  <a:pt x="366" y="261"/>
                  <a:pt x="363" y="264"/>
                  <a:pt x="363" y="268"/>
                </a:cubicBezTo>
                <a:cubicBezTo>
                  <a:pt x="363" y="272"/>
                  <a:pt x="366" y="275"/>
                  <a:pt x="370" y="275"/>
                </a:cubicBezTo>
                <a:close/>
                <a:moveTo>
                  <a:pt x="391" y="262"/>
                </a:moveTo>
                <a:cubicBezTo>
                  <a:pt x="387" y="262"/>
                  <a:pt x="385" y="265"/>
                  <a:pt x="385" y="268"/>
                </a:cubicBezTo>
                <a:cubicBezTo>
                  <a:pt x="385" y="271"/>
                  <a:pt x="387" y="274"/>
                  <a:pt x="391" y="274"/>
                </a:cubicBezTo>
                <a:cubicBezTo>
                  <a:pt x="394" y="274"/>
                  <a:pt x="397" y="271"/>
                  <a:pt x="397" y="268"/>
                </a:cubicBezTo>
                <a:cubicBezTo>
                  <a:pt x="397" y="265"/>
                  <a:pt x="394" y="262"/>
                  <a:pt x="391" y="262"/>
                </a:cubicBezTo>
                <a:close/>
                <a:moveTo>
                  <a:pt x="411" y="263"/>
                </a:moveTo>
                <a:cubicBezTo>
                  <a:pt x="409" y="263"/>
                  <a:pt x="407" y="265"/>
                  <a:pt x="407" y="268"/>
                </a:cubicBezTo>
                <a:cubicBezTo>
                  <a:pt x="407" y="271"/>
                  <a:pt x="409" y="273"/>
                  <a:pt x="411" y="273"/>
                </a:cubicBezTo>
                <a:cubicBezTo>
                  <a:pt x="414" y="273"/>
                  <a:pt x="416" y="271"/>
                  <a:pt x="416" y="268"/>
                </a:cubicBezTo>
                <a:cubicBezTo>
                  <a:pt x="416" y="265"/>
                  <a:pt x="414" y="263"/>
                  <a:pt x="411" y="263"/>
                </a:cubicBezTo>
                <a:close/>
                <a:moveTo>
                  <a:pt x="432" y="264"/>
                </a:moveTo>
                <a:cubicBezTo>
                  <a:pt x="430" y="264"/>
                  <a:pt x="428" y="266"/>
                  <a:pt x="428" y="268"/>
                </a:cubicBezTo>
                <a:cubicBezTo>
                  <a:pt x="428" y="270"/>
                  <a:pt x="430" y="272"/>
                  <a:pt x="432" y="272"/>
                </a:cubicBezTo>
                <a:cubicBezTo>
                  <a:pt x="434" y="272"/>
                  <a:pt x="436" y="270"/>
                  <a:pt x="436" y="268"/>
                </a:cubicBezTo>
                <a:cubicBezTo>
                  <a:pt x="436" y="266"/>
                  <a:pt x="434" y="264"/>
                  <a:pt x="432" y="264"/>
                </a:cubicBezTo>
                <a:close/>
                <a:moveTo>
                  <a:pt x="452" y="265"/>
                </a:moveTo>
                <a:cubicBezTo>
                  <a:pt x="451" y="265"/>
                  <a:pt x="450" y="267"/>
                  <a:pt x="450" y="268"/>
                </a:cubicBezTo>
                <a:cubicBezTo>
                  <a:pt x="450" y="270"/>
                  <a:pt x="451" y="271"/>
                  <a:pt x="452" y="271"/>
                </a:cubicBezTo>
                <a:cubicBezTo>
                  <a:pt x="454" y="271"/>
                  <a:pt x="455" y="270"/>
                  <a:pt x="455" y="268"/>
                </a:cubicBezTo>
                <a:cubicBezTo>
                  <a:pt x="455" y="267"/>
                  <a:pt x="454" y="265"/>
                  <a:pt x="452" y="265"/>
                </a:cubicBezTo>
                <a:close/>
                <a:moveTo>
                  <a:pt x="473" y="266"/>
                </a:moveTo>
                <a:cubicBezTo>
                  <a:pt x="472" y="266"/>
                  <a:pt x="471" y="267"/>
                  <a:pt x="471" y="268"/>
                </a:cubicBezTo>
                <a:cubicBezTo>
                  <a:pt x="471" y="269"/>
                  <a:pt x="472" y="270"/>
                  <a:pt x="473" y="270"/>
                </a:cubicBezTo>
                <a:cubicBezTo>
                  <a:pt x="474" y="270"/>
                  <a:pt x="475" y="269"/>
                  <a:pt x="475" y="268"/>
                </a:cubicBezTo>
                <a:cubicBezTo>
                  <a:pt x="475" y="267"/>
                  <a:pt x="474" y="266"/>
                  <a:pt x="473" y="266"/>
                </a:cubicBezTo>
                <a:close/>
                <a:moveTo>
                  <a:pt x="494" y="267"/>
                </a:moveTo>
                <a:cubicBezTo>
                  <a:pt x="493" y="267"/>
                  <a:pt x="492" y="267"/>
                  <a:pt x="492" y="268"/>
                </a:cubicBezTo>
                <a:cubicBezTo>
                  <a:pt x="492" y="269"/>
                  <a:pt x="493" y="269"/>
                  <a:pt x="494" y="269"/>
                </a:cubicBezTo>
                <a:cubicBezTo>
                  <a:pt x="494" y="269"/>
                  <a:pt x="495" y="269"/>
                  <a:pt x="495" y="268"/>
                </a:cubicBezTo>
                <a:cubicBezTo>
                  <a:pt x="495" y="267"/>
                  <a:pt x="494" y="267"/>
                  <a:pt x="494" y="267"/>
                </a:cubicBezTo>
                <a:close/>
                <a:moveTo>
                  <a:pt x="514" y="267"/>
                </a:moveTo>
                <a:cubicBezTo>
                  <a:pt x="514" y="267"/>
                  <a:pt x="514" y="268"/>
                  <a:pt x="514" y="268"/>
                </a:cubicBezTo>
                <a:cubicBezTo>
                  <a:pt x="514" y="268"/>
                  <a:pt x="514" y="269"/>
                  <a:pt x="514" y="269"/>
                </a:cubicBezTo>
                <a:cubicBezTo>
                  <a:pt x="514" y="269"/>
                  <a:pt x="515" y="268"/>
                  <a:pt x="515" y="268"/>
                </a:cubicBezTo>
                <a:cubicBezTo>
                  <a:pt x="515" y="268"/>
                  <a:pt x="514" y="267"/>
                  <a:pt x="514" y="267"/>
                </a:cubicBezTo>
                <a:close/>
                <a:moveTo>
                  <a:pt x="535" y="268"/>
                </a:move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lose/>
                <a:moveTo>
                  <a:pt x="31" y="289"/>
                </a:move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8"/>
                  <a:pt x="31" y="288"/>
                </a:cubicBezTo>
                <a:cubicBezTo>
                  <a:pt x="31" y="288"/>
                  <a:pt x="31" y="289"/>
                  <a:pt x="31" y="289"/>
                </a:cubicBezTo>
                <a:close/>
                <a:moveTo>
                  <a:pt x="51" y="288"/>
                </a:moveTo>
                <a:cubicBezTo>
                  <a:pt x="51" y="288"/>
                  <a:pt x="51" y="288"/>
                  <a:pt x="51" y="289"/>
                </a:cubicBezTo>
                <a:cubicBezTo>
                  <a:pt x="51" y="289"/>
                  <a:pt x="51" y="289"/>
                  <a:pt x="51" y="289"/>
                </a:cubicBez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1" y="288"/>
                </a:cubicBezTo>
                <a:close/>
                <a:moveTo>
                  <a:pt x="72" y="288"/>
                </a:moveTo>
                <a:cubicBezTo>
                  <a:pt x="71" y="288"/>
                  <a:pt x="71" y="288"/>
                  <a:pt x="71" y="289"/>
                </a:cubicBezTo>
                <a:cubicBezTo>
                  <a:pt x="71" y="289"/>
                  <a:pt x="71" y="290"/>
                  <a:pt x="72" y="290"/>
                </a:cubicBezTo>
                <a:cubicBezTo>
                  <a:pt x="72" y="290"/>
                  <a:pt x="73" y="289"/>
                  <a:pt x="73" y="289"/>
                </a:cubicBezTo>
                <a:cubicBezTo>
                  <a:pt x="73" y="288"/>
                  <a:pt x="72" y="288"/>
                  <a:pt x="72" y="288"/>
                </a:cubicBezTo>
                <a:close/>
                <a:moveTo>
                  <a:pt x="92" y="287"/>
                </a:moveTo>
                <a:cubicBezTo>
                  <a:pt x="91" y="287"/>
                  <a:pt x="91" y="288"/>
                  <a:pt x="91" y="289"/>
                </a:cubicBezTo>
                <a:cubicBezTo>
                  <a:pt x="91" y="290"/>
                  <a:pt x="91" y="290"/>
                  <a:pt x="92" y="290"/>
                </a:cubicBezTo>
                <a:cubicBezTo>
                  <a:pt x="93" y="290"/>
                  <a:pt x="94" y="290"/>
                  <a:pt x="94" y="289"/>
                </a:cubicBezTo>
                <a:cubicBezTo>
                  <a:pt x="94" y="288"/>
                  <a:pt x="93" y="287"/>
                  <a:pt x="92" y="287"/>
                </a:cubicBezTo>
                <a:close/>
                <a:moveTo>
                  <a:pt x="113" y="286"/>
                </a:moveTo>
                <a:cubicBezTo>
                  <a:pt x="112" y="286"/>
                  <a:pt x="111" y="287"/>
                  <a:pt x="111" y="289"/>
                </a:cubicBezTo>
                <a:cubicBezTo>
                  <a:pt x="111" y="290"/>
                  <a:pt x="112" y="291"/>
                  <a:pt x="113" y="291"/>
                </a:cubicBezTo>
                <a:cubicBezTo>
                  <a:pt x="114" y="291"/>
                  <a:pt x="116" y="290"/>
                  <a:pt x="116" y="289"/>
                </a:cubicBezTo>
                <a:cubicBezTo>
                  <a:pt x="116" y="287"/>
                  <a:pt x="114" y="286"/>
                  <a:pt x="113" y="286"/>
                </a:cubicBezTo>
                <a:close/>
                <a:moveTo>
                  <a:pt x="134" y="285"/>
                </a:moveTo>
                <a:cubicBezTo>
                  <a:pt x="132" y="285"/>
                  <a:pt x="130" y="287"/>
                  <a:pt x="130" y="289"/>
                </a:cubicBezTo>
                <a:cubicBezTo>
                  <a:pt x="130" y="290"/>
                  <a:pt x="132" y="292"/>
                  <a:pt x="134" y="292"/>
                </a:cubicBezTo>
                <a:cubicBezTo>
                  <a:pt x="135" y="292"/>
                  <a:pt x="137" y="290"/>
                  <a:pt x="137" y="289"/>
                </a:cubicBezTo>
                <a:cubicBezTo>
                  <a:pt x="137" y="287"/>
                  <a:pt x="135" y="285"/>
                  <a:pt x="134" y="285"/>
                </a:cubicBezTo>
                <a:close/>
                <a:moveTo>
                  <a:pt x="154" y="284"/>
                </a:moveTo>
                <a:cubicBezTo>
                  <a:pt x="152" y="284"/>
                  <a:pt x="150" y="286"/>
                  <a:pt x="150" y="289"/>
                </a:cubicBezTo>
                <a:cubicBezTo>
                  <a:pt x="150" y="291"/>
                  <a:pt x="152" y="293"/>
                  <a:pt x="154" y="293"/>
                </a:cubicBezTo>
                <a:cubicBezTo>
                  <a:pt x="157" y="293"/>
                  <a:pt x="158" y="291"/>
                  <a:pt x="158" y="289"/>
                </a:cubicBezTo>
                <a:cubicBezTo>
                  <a:pt x="158" y="286"/>
                  <a:pt x="157" y="284"/>
                  <a:pt x="154" y="284"/>
                </a:cubicBezTo>
                <a:close/>
                <a:moveTo>
                  <a:pt x="175" y="283"/>
                </a:moveTo>
                <a:cubicBezTo>
                  <a:pt x="172" y="283"/>
                  <a:pt x="170" y="286"/>
                  <a:pt x="170" y="289"/>
                </a:cubicBezTo>
                <a:cubicBezTo>
                  <a:pt x="170" y="291"/>
                  <a:pt x="172" y="294"/>
                  <a:pt x="175" y="294"/>
                </a:cubicBezTo>
                <a:cubicBezTo>
                  <a:pt x="178" y="294"/>
                  <a:pt x="180" y="291"/>
                  <a:pt x="180" y="289"/>
                </a:cubicBezTo>
                <a:cubicBezTo>
                  <a:pt x="180" y="286"/>
                  <a:pt x="178" y="283"/>
                  <a:pt x="175" y="283"/>
                </a:cubicBezTo>
                <a:close/>
                <a:moveTo>
                  <a:pt x="195" y="282"/>
                </a:moveTo>
                <a:cubicBezTo>
                  <a:pt x="192" y="282"/>
                  <a:pt x="189" y="285"/>
                  <a:pt x="189" y="289"/>
                </a:cubicBezTo>
                <a:cubicBezTo>
                  <a:pt x="189" y="292"/>
                  <a:pt x="192" y="295"/>
                  <a:pt x="195" y="295"/>
                </a:cubicBezTo>
                <a:cubicBezTo>
                  <a:pt x="199" y="295"/>
                  <a:pt x="201" y="292"/>
                  <a:pt x="201" y="289"/>
                </a:cubicBezTo>
                <a:cubicBezTo>
                  <a:pt x="201" y="285"/>
                  <a:pt x="199" y="282"/>
                  <a:pt x="195" y="282"/>
                </a:cubicBezTo>
                <a:close/>
                <a:moveTo>
                  <a:pt x="223" y="289"/>
                </a:moveTo>
                <a:cubicBezTo>
                  <a:pt x="223" y="285"/>
                  <a:pt x="220" y="282"/>
                  <a:pt x="216" y="282"/>
                </a:cubicBezTo>
                <a:cubicBezTo>
                  <a:pt x="212" y="282"/>
                  <a:pt x="209" y="285"/>
                  <a:pt x="209" y="289"/>
                </a:cubicBezTo>
                <a:cubicBezTo>
                  <a:pt x="209" y="292"/>
                  <a:pt x="212" y="296"/>
                  <a:pt x="216" y="296"/>
                </a:cubicBezTo>
                <a:cubicBezTo>
                  <a:pt x="220" y="296"/>
                  <a:pt x="223" y="292"/>
                  <a:pt x="223" y="289"/>
                </a:cubicBezTo>
                <a:close/>
                <a:moveTo>
                  <a:pt x="236" y="296"/>
                </a:moveTo>
                <a:cubicBezTo>
                  <a:pt x="241" y="296"/>
                  <a:pt x="244" y="293"/>
                  <a:pt x="244" y="289"/>
                </a:cubicBezTo>
                <a:cubicBezTo>
                  <a:pt x="244" y="284"/>
                  <a:pt x="241" y="281"/>
                  <a:pt x="236" y="281"/>
                </a:cubicBezTo>
                <a:cubicBezTo>
                  <a:pt x="232" y="281"/>
                  <a:pt x="229" y="284"/>
                  <a:pt x="229" y="289"/>
                </a:cubicBezTo>
                <a:cubicBezTo>
                  <a:pt x="229" y="293"/>
                  <a:pt x="232" y="296"/>
                  <a:pt x="236" y="296"/>
                </a:cubicBezTo>
                <a:close/>
                <a:moveTo>
                  <a:pt x="249" y="289"/>
                </a:moveTo>
                <a:cubicBezTo>
                  <a:pt x="249" y="293"/>
                  <a:pt x="253" y="297"/>
                  <a:pt x="257" y="297"/>
                </a:cubicBezTo>
                <a:cubicBezTo>
                  <a:pt x="262" y="297"/>
                  <a:pt x="265" y="293"/>
                  <a:pt x="265" y="289"/>
                </a:cubicBezTo>
                <a:cubicBezTo>
                  <a:pt x="265" y="284"/>
                  <a:pt x="262" y="280"/>
                  <a:pt x="257" y="280"/>
                </a:cubicBezTo>
                <a:cubicBezTo>
                  <a:pt x="253" y="280"/>
                  <a:pt x="249" y="284"/>
                  <a:pt x="249" y="289"/>
                </a:cubicBezTo>
                <a:close/>
                <a:moveTo>
                  <a:pt x="269" y="289"/>
                </a:moveTo>
                <a:cubicBezTo>
                  <a:pt x="269" y="293"/>
                  <a:pt x="273" y="297"/>
                  <a:pt x="278" y="297"/>
                </a:cubicBezTo>
                <a:cubicBezTo>
                  <a:pt x="282" y="297"/>
                  <a:pt x="286" y="293"/>
                  <a:pt x="286" y="289"/>
                </a:cubicBezTo>
                <a:cubicBezTo>
                  <a:pt x="286" y="284"/>
                  <a:pt x="282" y="280"/>
                  <a:pt x="278" y="280"/>
                </a:cubicBezTo>
                <a:cubicBezTo>
                  <a:pt x="273" y="280"/>
                  <a:pt x="269" y="284"/>
                  <a:pt x="269" y="289"/>
                </a:cubicBezTo>
                <a:close/>
                <a:moveTo>
                  <a:pt x="298" y="297"/>
                </a:moveTo>
                <a:cubicBezTo>
                  <a:pt x="303" y="297"/>
                  <a:pt x="306" y="293"/>
                  <a:pt x="306" y="289"/>
                </a:cubicBezTo>
                <a:cubicBezTo>
                  <a:pt x="306" y="284"/>
                  <a:pt x="303" y="280"/>
                  <a:pt x="298" y="280"/>
                </a:cubicBezTo>
                <a:cubicBezTo>
                  <a:pt x="294" y="280"/>
                  <a:pt x="290" y="284"/>
                  <a:pt x="290" y="289"/>
                </a:cubicBezTo>
                <a:cubicBezTo>
                  <a:pt x="290" y="293"/>
                  <a:pt x="294" y="297"/>
                  <a:pt x="298" y="297"/>
                </a:cubicBezTo>
                <a:close/>
                <a:moveTo>
                  <a:pt x="319" y="297"/>
                </a:moveTo>
                <a:cubicBezTo>
                  <a:pt x="323" y="297"/>
                  <a:pt x="327" y="293"/>
                  <a:pt x="327" y="289"/>
                </a:cubicBezTo>
                <a:cubicBezTo>
                  <a:pt x="327" y="284"/>
                  <a:pt x="323" y="281"/>
                  <a:pt x="319" y="281"/>
                </a:cubicBezTo>
                <a:cubicBezTo>
                  <a:pt x="314" y="281"/>
                  <a:pt x="311" y="284"/>
                  <a:pt x="311" y="289"/>
                </a:cubicBezTo>
                <a:cubicBezTo>
                  <a:pt x="311" y="293"/>
                  <a:pt x="314" y="297"/>
                  <a:pt x="319" y="297"/>
                </a:cubicBezTo>
                <a:close/>
                <a:moveTo>
                  <a:pt x="339" y="281"/>
                </a:moveTo>
                <a:cubicBezTo>
                  <a:pt x="335" y="281"/>
                  <a:pt x="332" y="285"/>
                  <a:pt x="332" y="289"/>
                </a:cubicBezTo>
                <a:cubicBezTo>
                  <a:pt x="332" y="293"/>
                  <a:pt x="335" y="296"/>
                  <a:pt x="339" y="296"/>
                </a:cubicBezTo>
                <a:cubicBezTo>
                  <a:pt x="343" y="296"/>
                  <a:pt x="347" y="293"/>
                  <a:pt x="347" y="289"/>
                </a:cubicBezTo>
                <a:cubicBezTo>
                  <a:pt x="347" y="285"/>
                  <a:pt x="343" y="281"/>
                  <a:pt x="339" y="281"/>
                </a:cubicBezTo>
                <a:close/>
                <a:moveTo>
                  <a:pt x="360" y="282"/>
                </a:moveTo>
                <a:cubicBezTo>
                  <a:pt x="356" y="282"/>
                  <a:pt x="353" y="285"/>
                  <a:pt x="353" y="289"/>
                </a:cubicBezTo>
                <a:cubicBezTo>
                  <a:pt x="353" y="292"/>
                  <a:pt x="356" y="295"/>
                  <a:pt x="360" y="295"/>
                </a:cubicBezTo>
                <a:cubicBezTo>
                  <a:pt x="364" y="295"/>
                  <a:pt x="367" y="292"/>
                  <a:pt x="367" y="289"/>
                </a:cubicBezTo>
                <a:cubicBezTo>
                  <a:pt x="367" y="285"/>
                  <a:pt x="364" y="282"/>
                  <a:pt x="360" y="282"/>
                </a:cubicBezTo>
                <a:close/>
                <a:moveTo>
                  <a:pt x="380" y="283"/>
                </a:moveTo>
                <a:cubicBezTo>
                  <a:pt x="377" y="283"/>
                  <a:pt x="375" y="285"/>
                  <a:pt x="375" y="289"/>
                </a:cubicBezTo>
                <a:cubicBezTo>
                  <a:pt x="375" y="292"/>
                  <a:pt x="377" y="294"/>
                  <a:pt x="380" y="294"/>
                </a:cubicBezTo>
                <a:cubicBezTo>
                  <a:pt x="384" y="294"/>
                  <a:pt x="386" y="292"/>
                  <a:pt x="386" y="289"/>
                </a:cubicBezTo>
                <a:cubicBezTo>
                  <a:pt x="386" y="285"/>
                  <a:pt x="384" y="283"/>
                  <a:pt x="380" y="283"/>
                </a:cubicBezTo>
                <a:close/>
                <a:moveTo>
                  <a:pt x="401" y="284"/>
                </a:moveTo>
                <a:cubicBezTo>
                  <a:pt x="398" y="284"/>
                  <a:pt x="396" y="286"/>
                  <a:pt x="396" y="289"/>
                </a:cubicBezTo>
                <a:cubicBezTo>
                  <a:pt x="396" y="291"/>
                  <a:pt x="398" y="293"/>
                  <a:pt x="401" y="293"/>
                </a:cubicBezTo>
                <a:cubicBezTo>
                  <a:pt x="404" y="293"/>
                  <a:pt x="406" y="291"/>
                  <a:pt x="406" y="289"/>
                </a:cubicBezTo>
                <a:cubicBezTo>
                  <a:pt x="406" y="286"/>
                  <a:pt x="404" y="284"/>
                  <a:pt x="401" y="284"/>
                </a:cubicBezTo>
                <a:close/>
                <a:moveTo>
                  <a:pt x="422" y="285"/>
                </a:moveTo>
                <a:cubicBezTo>
                  <a:pt x="419" y="285"/>
                  <a:pt x="418" y="286"/>
                  <a:pt x="418" y="289"/>
                </a:cubicBezTo>
                <a:cubicBezTo>
                  <a:pt x="418" y="291"/>
                  <a:pt x="419" y="292"/>
                  <a:pt x="422" y="292"/>
                </a:cubicBezTo>
                <a:cubicBezTo>
                  <a:pt x="424" y="292"/>
                  <a:pt x="425" y="291"/>
                  <a:pt x="425" y="289"/>
                </a:cubicBezTo>
                <a:cubicBezTo>
                  <a:pt x="425" y="286"/>
                  <a:pt x="424" y="285"/>
                  <a:pt x="422" y="285"/>
                </a:cubicBezTo>
                <a:close/>
                <a:moveTo>
                  <a:pt x="442" y="286"/>
                </a:moveTo>
                <a:cubicBezTo>
                  <a:pt x="441" y="286"/>
                  <a:pt x="439" y="287"/>
                  <a:pt x="439" y="289"/>
                </a:cubicBezTo>
                <a:cubicBezTo>
                  <a:pt x="439" y="290"/>
                  <a:pt x="441" y="292"/>
                  <a:pt x="442" y="292"/>
                </a:cubicBezTo>
                <a:cubicBezTo>
                  <a:pt x="444" y="292"/>
                  <a:pt x="445" y="290"/>
                  <a:pt x="445" y="289"/>
                </a:cubicBezTo>
                <a:cubicBezTo>
                  <a:pt x="445" y="287"/>
                  <a:pt x="444" y="286"/>
                  <a:pt x="442" y="286"/>
                </a:cubicBezTo>
                <a:close/>
                <a:moveTo>
                  <a:pt x="463" y="286"/>
                </a:moveTo>
                <a:cubicBezTo>
                  <a:pt x="462" y="286"/>
                  <a:pt x="461" y="287"/>
                  <a:pt x="461" y="289"/>
                </a:cubicBezTo>
                <a:cubicBezTo>
                  <a:pt x="461" y="290"/>
                  <a:pt x="462" y="291"/>
                  <a:pt x="463" y="291"/>
                </a:cubicBezTo>
                <a:cubicBezTo>
                  <a:pt x="464" y="291"/>
                  <a:pt x="465" y="290"/>
                  <a:pt x="465" y="289"/>
                </a:cubicBezTo>
                <a:cubicBezTo>
                  <a:pt x="465" y="287"/>
                  <a:pt x="464" y="286"/>
                  <a:pt x="463" y="286"/>
                </a:cubicBezTo>
                <a:close/>
                <a:moveTo>
                  <a:pt x="483" y="287"/>
                </a:moveTo>
                <a:cubicBezTo>
                  <a:pt x="483" y="287"/>
                  <a:pt x="482" y="288"/>
                  <a:pt x="482" y="289"/>
                </a:cubicBezTo>
                <a:cubicBezTo>
                  <a:pt x="482" y="289"/>
                  <a:pt x="483" y="290"/>
                  <a:pt x="483" y="290"/>
                </a:cubicBezTo>
                <a:cubicBezTo>
                  <a:pt x="484" y="290"/>
                  <a:pt x="485" y="289"/>
                  <a:pt x="485" y="289"/>
                </a:cubicBezTo>
                <a:cubicBezTo>
                  <a:pt x="485" y="288"/>
                  <a:pt x="484" y="287"/>
                  <a:pt x="483" y="287"/>
                </a:cubicBezTo>
                <a:close/>
                <a:moveTo>
                  <a:pt x="504" y="288"/>
                </a:moveTo>
                <a:cubicBezTo>
                  <a:pt x="503" y="288"/>
                  <a:pt x="503" y="288"/>
                  <a:pt x="503" y="289"/>
                </a:cubicBezTo>
                <a:cubicBezTo>
                  <a:pt x="503" y="289"/>
                  <a:pt x="503" y="289"/>
                  <a:pt x="504" y="289"/>
                </a:cubicBezTo>
                <a:cubicBezTo>
                  <a:pt x="504" y="289"/>
                  <a:pt x="505" y="289"/>
                  <a:pt x="505" y="289"/>
                </a:cubicBezTo>
                <a:cubicBezTo>
                  <a:pt x="505" y="288"/>
                  <a:pt x="504" y="288"/>
                  <a:pt x="504" y="288"/>
                </a:cubicBezTo>
                <a:close/>
                <a:moveTo>
                  <a:pt x="524" y="288"/>
                </a:moveTo>
                <a:cubicBezTo>
                  <a:pt x="524" y="288"/>
                  <a:pt x="524" y="288"/>
                  <a:pt x="524" y="289"/>
                </a:cubicBezTo>
                <a:cubicBezTo>
                  <a:pt x="524" y="289"/>
                  <a:pt x="524" y="289"/>
                  <a:pt x="524" y="289"/>
                </a:cubicBezTo>
                <a:cubicBezTo>
                  <a:pt x="525" y="289"/>
                  <a:pt x="525" y="289"/>
                  <a:pt x="525" y="289"/>
                </a:cubicBezTo>
                <a:cubicBezTo>
                  <a:pt x="525" y="288"/>
                  <a:pt x="525" y="288"/>
                  <a:pt x="524" y="288"/>
                </a:cubicBezTo>
                <a:close/>
                <a:moveTo>
                  <a:pt x="545" y="289"/>
                </a:move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lose/>
                <a:moveTo>
                  <a:pt x="41" y="309"/>
                </a:move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lose/>
                <a:moveTo>
                  <a:pt x="62" y="309"/>
                </a:moveTo>
                <a:cubicBezTo>
                  <a:pt x="61" y="309"/>
                  <a:pt x="61" y="309"/>
                  <a:pt x="61" y="309"/>
                </a:cubicBezTo>
                <a:cubicBezTo>
                  <a:pt x="61" y="310"/>
                  <a:pt x="61" y="310"/>
                  <a:pt x="62" y="310"/>
                </a:cubicBezTo>
                <a:cubicBezTo>
                  <a:pt x="62" y="310"/>
                  <a:pt x="62" y="310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2" y="308"/>
                </a:moveTo>
                <a:cubicBezTo>
                  <a:pt x="82" y="308"/>
                  <a:pt x="81" y="309"/>
                  <a:pt x="81" y="309"/>
                </a:cubicBezTo>
                <a:cubicBezTo>
                  <a:pt x="81" y="310"/>
                  <a:pt x="82" y="310"/>
                  <a:pt x="82" y="310"/>
                </a:cubicBezTo>
                <a:cubicBezTo>
                  <a:pt x="83" y="310"/>
                  <a:pt x="83" y="310"/>
                  <a:pt x="83" y="309"/>
                </a:cubicBezTo>
                <a:cubicBezTo>
                  <a:pt x="83" y="309"/>
                  <a:pt x="83" y="308"/>
                  <a:pt x="82" y="308"/>
                </a:cubicBezTo>
                <a:close/>
                <a:moveTo>
                  <a:pt x="103" y="307"/>
                </a:moveTo>
                <a:cubicBezTo>
                  <a:pt x="102" y="307"/>
                  <a:pt x="101" y="308"/>
                  <a:pt x="101" y="309"/>
                </a:cubicBezTo>
                <a:cubicBezTo>
                  <a:pt x="101" y="310"/>
                  <a:pt x="102" y="311"/>
                  <a:pt x="103" y="311"/>
                </a:cubicBezTo>
                <a:cubicBezTo>
                  <a:pt x="104" y="311"/>
                  <a:pt x="105" y="310"/>
                  <a:pt x="105" y="309"/>
                </a:cubicBezTo>
                <a:cubicBezTo>
                  <a:pt x="105" y="308"/>
                  <a:pt x="104" y="307"/>
                  <a:pt x="103" y="307"/>
                </a:cubicBezTo>
                <a:close/>
                <a:moveTo>
                  <a:pt x="123" y="307"/>
                </a:moveTo>
                <a:cubicBezTo>
                  <a:pt x="122" y="307"/>
                  <a:pt x="121" y="308"/>
                  <a:pt x="121" y="309"/>
                </a:cubicBezTo>
                <a:cubicBezTo>
                  <a:pt x="121" y="311"/>
                  <a:pt x="122" y="312"/>
                  <a:pt x="123" y="312"/>
                </a:cubicBezTo>
                <a:cubicBezTo>
                  <a:pt x="125" y="312"/>
                  <a:pt x="126" y="311"/>
                  <a:pt x="126" y="309"/>
                </a:cubicBezTo>
                <a:cubicBezTo>
                  <a:pt x="126" y="308"/>
                  <a:pt x="125" y="307"/>
                  <a:pt x="123" y="307"/>
                </a:cubicBezTo>
                <a:close/>
                <a:moveTo>
                  <a:pt x="144" y="306"/>
                </a:moveTo>
                <a:cubicBezTo>
                  <a:pt x="142" y="306"/>
                  <a:pt x="141" y="307"/>
                  <a:pt x="141" y="309"/>
                </a:cubicBezTo>
                <a:cubicBezTo>
                  <a:pt x="141" y="311"/>
                  <a:pt x="142" y="312"/>
                  <a:pt x="144" y="312"/>
                </a:cubicBezTo>
                <a:cubicBezTo>
                  <a:pt x="146" y="312"/>
                  <a:pt x="147" y="311"/>
                  <a:pt x="147" y="309"/>
                </a:cubicBezTo>
                <a:cubicBezTo>
                  <a:pt x="147" y="307"/>
                  <a:pt x="146" y="306"/>
                  <a:pt x="144" y="306"/>
                </a:cubicBezTo>
                <a:close/>
                <a:moveTo>
                  <a:pt x="164" y="305"/>
                </a:moveTo>
                <a:cubicBezTo>
                  <a:pt x="162" y="305"/>
                  <a:pt x="160" y="307"/>
                  <a:pt x="160" y="309"/>
                </a:cubicBezTo>
                <a:cubicBezTo>
                  <a:pt x="160" y="311"/>
                  <a:pt x="162" y="313"/>
                  <a:pt x="164" y="313"/>
                </a:cubicBezTo>
                <a:cubicBezTo>
                  <a:pt x="167" y="313"/>
                  <a:pt x="168" y="311"/>
                  <a:pt x="168" y="309"/>
                </a:cubicBezTo>
                <a:cubicBezTo>
                  <a:pt x="168" y="307"/>
                  <a:pt x="167" y="305"/>
                  <a:pt x="164" y="305"/>
                </a:cubicBezTo>
                <a:close/>
                <a:moveTo>
                  <a:pt x="185" y="304"/>
                </a:moveTo>
                <a:cubicBezTo>
                  <a:pt x="182" y="304"/>
                  <a:pt x="180" y="307"/>
                  <a:pt x="180" y="309"/>
                </a:cubicBezTo>
                <a:cubicBezTo>
                  <a:pt x="180" y="312"/>
                  <a:pt x="182" y="314"/>
                  <a:pt x="185" y="314"/>
                </a:cubicBezTo>
                <a:cubicBezTo>
                  <a:pt x="188" y="314"/>
                  <a:pt x="190" y="312"/>
                  <a:pt x="190" y="309"/>
                </a:cubicBezTo>
                <a:cubicBezTo>
                  <a:pt x="190" y="307"/>
                  <a:pt x="188" y="304"/>
                  <a:pt x="185" y="304"/>
                </a:cubicBezTo>
                <a:close/>
                <a:moveTo>
                  <a:pt x="206" y="304"/>
                </a:moveTo>
                <a:cubicBezTo>
                  <a:pt x="203" y="304"/>
                  <a:pt x="200" y="306"/>
                  <a:pt x="200" y="309"/>
                </a:cubicBezTo>
                <a:cubicBezTo>
                  <a:pt x="200" y="312"/>
                  <a:pt x="203" y="314"/>
                  <a:pt x="206" y="314"/>
                </a:cubicBezTo>
                <a:cubicBezTo>
                  <a:pt x="209" y="314"/>
                  <a:pt x="211" y="312"/>
                  <a:pt x="211" y="309"/>
                </a:cubicBezTo>
                <a:cubicBezTo>
                  <a:pt x="211" y="306"/>
                  <a:pt x="209" y="304"/>
                  <a:pt x="206" y="304"/>
                </a:cubicBezTo>
                <a:close/>
                <a:moveTo>
                  <a:pt x="226" y="303"/>
                </a:moveTo>
                <a:cubicBezTo>
                  <a:pt x="223" y="303"/>
                  <a:pt x="220" y="306"/>
                  <a:pt x="220" y="309"/>
                </a:cubicBezTo>
                <a:cubicBezTo>
                  <a:pt x="220" y="312"/>
                  <a:pt x="223" y="315"/>
                  <a:pt x="226" y="315"/>
                </a:cubicBezTo>
                <a:cubicBezTo>
                  <a:pt x="229" y="315"/>
                  <a:pt x="232" y="312"/>
                  <a:pt x="232" y="309"/>
                </a:cubicBezTo>
                <a:cubicBezTo>
                  <a:pt x="232" y="306"/>
                  <a:pt x="229" y="303"/>
                  <a:pt x="226" y="303"/>
                </a:cubicBezTo>
                <a:close/>
                <a:moveTo>
                  <a:pt x="247" y="303"/>
                </a:moveTo>
                <a:cubicBezTo>
                  <a:pt x="243" y="303"/>
                  <a:pt x="241" y="306"/>
                  <a:pt x="241" y="309"/>
                </a:cubicBezTo>
                <a:cubicBezTo>
                  <a:pt x="241" y="313"/>
                  <a:pt x="243" y="315"/>
                  <a:pt x="247" y="315"/>
                </a:cubicBezTo>
                <a:cubicBezTo>
                  <a:pt x="250" y="315"/>
                  <a:pt x="253" y="313"/>
                  <a:pt x="253" y="309"/>
                </a:cubicBezTo>
                <a:cubicBezTo>
                  <a:pt x="253" y="306"/>
                  <a:pt x="250" y="303"/>
                  <a:pt x="247" y="303"/>
                </a:cubicBezTo>
                <a:close/>
                <a:moveTo>
                  <a:pt x="267" y="303"/>
                </a:moveTo>
                <a:cubicBezTo>
                  <a:pt x="264" y="303"/>
                  <a:pt x="261" y="306"/>
                  <a:pt x="261" y="309"/>
                </a:cubicBezTo>
                <a:cubicBezTo>
                  <a:pt x="261" y="313"/>
                  <a:pt x="264" y="316"/>
                  <a:pt x="267" y="316"/>
                </a:cubicBezTo>
                <a:cubicBezTo>
                  <a:pt x="271" y="316"/>
                  <a:pt x="274" y="313"/>
                  <a:pt x="274" y="309"/>
                </a:cubicBezTo>
                <a:cubicBezTo>
                  <a:pt x="274" y="306"/>
                  <a:pt x="271" y="303"/>
                  <a:pt x="267" y="303"/>
                </a:cubicBezTo>
                <a:close/>
                <a:moveTo>
                  <a:pt x="288" y="303"/>
                </a:moveTo>
                <a:cubicBezTo>
                  <a:pt x="284" y="303"/>
                  <a:pt x="282" y="306"/>
                  <a:pt x="282" y="309"/>
                </a:cubicBezTo>
                <a:cubicBezTo>
                  <a:pt x="282" y="313"/>
                  <a:pt x="284" y="316"/>
                  <a:pt x="288" y="316"/>
                </a:cubicBezTo>
                <a:cubicBezTo>
                  <a:pt x="291" y="316"/>
                  <a:pt x="294" y="313"/>
                  <a:pt x="294" y="309"/>
                </a:cubicBezTo>
                <a:cubicBezTo>
                  <a:pt x="294" y="306"/>
                  <a:pt x="291" y="303"/>
                  <a:pt x="288" y="303"/>
                </a:cubicBezTo>
                <a:close/>
                <a:moveTo>
                  <a:pt x="308" y="303"/>
                </a:moveTo>
                <a:cubicBezTo>
                  <a:pt x="305" y="303"/>
                  <a:pt x="302" y="306"/>
                  <a:pt x="302" y="309"/>
                </a:cubicBezTo>
                <a:cubicBezTo>
                  <a:pt x="302" y="313"/>
                  <a:pt x="305" y="315"/>
                  <a:pt x="308" y="315"/>
                </a:cubicBezTo>
                <a:cubicBezTo>
                  <a:pt x="312" y="315"/>
                  <a:pt x="315" y="313"/>
                  <a:pt x="315" y="309"/>
                </a:cubicBezTo>
                <a:cubicBezTo>
                  <a:pt x="315" y="306"/>
                  <a:pt x="312" y="303"/>
                  <a:pt x="308" y="303"/>
                </a:cubicBezTo>
                <a:close/>
                <a:moveTo>
                  <a:pt x="329" y="304"/>
                </a:moveTo>
                <a:cubicBezTo>
                  <a:pt x="326" y="304"/>
                  <a:pt x="323" y="306"/>
                  <a:pt x="323" y="309"/>
                </a:cubicBezTo>
                <a:cubicBezTo>
                  <a:pt x="323" y="312"/>
                  <a:pt x="326" y="315"/>
                  <a:pt x="329" y="315"/>
                </a:cubicBezTo>
                <a:cubicBezTo>
                  <a:pt x="332" y="315"/>
                  <a:pt x="335" y="312"/>
                  <a:pt x="335" y="309"/>
                </a:cubicBezTo>
                <a:cubicBezTo>
                  <a:pt x="335" y="306"/>
                  <a:pt x="332" y="304"/>
                  <a:pt x="329" y="304"/>
                </a:cubicBezTo>
                <a:close/>
                <a:moveTo>
                  <a:pt x="350" y="304"/>
                </a:moveTo>
                <a:cubicBezTo>
                  <a:pt x="347" y="304"/>
                  <a:pt x="345" y="306"/>
                  <a:pt x="345" y="309"/>
                </a:cubicBezTo>
                <a:cubicBezTo>
                  <a:pt x="345" y="312"/>
                  <a:pt x="347" y="314"/>
                  <a:pt x="350" y="314"/>
                </a:cubicBezTo>
                <a:cubicBezTo>
                  <a:pt x="352" y="314"/>
                  <a:pt x="355" y="312"/>
                  <a:pt x="355" y="309"/>
                </a:cubicBezTo>
                <a:cubicBezTo>
                  <a:pt x="355" y="306"/>
                  <a:pt x="352" y="304"/>
                  <a:pt x="350" y="304"/>
                </a:cubicBezTo>
                <a:close/>
                <a:moveTo>
                  <a:pt x="370" y="305"/>
                </a:moveTo>
                <a:cubicBezTo>
                  <a:pt x="368" y="305"/>
                  <a:pt x="366" y="307"/>
                  <a:pt x="366" y="309"/>
                </a:cubicBezTo>
                <a:cubicBezTo>
                  <a:pt x="366" y="312"/>
                  <a:pt x="368" y="314"/>
                  <a:pt x="370" y="314"/>
                </a:cubicBezTo>
                <a:cubicBezTo>
                  <a:pt x="373" y="314"/>
                  <a:pt x="375" y="312"/>
                  <a:pt x="375" y="309"/>
                </a:cubicBezTo>
                <a:cubicBezTo>
                  <a:pt x="375" y="307"/>
                  <a:pt x="373" y="305"/>
                  <a:pt x="370" y="305"/>
                </a:cubicBezTo>
                <a:close/>
                <a:moveTo>
                  <a:pt x="391" y="306"/>
                </a:moveTo>
                <a:cubicBezTo>
                  <a:pt x="389" y="306"/>
                  <a:pt x="387" y="307"/>
                  <a:pt x="387" y="309"/>
                </a:cubicBezTo>
                <a:cubicBezTo>
                  <a:pt x="387" y="311"/>
                  <a:pt x="389" y="313"/>
                  <a:pt x="391" y="313"/>
                </a:cubicBezTo>
                <a:cubicBezTo>
                  <a:pt x="393" y="313"/>
                  <a:pt x="394" y="311"/>
                  <a:pt x="394" y="309"/>
                </a:cubicBezTo>
                <a:cubicBezTo>
                  <a:pt x="394" y="307"/>
                  <a:pt x="393" y="306"/>
                  <a:pt x="391" y="306"/>
                </a:cubicBezTo>
                <a:close/>
                <a:moveTo>
                  <a:pt x="411" y="306"/>
                </a:moveTo>
                <a:cubicBezTo>
                  <a:pt x="410" y="306"/>
                  <a:pt x="408" y="308"/>
                  <a:pt x="408" y="309"/>
                </a:cubicBezTo>
                <a:cubicBezTo>
                  <a:pt x="408" y="311"/>
                  <a:pt x="410" y="312"/>
                  <a:pt x="411" y="312"/>
                </a:cubicBezTo>
                <a:cubicBezTo>
                  <a:pt x="413" y="312"/>
                  <a:pt x="414" y="311"/>
                  <a:pt x="414" y="309"/>
                </a:cubicBezTo>
                <a:cubicBezTo>
                  <a:pt x="414" y="308"/>
                  <a:pt x="413" y="306"/>
                  <a:pt x="411" y="306"/>
                </a:cubicBezTo>
                <a:close/>
                <a:moveTo>
                  <a:pt x="432" y="307"/>
                </a:moveTo>
                <a:cubicBezTo>
                  <a:pt x="431" y="307"/>
                  <a:pt x="430" y="308"/>
                  <a:pt x="430" y="309"/>
                </a:cubicBezTo>
                <a:cubicBezTo>
                  <a:pt x="430" y="310"/>
                  <a:pt x="431" y="311"/>
                  <a:pt x="432" y="311"/>
                </a:cubicBezTo>
                <a:cubicBezTo>
                  <a:pt x="433" y="311"/>
                  <a:pt x="434" y="310"/>
                  <a:pt x="434" y="309"/>
                </a:cubicBezTo>
                <a:cubicBezTo>
                  <a:pt x="434" y="308"/>
                  <a:pt x="433" y="307"/>
                  <a:pt x="432" y="307"/>
                </a:cubicBezTo>
                <a:close/>
                <a:moveTo>
                  <a:pt x="452" y="308"/>
                </a:moveTo>
                <a:cubicBezTo>
                  <a:pt x="452" y="308"/>
                  <a:pt x="451" y="308"/>
                  <a:pt x="451" y="309"/>
                </a:cubicBezTo>
                <a:cubicBezTo>
                  <a:pt x="451" y="310"/>
                  <a:pt x="452" y="311"/>
                  <a:pt x="452" y="311"/>
                </a:cubicBezTo>
                <a:cubicBezTo>
                  <a:pt x="453" y="311"/>
                  <a:pt x="454" y="310"/>
                  <a:pt x="454" y="309"/>
                </a:cubicBezTo>
                <a:cubicBezTo>
                  <a:pt x="454" y="308"/>
                  <a:pt x="453" y="308"/>
                  <a:pt x="452" y="308"/>
                </a:cubicBezTo>
                <a:close/>
                <a:moveTo>
                  <a:pt x="473" y="308"/>
                </a:moveTo>
                <a:cubicBezTo>
                  <a:pt x="473" y="308"/>
                  <a:pt x="472" y="309"/>
                  <a:pt x="472" y="309"/>
                </a:cubicBezTo>
                <a:cubicBezTo>
                  <a:pt x="472" y="310"/>
                  <a:pt x="473" y="310"/>
                  <a:pt x="473" y="310"/>
                </a:cubicBezTo>
                <a:cubicBezTo>
                  <a:pt x="474" y="310"/>
                  <a:pt x="474" y="310"/>
                  <a:pt x="474" y="309"/>
                </a:cubicBezTo>
                <a:cubicBezTo>
                  <a:pt x="474" y="309"/>
                  <a:pt x="474" y="308"/>
                  <a:pt x="473" y="308"/>
                </a:cubicBezTo>
                <a:close/>
                <a:moveTo>
                  <a:pt x="494" y="309"/>
                </a:moveTo>
                <a:cubicBezTo>
                  <a:pt x="493" y="309"/>
                  <a:pt x="493" y="309"/>
                  <a:pt x="493" y="309"/>
                </a:cubicBezTo>
                <a:cubicBezTo>
                  <a:pt x="493" y="309"/>
                  <a:pt x="493" y="310"/>
                  <a:pt x="494" y="310"/>
                </a:cubicBezTo>
                <a:cubicBezTo>
                  <a:pt x="494" y="310"/>
                  <a:pt x="494" y="309"/>
                  <a:pt x="494" y="309"/>
                </a:cubicBezTo>
                <a:cubicBezTo>
                  <a:pt x="494" y="309"/>
                  <a:pt x="494" y="309"/>
                  <a:pt x="494" y="309"/>
                </a:cubicBezTo>
                <a:close/>
                <a:moveTo>
                  <a:pt x="514" y="309"/>
                </a:move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lose/>
                <a:moveTo>
                  <a:pt x="51" y="330"/>
                </a:move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lose/>
                <a:moveTo>
                  <a:pt x="72" y="330"/>
                </a:move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29"/>
                  <a:pt x="72" y="329"/>
                </a:cubicBezTo>
                <a:cubicBezTo>
                  <a:pt x="72" y="329"/>
                  <a:pt x="72" y="330"/>
                  <a:pt x="72" y="330"/>
                </a:cubicBezTo>
                <a:close/>
                <a:moveTo>
                  <a:pt x="92" y="329"/>
                </a:moveTo>
                <a:cubicBezTo>
                  <a:pt x="92" y="329"/>
                  <a:pt x="92" y="329"/>
                  <a:pt x="92" y="330"/>
                </a:cubicBezTo>
                <a:cubicBezTo>
                  <a:pt x="92" y="330"/>
                  <a:pt x="92" y="330"/>
                  <a:pt x="92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29"/>
                  <a:pt x="93" y="329"/>
                  <a:pt x="92" y="329"/>
                </a:cubicBezTo>
                <a:close/>
                <a:moveTo>
                  <a:pt x="113" y="329"/>
                </a:moveTo>
                <a:cubicBezTo>
                  <a:pt x="112" y="329"/>
                  <a:pt x="112" y="329"/>
                  <a:pt x="112" y="330"/>
                </a:cubicBezTo>
                <a:cubicBezTo>
                  <a:pt x="112" y="330"/>
                  <a:pt x="112" y="331"/>
                  <a:pt x="113" y="331"/>
                </a:cubicBezTo>
                <a:cubicBezTo>
                  <a:pt x="114" y="331"/>
                  <a:pt x="114" y="330"/>
                  <a:pt x="114" y="330"/>
                </a:cubicBezTo>
                <a:cubicBezTo>
                  <a:pt x="114" y="329"/>
                  <a:pt x="114" y="329"/>
                  <a:pt x="113" y="329"/>
                </a:cubicBezTo>
                <a:close/>
                <a:moveTo>
                  <a:pt x="134" y="328"/>
                </a:moveTo>
                <a:cubicBezTo>
                  <a:pt x="133" y="328"/>
                  <a:pt x="132" y="329"/>
                  <a:pt x="132" y="330"/>
                </a:cubicBezTo>
                <a:cubicBezTo>
                  <a:pt x="132" y="331"/>
                  <a:pt x="133" y="331"/>
                  <a:pt x="134" y="331"/>
                </a:cubicBezTo>
                <a:cubicBezTo>
                  <a:pt x="135" y="331"/>
                  <a:pt x="135" y="331"/>
                  <a:pt x="135" y="330"/>
                </a:cubicBezTo>
                <a:cubicBezTo>
                  <a:pt x="135" y="329"/>
                  <a:pt x="135" y="328"/>
                  <a:pt x="134" y="328"/>
                </a:cubicBezTo>
                <a:close/>
                <a:moveTo>
                  <a:pt x="154" y="328"/>
                </a:moveTo>
                <a:cubicBezTo>
                  <a:pt x="153" y="328"/>
                  <a:pt x="152" y="329"/>
                  <a:pt x="152" y="330"/>
                </a:cubicBezTo>
                <a:cubicBezTo>
                  <a:pt x="152" y="331"/>
                  <a:pt x="153" y="332"/>
                  <a:pt x="154" y="332"/>
                </a:cubicBezTo>
                <a:cubicBezTo>
                  <a:pt x="155" y="332"/>
                  <a:pt x="156" y="331"/>
                  <a:pt x="156" y="330"/>
                </a:cubicBezTo>
                <a:cubicBezTo>
                  <a:pt x="156" y="329"/>
                  <a:pt x="155" y="328"/>
                  <a:pt x="154" y="328"/>
                </a:cubicBezTo>
                <a:close/>
                <a:moveTo>
                  <a:pt x="175" y="327"/>
                </a:moveTo>
                <a:cubicBezTo>
                  <a:pt x="173" y="327"/>
                  <a:pt x="172" y="328"/>
                  <a:pt x="172" y="330"/>
                </a:cubicBezTo>
                <a:cubicBezTo>
                  <a:pt x="172" y="331"/>
                  <a:pt x="173" y="333"/>
                  <a:pt x="175" y="333"/>
                </a:cubicBezTo>
                <a:cubicBezTo>
                  <a:pt x="176" y="333"/>
                  <a:pt x="178" y="331"/>
                  <a:pt x="178" y="330"/>
                </a:cubicBezTo>
                <a:cubicBezTo>
                  <a:pt x="178" y="328"/>
                  <a:pt x="176" y="327"/>
                  <a:pt x="175" y="327"/>
                </a:cubicBezTo>
                <a:close/>
                <a:moveTo>
                  <a:pt x="195" y="326"/>
                </a:moveTo>
                <a:cubicBezTo>
                  <a:pt x="193" y="326"/>
                  <a:pt x="192" y="328"/>
                  <a:pt x="192" y="330"/>
                </a:cubicBezTo>
                <a:cubicBezTo>
                  <a:pt x="192" y="332"/>
                  <a:pt x="193" y="333"/>
                  <a:pt x="195" y="333"/>
                </a:cubicBezTo>
                <a:cubicBezTo>
                  <a:pt x="197" y="333"/>
                  <a:pt x="199" y="332"/>
                  <a:pt x="199" y="330"/>
                </a:cubicBezTo>
                <a:cubicBezTo>
                  <a:pt x="199" y="328"/>
                  <a:pt x="197" y="326"/>
                  <a:pt x="195" y="326"/>
                </a:cubicBezTo>
                <a:close/>
                <a:moveTo>
                  <a:pt x="216" y="326"/>
                </a:moveTo>
                <a:cubicBezTo>
                  <a:pt x="214" y="326"/>
                  <a:pt x="212" y="328"/>
                  <a:pt x="212" y="330"/>
                </a:cubicBezTo>
                <a:cubicBezTo>
                  <a:pt x="212" y="332"/>
                  <a:pt x="214" y="334"/>
                  <a:pt x="216" y="334"/>
                </a:cubicBezTo>
                <a:cubicBezTo>
                  <a:pt x="218" y="334"/>
                  <a:pt x="220" y="332"/>
                  <a:pt x="220" y="330"/>
                </a:cubicBezTo>
                <a:cubicBezTo>
                  <a:pt x="220" y="328"/>
                  <a:pt x="218" y="326"/>
                  <a:pt x="216" y="326"/>
                </a:cubicBezTo>
                <a:close/>
                <a:moveTo>
                  <a:pt x="236" y="326"/>
                </a:moveTo>
                <a:cubicBezTo>
                  <a:pt x="234" y="326"/>
                  <a:pt x="232" y="327"/>
                  <a:pt x="232" y="330"/>
                </a:cubicBezTo>
                <a:cubicBezTo>
                  <a:pt x="232" y="332"/>
                  <a:pt x="234" y="334"/>
                  <a:pt x="236" y="334"/>
                </a:cubicBezTo>
                <a:cubicBezTo>
                  <a:pt x="239" y="334"/>
                  <a:pt x="241" y="332"/>
                  <a:pt x="241" y="330"/>
                </a:cubicBezTo>
                <a:cubicBezTo>
                  <a:pt x="241" y="327"/>
                  <a:pt x="239" y="326"/>
                  <a:pt x="236" y="326"/>
                </a:cubicBezTo>
                <a:close/>
                <a:moveTo>
                  <a:pt x="257" y="325"/>
                </a:moveTo>
                <a:cubicBezTo>
                  <a:pt x="255" y="325"/>
                  <a:pt x="253" y="327"/>
                  <a:pt x="253" y="330"/>
                </a:cubicBezTo>
                <a:cubicBezTo>
                  <a:pt x="253" y="332"/>
                  <a:pt x="255" y="334"/>
                  <a:pt x="257" y="334"/>
                </a:cubicBezTo>
                <a:cubicBezTo>
                  <a:pt x="259" y="334"/>
                  <a:pt x="261" y="332"/>
                  <a:pt x="261" y="330"/>
                </a:cubicBezTo>
                <a:cubicBezTo>
                  <a:pt x="261" y="327"/>
                  <a:pt x="259" y="325"/>
                  <a:pt x="257" y="325"/>
                </a:cubicBezTo>
                <a:close/>
                <a:moveTo>
                  <a:pt x="278" y="325"/>
                </a:moveTo>
                <a:cubicBezTo>
                  <a:pt x="275" y="325"/>
                  <a:pt x="273" y="327"/>
                  <a:pt x="273" y="330"/>
                </a:cubicBezTo>
                <a:cubicBezTo>
                  <a:pt x="273" y="332"/>
                  <a:pt x="275" y="334"/>
                  <a:pt x="278" y="334"/>
                </a:cubicBezTo>
                <a:cubicBezTo>
                  <a:pt x="280" y="334"/>
                  <a:pt x="282" y="332"/>
                  <a:pt x="282" y="330"/>
                </a:cubicBezTo>
                <a:cubicBezTo>
                  <a:pt x="282" y="327"/>
                  <a:pt x="280" y="325"/>
                  <a:pt x="278" y="325"/>
                </a:cubicBezTo>
                <a:close/>
                <a:moveTo>
                  <a:pt x="298" y="325"/>
                </a:moveTo>
                <a:cubicBezTo>
                  <a:pt x="296" y="325"/>
                  <a:pt x="294" y="327"/>
                  <a:pt x="294" y="330"/>
                </a:cubicBezTo>
                <a:cubicBezTo>
                  <a:pt x="294" y="332"/>
                  <a:pt x="296" y="334"/>
                  <a:pt x="298" y="334"/>
                </a:cubicBezTo>
                <a:cubicBezTo>
                  <a:pt x="301" y="334"/>
                  <a:pt x="303" y="332"/>
                  <a:pt x="303" y="330"/>
                </a:cubicBezTo>
                <a:cubicBezTo>
                  <a:pt x="303" y="327"/>
                  <a:pt x="301" y="325"/>
                  <a:pt x="298" y="325"/>
                </a:cubicBezTo>
                <a:close/>
                <a:moveTo>
                  <a:pt x="319" y="325"/>
                </a:moveTo>
                <a:cubicBezTo>
                  <a:pt x="316" y="325"/>
                  <a:pt x="314" y="327"/>
                  <a:pt x="314" y="330"/>
                </a:cubicBezTo>
                <a:cubicBezTo>
                  <a:pt x="314" y="332"/>
                  <a:pt x="316" y="334"/>
                  <a:pt x="319" y="334"/>
                </a:cubicBezTo>
                <a:cubicBezTo>
                  <a:pt x="321" y="334"/>
                  <a:pt x="323" y="332"/>
                  <a:pt x="323" y="330"/>
                </a:cubicBezTo>
                <a:cubicBezTo>
                  <a:pt x="323" y="327"/>
                  <a:pt x="321" y="325"/>
                  <a:pt x="319" y="325"/>
                </a:cubicBezTo>
                <a:close/>
                <a:moveTo>
                  <a:pt x="339" y="326"/>
                </a:moveTo>
                <a:cubicBezTo>
                  <a:pt x="337" y="326"/>
                  <a:pt x="335" y="328"/>
                  <a:pt x="335" y="330"/>
                </a:cubicBezTo>
                <a:cubicBezTo>
                  <a:pt x="335" y="332"/>
                  <a:pt x="337" y="334"/>
                  <a:pt x="339" y="334"/>
                </a:cubicBezTo>
                <a:cubicBezTo>
                  <a:pt x="342" y="334"/>
                  <a:pt x="343" y="332"/>
                  <a:pt x="343" y="330"/>
                </a:cubicBezTo>
                <a:cubicBezTo>
                  <a:pt x="343" y="328"/>
                  <a:pt x="342" y="326"/>
                  <a:pt x="339" y="326"/>
                </a:cubicBezTo>
                <a:close/>
                <a:moveTo>
                  <a:pt x="360" y="326"/>
                </a:moveTo>
                <a:cubicBezTo>
                  <a:pt x="358" y="326"/>
                  <a:pt x="356" y="328"/>
                  <a:pt x="356" y="330"/>
                </a:cubicBezTo>
                <a:cubicBezTo>
                  <a:pt x="356" y="332"/>
                  <a:pt x="358" y="333"/>
                  <a:pt x="360" y="333"/>
                </a:cubicBezTo>
                <a:cubicBezTo>
                  <a:pt x="362" y="333"/>
                  <a:pt x="363" y="332"/>
                  <a:pt x="363" y="330"/>
                </a:cubicBezTo>
                <a:cubicBezTo>
                  <a:pt x="363" y="328"/>
                  <a:pt x="362" y="326"/>
                  <a:pt x="360" y="326"/>
                </a:cubicBezTo>
                <a:close/>
                <a:moveTo>
                  <a:pt x="380" y="327"/>
                </a:moveTo>
                <a:cubicBezTo>
                  <a:pt x="379" y="327"/>
                  <a:pt x="377" y="328"/>
                  <a:pt x="377" y="330"/>
                </a:cubicBezTo>
                <a:cubicBezTo>
                  <a:pt x="377" y="331"/>
                  <a:pt x="379" y="333"/>
                  <a:pt x="380" y="333"/>
                </a:cubicBezTo>
                <a:cubicBezTo>
                  <a:pt x="382" y="333"/>
                  <a:pt x="384" y="331"/>
                  <a:pt x="384" y="330"/>
                </a:cubicBezTo>
                <a:cubicBezTo>
                  <a:pt x="384" y="328"/>
                  <a:pt x="382" y="327"/>
                  <a:pt x="380" y="327"/>
                </a:cubicBezTo>
                <a:close/>
                <a:moveTo>
                  <a:pt x="401" y="327"/>
                </a:moveTo>
                <a:cubicBezTo>
                  <a:pt x="400" y="327"/>
                  <a:pt x="398" y="328"/>
                  <a:pt x="398" y="330"/>
                </a:cubicBezTo>
                <a:cubicBezTo>
                  <a:pt x="398" y="331"/>
                  <a:pt x="400" y="332"/>
                  <a:pt x="401" y="332"/>
                </a:cubicBezTo>
                <a:cubicBezTo>
                  <a:pt x="402" y="332"/>
                  <a:pt x="404" y="331"/>
                  <a:pt x="404" y="330"/>
                </a:cubicBezTo>
                <a:cubicBezTo>
                  <a:pt x="404" y="328"/>
                  <a:pt x="402" y="327"/>
                  <a:pt x="401" y="327"/>
                </a:cubicBezTo>
                <a:close/>
                <a:moveTo>
                  <a:pt x="422" y="328"/>
                </a:moveTo>
                <a:cubicBezTo>
                  <a:pt x="420" y="328"/>
                  <a:pt x="420" y="329"/>
                  <a:pt x="420" y="330"/>
                </a:cubicBezTo>
                <a:cubicBezTo>
                  <a:pt x="420" y="331"/>
                  <a:pt x="420" y="332"/>
                  <a:pt x="422" y="332"/>
                </a:cubicBezTo>
                <a:cubicBezTo>
                  <a:pt x="423" y="332"/>
                  <a:pt x="424" y="331"/>
                  <a:pt x="424" y="330"/>
                </a:cubicBezTo>
                <a:cubicBezTo>
                  <a:pt x="424" y="329"/>
                  <a:pt x="423" y="328"/>
                  <a:pt x="422" y="328"/>
                </a:cubicBezTo>
                <a:close/>
                <a:moveTo>
                  <a:pt x="442" y="328"/>
                </a:moveTo>
                <a:cubicBezTo>
                  <a:pt x="441" y="328"/>
                  <a:pt x="441" y="329"/>
                  <a:pt x="441" y="330"/>
                </a:cubicBezTo>
                <a:cubicBezTo>
                  <a:pt x="441" y="331"/>
                  <a:pt x="441" y="331"/>
                  <a:pt x="442" y="331"/>
                </a:cubicBezTo>
                <a:cubicBezTo>
                  <a:pt x="443" y="331"/>
                  <a:pt x="444" y="331"/>
                  <a:pt x="444" y="330"/>
                </a:cubicBezTo>
                <a:cubicBezTo>
                  <a:pt x="444" y="329"/>
                  <a:pt x="443" y="328"/>
                  <a:pt x="442" y="328"/>
                </a:cubicBezTo>
                <a:close/>
                <a:moveTo>
                  <a:pt x="463" y="329"/>
                </a:moveTo>
                <a:cubicBezTo>
                  <a:pt x="462" y="329"/>
                  <a:pt x="462" y="329"/>
                  <a:pt x="462" y="330"/>
                </a:cubicBezTo>
                <a:cubicBezTo>
                  <a:pt x="462" y="330"/>
                  <a:pt x="462" y="331"/>
                  <a:pt x="463" y="331"/>
                </a:cubicBezTo>
                <a:cubicBezTo>
                  <a:pt x="463" y="331"/>
                  <a:pt x="464" y="330"/>
                  <a:pt x="464" y="330"/>
                </a:cubicBezTo>
                <a:cubicBezTo>
                  <a:pt x="464" y="329"/>
                  <a:pt x="463" y="329"/>
                  <a:pt x="463" y="329"/>
                </a:cubicBezTo>
                <a:close/>
                <a:moveTo>
                  <a:pt x="483" y="329"/>
                </a:moveTo>
                <a:cubicBezTo>
                  <a:pt x="483" y="329"/>
                  <a:pt x="483" y="329"/>
                  <a:pt x="483" y="330"/>
                </a:cubicBezTo>
                <a:cubicBezTo>
                  <a:pt x="483" y="330"/>
                  <a:pt x="483" y="330"/>
                  <a:pt x="483" y="330"/>
                </a:cubicBezTo>
                <a:cubicBezTo>
                  <a:pt x="484" y="330"/>
                  <a:pt x="484" y="330"/>
                  <a:pt x="484" y="330"/>
                </a:cubicBezTo>
                <a:cubicBezTo>
                  <a:pt x="484" y="329"/>
                  <a:pt x="484" y="329"/>
                  <a:pt x="483" y="329"/>
                </a:cubicBezTo>
                <a:close/>
                <a:moveTo>
                  <a:pt x="504" y="330"/>
                </a:move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lose/>
                <a:moveTo>
                  <a:pt x="62" y="350"/>
                </a:move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lose/>
                <a:moveTo>
                  <a:pt x="82" y="350"/>
                </a:moveTo>
                <a:cubicBezTo>
                  <a:pt x="82" y="350"/>
                  <a:pt x="82" y="351"/>
                  <a:pt x="82" y="351"/>
                </a:cubicBezTo>
                <a:cubicBezTo>
                  <a:pt x="82" y="351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lose/>
                <a:moveTo>
                  <a:pt x="103" y="350"/>
                </a:moveTo>
                <a:cubicBezTo>
                  <a:pt x="102" y="350"/>
                  <a:pt x="102" y="350"/>
                  <a:pt x="102" y="350"/>
                </a:cubicBezTo>
                <a:cubicBezTo>
                  <a:pt x="102" y="351"/>
                  <a:pt x="102" y="351"/>
                  <a:pt x="103" y="351"/>
                </a:cubicBezTo>
                <a:cubicBezTo>
                  <a:pt x="103" y="351"/>
                  <a:pt x="103" y="351"/>
                  <a:pt x="103" y="350"/>
                </a:cubicBezTo>
                <a:cubicBezTo>
                  <a:pt x="103" y="350"/>
                  <a:pt x="103" y="350"/>
                  <a:pt x="103" y="350"/>
                </a:cubicBezTo>
                <a:close/>
                <a:moveTo>
                  <a:pt x="123" y="349"/>
                </a:moveTo>
                <a:cubicBezTo>
                  <a:pt x="123" y="349"/>
                  <a:pt x="122" y="350"/>
                  <a:pt x="122" y="350"/>
                </a:cubicBezTo>
                <a:cubicBezTo>
                  <a:pt x="122" y="351"/>
                  <a:pt x="123" y="351"/>
                  <a:pt x="123" y="351"/>
                </a:cubicBezTo>
                <a:cubicBezTo>
                  <a:pt x="124" y="351"/>
                  <a:pt x="124" y="351"/>
                  <a:pt x="124" y="350"/>
                </a:cubicBezTo>
                <a:cubicBezTo>
                  <a:pt x="124" y="350"/>
                  <a:pt x="124" y="349"/>
                  <a:pt x="123" y="349"/>
                </a:cubicBezTo>
                <a:close/>
                <a:moveTo>
                  <a:pt x="144" y="349"/>
                </a:moveTo>
                <a:cubicBezTo>
                  <a:pt x="143" y="349"/>
                  <a:pt x="143" y="350"/>
                  <a:pt x="143" y="350"/>
                </a:cubicBezTo>
                <a:cubicBezTo>
                  <a:pt x="143" y="351"/>
                  <a:pt x="143" y="352"/>
                  <a:pt x="144" y="352"/>
                </a:cubicBezTo>
                <a:cubicBezTo>
                  <a:pt x="145" y="352"/>
                  <a:pt x="145" y="351"/>
                  <a:pt x="145" y="350"/>
                </a:cubicBezTo>
                <a:cubicBezTo>
                  <a:pt x="145" y="350"/>
                  <a:pt x="145" y="349"/>
                  <a:pt x="144" y="349"/>
                </a:cubicBezTo>
                <a:close/>
                <a:moveTo>
                  <a:pt x="164" y="349"/>
                </a:moveTo>
                <a:cubicBezTo>
                  <a:pt x="163" y="349"/>
                  <a:pt x="163" y="349"/>
                  <a:pt x="163" y="350"/>
                </a:cubicBezTo>
                <a:cubicBezTo>
                  <a:pt x="163" y="351"/>
                  <a:pt x="163" y="352"/>
                  <a:pt x="164" y="352"/>
                </a:cubicBezTo>
                <a:cubicBezTo>
                  <a:pt x="165" y="352"/>
                  <a:pt x="166" y="351"/>
                  <a:pt x="166" y="350"/>
                </a:cubicBezTo>
                <a:cubicBezTo>
                  <a:pt x="166" y="349"/>
                  <a:pt x="165" y="349"/>
                  <a:pt x="164" y="349"/>
                </a:cubicBezTo>
                <a:close/>
                <a:moveTo>
                  <a:pt x="185" y="348"/>
                </a:moveTo>
                <a:cubicBezTo>
                  <a:pt x="184" y="348"/>
                  <a:pt x="183" y="349"/>
                  <a:pt x="183" y="350"/>
                </a:cubicBezTo>
                <a:cubicBezTo>
                  <a:pt x="183" y="352"/>
                  <a:pt x="184" y="352"/>
                  <a:pt x="185" y="352"/>
                </a:cubicBezTo>
                <a:cubicBezTo>
                  <a:pt x="186" y="352"/>
                  <a:pt x="187" y="352"/>
                  <a:pt x="187" y="350"/>
                </a:cubicBezTo>
                <a:cubicBezTo>
                  <a:pt x="187" y="349"/>
                  <a:pt x="186" y="348"/>
                  <a:pt x="185" y="348"/>
                </a:cubicBezTo>
                <a:close/>
                <a:moveTo>
                  <a:pt x="206" y="348"/>
                </a:moveTo>
                <a:cubicBezTo>
                  <a:pt x="204" y="348"/>
                  <a:pt x="203" y="349"/>
                  <a:pt x="203" y="350"/>
                </a:cubicBezTo>
                <a:cubicBezTo>
                  <a:pt x="203" y="352"/>
                  <a:pt x="204" y="353"/>
                  <a:pt x="206" y="353"/>
                </a:cubicBezTo>
                <a:cubicBezTo>
                  <a:pt x="207" y="353"/>
                  <a:pt x="208" y="352"/>
                  <a:pt x="208" y="350"/>
                </a:cubicBezTo>
                <a:cubicBezTo>
                  <a:pt x="208" y="349"/>
                  <a:pt x="207" y="348"/>
                  <a:pt x="206" y="348"/>
                </a:cubicBezTo>
                <a:close/>
                <a:moveTo>
                  <a:pt x="226" y="348"/>
                </a:moveTo>
                <a:cubicBezTo>
                  <a:pt x="225" y="348"/>
                  <a:pt x="223" y="349"/>
                  <a:pt x="223" y="350"/>
                </a:cubicBezTo>
                <a:cubicBezTo>
                  <a:pt x="223" y="352"/>
                  <a:pt x="225" y="353"/>
                  <a:pt x="226" y="353"/>
                </a:cubicBezTo>
                <a:cubicBezTo>
                  <a:pt x="228" y="353"/>
                  <a:pt x="229" y="352"/>
                  <a:pt x="229" y="350"/>
                </a:cubicBezTo>
                <a:cubicBezTo>
                  <a:pt x="229" y="349"/>
                  <a:pt x="228" y="348"/>
                  <a:pt x="226" y="348"/>
                </a:cubicBezTo>
                <a:close/>
                <a:moveTo>
                  <a:pt x="247" y="347"/>
                </a:moveTo>
                <a:cubicBezTo>
                  <a:pt x="245" y="347"/>
                  <a:pt x="244" y="349"/>
                  <a:pt x="244" y="350"/>
                </a:cubicBezTo>
                <a:cubicBezTo>
                  <a:pt x="244" y="352"/>
                  <a:pt x="245" y="353"/>
                  <a:pt x="247" y="353"/>
                </a:cubicBezTo>
                <a:cubicBezTo>
                  <a:pt x="248" y="353"/>
                  <a:pt x="250" y="352"/>
                  <a:pt x="250" y="350"/>
                </a:cubicBezTo>
                <a:cubicBezTo>
                  <a:pt x="250" y="349"/>
                  <a:pt x="248" y="347"/>
                  <a:pt x="247" y="347"/>
                </a:cubicBezTo>
                <a:close/>
                <a:moveTo>
                  <a:pt x="267" y="347"/>
                </a:moveTo>
                <a:cubicBezTo>
                  <a:pt x="266" y="347"/>
                  <a:pt x="264" y="349"/>
                  <a:pt x="264" y="350"/>
                </a:cubicBezTo>
                <a:cubicBezTo>
                  <a:pt x="264" y="352"/>
                  <a:pt x="266" y="353"/>
                  <a:pt x="267" y="353"/>
                </a:cubicBezTo>
                <a:cubicBezTo>
                  <a:pt x="269" y="353"/>
                  <a:pt x="270" y="352"/>
                  <a:pt x="270" y="350"/>
                </a:cubicBezTo>
                <a:cubicBezTo>
                  <a:pt x="270" y="349"/>
                  <a:pt x="269" y="347"/>
                  <a:pt x="267" y="347"/>
                </a:cubicBezTo>
                <a:close/>
                <a:moveTo>
                  <a:pt x="288" y="347"/>
                </a:moveTo>
                <a:cubicBezTo>
                  <a:pt x="286" y="347"/>
                  <a:pt x="285" y="349"/>
                  <a:pt x="285" y="350"/>
                </a:cubicBezTo>
                <a:cubicBezTo>
                  <a:pt x="285" y="352"/>
                  <a:pt x="286" y="353"/>
                  <a:pt x="288" y="353"/>
                </a:cubicBezTo>
                <a:cubicBezTo>
                  <a:pt x="290" y="353"/>
                  <a:pt x="291" y="352"/>
                  <a:pt x="291" y="350"/>
                </a:cubicBezTo>
                <a:cubicBezTo>
                  <a:pt x="291" y="349"/>
                  <a:pt x="290" y="347"/>
                  <a:pt x="288" y="347"/>
                </a:cubicBezTo>
                <a:close/>
                <a:moveTo>
                  <a:pt x="308" y="347"/>
                </a:moveTo>
                <a:cubicBezTo>
                  <a:pt x="307" y="347"/>
                  <a:pt x="306" y="349"/>
                  <a:pt x="306" y="350"/>
                </a:cubicBezTo>
                <a:cubicBezTo>
                  <a:pt x="306" y="352"/>
                  <a:pt x="307" y="353"/>
                  <a:pt x="308" y="353"/>
                </a:cubicBezTo>
                <a:cubicBezTo>
                  <a:pt x="310" y="353"/>
                  <a:pt x="311" y="352"/>
                  <a:pt x="311" y="350"/>
                </a:cubicBezTo>
                <a:cubicBezTo>
                  <a:pt x="311" y="349"/>
                  <a:pt x="310" y="347"/>
                  <a:pt x="308" y="347"/>
                </a:cubicBezTo>
                <a:close/>
                <a:moveTo>
                  <a:pt x="329" y="348"/>
                </a:moveTo>
                <a:cubicBezTo>
                  <a:pt x="328" y="348"/>
                  <a:pt x="326" y="349"/>
                  <a:pt x="326" y="350"/>
                </a:cubicBezTo>
                <a:cubicBezTo>
                  <a:pt x="326" y="352"/>
                  <a:pt x="328" y="353"/>
                  <a:pt x="329" y="353"/>
                </a:cubicBezTo>
                <a:cubicBezTo>
                  <a:pt x="331" y="353"/>
                  <a:pt x="332" y="352"/>
                  <a:pt x="332" y="350"/>
                </a:cubicBezTo>
                <a:cubicBezTo>
                  <a:pt x="332" y="349"/>
                  <a:pt x="331" y="348"/>
                  <a:pt x="329" y="348"/>
                </a:cubicBezTo>
                <a:close/>
                <a:moveTo>
                  <a:pt x="350" y="348"/>
                </a:moveTo>
                <a:cubicBezTo>
                  <a:pt x="348" y="348"/>
                  <a:pt x="347" y="349"/>
                  <a:pt x="347" y="350"/>
                </a:cubicBezTo>
                <a:cubicBezTo>
                  <a:pt x="347" y="352"/>
                  <a:pt x="348" y="353"/>
                  <a:pt x="350" y="353"/>
                </a:cubicBezTo>
                <a:cubicBezTo>
                  <a:pt x="351" y="353"/>
                  <a:pt x="352" y="352"/>
                  <a:pt x="352" y="350"/>
                </a:cubicBezTo>
                <a:cubicBezTo>
                  <a:pt x="352" y="349"/>
                  <a:pt x="351" y="348"/>
                  <a:pt x="350" y="348"/>
                </a:cubicBezTo>
                <a:close/>
                <a:moveTo>
                  <a:pt x="370" y="348"/>
                </a:moveTo>
                <a:cubicBezTo>
                  <a:pt x="369" y="348"/>
                  <a:pt x="368" y="349"/>
                  <a:pt x="368" y="350"/>
                </a:cubicBezTo>
                <a:cubicBezTo>
                  <a:pt x="368" y="351"/>
                  <a:pt x="369" y="352"/>
                  <a:pt x="370" y="352"/>
                </a:cubicBezTo>
                <a:cubicBezTo>
                  <a:pt x="371" y="352"/>
                  <a:pt x="372" y="351"/>
                  <a:pt x="372" y="350"/>
                </a:cubicBezTo>
                <a:cubicBezTo>
                  <a:pt x="372" y="349"/>
                  <a:pt x="371" y="348"/>
                  <a:pt x="370" y="348"/>
                </a:cubicBezTo>
                <a:close/>
                <a:moveTo>
                  <a:pt x="391" y="349"/>
                </a:moveTo>
                <a:cubicBezTo>
                  <a:pt x="390" y="349"/>
                  <a:pt x="389" y="349"/>
                  <a:pt x="389" y="350"/>
                </a:cubicBezTo>
                <a:cubicBezTo>
                  <a:pt x="389" y="351"/>
                  <a:pt x="390" y="352"/>
                  <a:pt x="391" y="352"/>
                </a:cubicBezTo>
                <a:cubicBezTo>
                  <a:pt x="392" y="352"/>
                  <a:pt x="392" y="351"/>
                  <a:pt x="392" y="350"/>
                </a:cubicBezTo>
                <a:cubicBezTo>
                  <a:pt x="392" y="349"/>
                  <a:pt x="392" y="349"/>
                  <a:pt x="391" y="349"/>
                </a:cubicBezTo>
                <a:close/>
                <a:moveTo>
                  <a:pt x="411" y="349"/>
                </a:moveTo>
                <a:cubicBezTo>
                  <a:pt x="411" y="349"/>
                  <a:pt x="410" y="350"/>
                  <a:pt x="410" y="350"/>
                </a:cubicBezTo>
                <a:cubicBezTo>
                  <a:pt x="410" y="351"/>
                  <a:pt x="411" y="351"/>
                  <a:pt x="411" y="351"/>
                </a:cubicBezTo>
                <a:cubicBezTo>
                  <a:pt x="412" y="351"/>
                  <a:pt x="412" y="351"/>
                  <a:pt x="412" y="350"/>
                </a:cubicBezTo>
                <a:cubicBezTo>
                  <a:pt x="412" y="350"/>
                  <a:pt x="412" y="349"/>
                  <a:pt x="411" y="349"/>
                </a:cubicBezTo>
                <a:close/>
                <a:moveTo>
                  <a:pt x="432" y="350"/>
                </a:moveTo>
                <a:cubicBezTo>
                  <a:pt x="431" y="350"/>
                  <a:pt x="431" y="350"/>
                  <a:pt x="431" y="350"/>
                </a:cubicBezTo>
                <a:cubicBezTo>
                  <a:pt x="431" y="351"/>
                  <a:pt x="431" y="351"/>
                  <a:pt x="432" y="351"/>
                </a:cubicBezTo>
                <a:cubicBezTo>
                  <a:pt x="432" y="351"/>
                  <a:pt x="433" y="351"/>
                  <a:pt x="433" y="350"/>
                </a:cubicBezTo>
                <a:cubicBezTo>
                  <a:pt x="433" y="350"/>
                  <a:pt x="432" y="350"/>
                  <a:pt x="432" y="350"/>
                </a:cubicBezTo>
                <a:close/>
                <a:moveTo>
                  <a:pt x="452" y="350"/>
                </a:moveTo>
                <a:cubicBezTo>
                  <a:pt x="452" y="350"/>
                  <a:pt x="452" y="350"/>
                  <a:pt x="452" y="350"/>
                </a:cubicBezTo>
                <a:cubicBezTo>
                  <a:pt x="452" y="351"/>
                  <a:pt x="452" y="351"/>
                  <a:pt x="452" y="351"/>
                </a:cubicBezTo>
                <a:cubicBezTo>
                  <a:pt x="453" y="351"/>
                  <a:pt x="453" y="351"/>
                  <a:pt x="453" y="350"/>
                </a:cubicBezTo>
                <a:cubicBezTo>
                  <a:pt x="453" y="350"/>
                  <a:pt x="453" y="350"/>
                  <a:pt x="452" y="350"/>
                </a:cubicBezTo>
                <a:close/>
                <a:moveTo>
                  <a:pt x="473" y="350"/>
                </a:move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lose/>
                <a:moveTo>
                  <a:pt x="113" y="371"/>
                </a:move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lose/>
                <a:moveTo>
                  <a:pt x="134" y="371"/>
                </a:moveTo>
                <a:cubicBezTo>
                  <a:pt x="133" y="371"/>
                  <a:pt x="133" y="371"/>
                  <a:pt x="133" y="371"/>
                </a:cubicBezTo>
                <a:cubicBezTo>
                  <a:pt x="133" y="371"/>
                  <a:pt x="133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lose/>
                <a:moveTo>
                  <a:pt x="154" y="370"/>
                </a:moveTo>
                <a:cubicBezTo>
                  <a:pt x="154" y="370"/>
                  <a:pt x="154" y="371"/>
                  <a:pt x="154" y="371"/>
                </a:cubicBezTo>
                <a:cubicBezTo>
                  <a:pt x="154" y="371"/>
                  <a:pt x="154" y="372"/>
                  <a:pt x="154" y="372"/>
                </a:cubicBezTo>
                <a:cubicBezTo>
                  <a:pt x="155" y="372"/>
                  <a:pt x="155" y="371"/>
                  <a:pt x="155" y="371"/>
                </a:cubicBezTo>
                <a:cubicBezTo>
                  <a:pt x="155" y="371"/>
                  <a:pt x="155" y="370"/>
                  <a:pt x="154" y="370"/>
                </a:cubicBezTo>
                <a:close/>
                <a:moveTo>
                  <a:pt x="175" y="370"/>
                </a:moveTo>
                <a:cubicBezTo>
                  <a:pt x="174" y="370"/>
                  <a:pt x="174" y="370"/>
                  <a:pt x="174" y="371"/>
                </a:cubicBezTo>
                <a:cubicBezTo>
                  <a:pt x="174" y="371"/>
                  <a:pt x="174" y="372"/>
                  <a:pt x="175" y="372"/>
                </a:cubicBezTo>
                <a:cubicBezTo>
                  <a:pt x="175" y="372"/>
                  <a:pt x="176" y="371"/>
                  <a:pt x="176" y="371"/>
                </a:cubicBezTo>
                <a:cubicBezTo>
                  <a:pt x="176" y="370"/>
                  <a:pt x="175" y="370"/>
                  <a:pt x="175" y="370"/>
                </a:cubicBezTo>
                <a:close/>
                <a:moveTo>
                  <a:pt x="195" y="370"/>
                </a:moveTo>
                <a:cubicBezTo>
                  <a:pt x="195" y="370"/>
                  <a:pt x="194" y="370"/>
                  <a:pt x="194" y="371"/>
                </a:cubicBezTo>
                <a:cubicBezTo>
                  <a:pt x="194" y="372"/>
                  <a:pt x="195" y="372"/>
                  <a:pt x="195" y="372"/>
                </a:cubicBezTo>
                <a:cubicBezTo>
                  <a:pt x="196" y="372"/>
                  <a:pt x="196" y="372"/>
                  <a:pt x="196" y="371"/>
                </a:cubicBezTo>
                <a:cubicBezTo>
                  <a:pt x="196" y="370"/>
                  <a:pt x="196" y="370"/>
                  <a:pt x="195" y="370"/>
                </a:cubicBezTo>
                <a:close/>
                <a:moveTo>
                  <a:pt x="216" y="370"/>
                </a:moveTo>
                <a:cubicBezTo>
                  <a:pt x="215" y="370"/>
                  <a:pt x="215" y="370"/>
                  <a:pt x="215" y="371"/>
                </a:cubicBezTo>
                <a:cubicBezTo>
                  <a:pt x="215" y="372"/>
                  <a:pt x="215" y="372"/>
                  <a:pt x="216" y="372"/>
                </a:cubicBezTo>
                <a:cubicBezTo>
                  <a:pt x="217" y="372"/>
                  <a:pt x="217" y="372"/>
                  <a:pt x="217" y="371"/>
                </a:cubicBezTo>
                <a:cubicBezTo>
                  <a:pt x="217" y="370"/>
                  <a:pt x="217" y="370"/>
                  <a:pt x="216" y="370"/>
                </a:cubicBezTo>
                <a:close/>
                <a:moveTo>
                  <a:pt x="236" y="369"/>
                </a:moveTo>
                <a:cubicBezTo>
                  <a:pt x="236" y="369"/>
                  <a:pt x="235" y="370"/>
                  <a:pt x="235" y="371"/>
                </a:cubicBezTo>
                <a:cubicBezTo>
                  <a:pt x="235" y="372"/>
                  <a:pt x="236" y="372"/>
                  <a:pt x="236" y="372"/>
                </a:cubicBezTo>
                <a:cubicBezTo>
                  <a:pt x="237" y="372"/>
                  <a:pt x="238" y="372"/>
                  <a:pt x="238" y="371"/>
                </a:cubicBezTo>
                <a:cubicBezTo>
                  <a:pt x="238" y="370"/>
                  <a:pt x="237" y="369"/>
                  <a:pt x="236" y="369"/>
                </a:cubicBezTo>
                <a:close/>
                <a:moveTo>
                  <a:pt x="257" y="369"/>
                </a:moveTo>
                <a:cubicBezTo>
                  <a:pt x="256" y="369"/>
                  <a:pt x="255" y="370"/>
                  <a:pt x="255" y="371"/>
                </a:cubicBezTo>
                <a:cubicBezTo>
                  <a:pt x="255" y="372"/>
                  <a:pt x="256" y="373"/>
                  <a:pt x="257" y="373"/>
                </a:cubicBezTo>
                <a:cubicBezTo>
                  <a:pt x="258" y="373"/>
                  <a:pt x="259" y="372"/>
                  <a:pt x="259" y="371"/>
                </a:cubicBezTo>
                <a:cubicBezTo>
                  <a:pt x="259" y="370"/>
                  <a:pt x="258" y="369"/>
                  <a:pt x="257" y="369"/>
                </a:cubicBezTo>
                <a:close/>
                <a:moveTo>
                  <a:pt x="278" y="369"/>
                </a:moveTo>
                <a:cubicBezTo>
                  <a:pt x="277" y="369"/>
                  <a:pt x="276" y="370"/>
                  <a:pt x="276" y="371"/>
                </a:cubicBezTo>
                <a:cubicBezTo>
                  <a:pt x="276" y="372"/>
                  <a:pt x="277" y="373"/>
                  <a:pt x="278" y="373"/>
                </a:cubicBezTo>
                <a:cubicBezTo>
                  <a:pt x="279" y="373"/>
                  <a:pt x="279" y="372"/>
                  <a:pt x="279" y="371"/>
                </a:cubicBezTo>
                <a:cubicBezTo>
                  <a:pt x="279" y="370"/>
                  <a:pt x="279" y="369"/>
                  <a:pt x="278" y="369"/>
                </a:cubicBezTo>
                <a:close/>
                <a:moveTo>
                  <a:pt x="298" y="369"/>
                </a:moveTo>
                <a:cubicBezTo>
                  <a:pt x="297" y="369"/>
                  <a:pt x="296" y="370"/>
                  <a:pt x="296" y="371"/>
                </a:cubicBezTo>
                <a:cubicBezTo>
                  <a:pt x="296" y="372"/>
                  <a:pt x="297" y="373"/>
                  <a:pt x="298" y="373"/>
                </a:cubicBezTo>
                <a:cubicBezTo>
                  <a:pt x="299" y="373"/>
                  <a:pt x="300" y="372"/>
                  <a:pt x="300" y="371"/>
                </a:cubicBezTo>
                <a:cubicBezTo>
                  <a:pt x="300" y="370"/>
                  <a:pt x="299" y="369"/>
                  <a:pt x="298" y="369"/>
                </a:cubicBezTo>
                <a:close/>
                <a:moveTo>
                  <a:pt x="319" y="369"/>
                </a:moveTo>
                <a:cubicBezTo>
                  <a:pt x="318" y="369"/>
                  <a:pt x="317" y="370"/>
                  <a:pt x="317" y="371"/>
                </a:cubicBezTo>
                <a:cubicBezTo>
                  <a:pt x="317" y="372"/>
                  <a:pt x="318" y="373"/>
                  <a:pt x="319" y="373"/>
                </a:cubicBezTo>
                <a:cubicBezTo>
                  <a:pt x="320" y="373"/>
                  <a:pt x="320" y="372"/>
                  <a:pt x="320" y="371"/>
                </a:cubicBezTo>
                <a:cubicBezTo>
                  <a:pt x="320" y="370"/>
                  <a:pt x="320" y="369"/>
                  <a:pt x="319" y="369"/>
                </a:cubicBezTo>
                <a:close/>
                <a:moveTo>
                  <a:pt x="339" y="369"/>
                </a:moveTo>
                <a:cubicBezTo>
                  <a:pt x="338" y="369"/>
                  <a:pt x="338" y="370"/>
                  <a:pt x="338" y="371"/>
                </a:cubicBezTo>
                <a:cubicBezTo>
                  <a:pt x="338" y="372"/>
                  <a:pt x="338" y="372"/>
                  <a:pt x="339" y="372"/>
                </a:cubicBezTo>
                <a:cubicBezTo>
                  <a:pt x="340" y="372"/>
                  <a:pt x="341" y="372"/>
                  <a:pt x="341" y="371"/>
                </a:cubicBezTo>
                <a:cubicBezTo>
                  <a:pt x="341" y="370"/>
                  <a:pt x="340" y="369"/>
                  <a:pt x="339" y="369"/>
                </a:cubicBezTo>
                <a:close/>
                <a:moveTo>
                  <a:pt x="360" y="370"/>
                </a:moveTo>
                <a:cubicBezTo>
                  <a:pt x="359" y="370"/>
                  <a:pt x="359" y="370"/>
                  <a:pt x="359" y="371"/>
                </a:cubicBezTo>
                <a:cubicBezTo>
                  <a:pt x="359" y="372"/>
                  <a:pt x="359" y="372"/>
                  <a:pt x="360" y="372"/>
                </a:cubicBezTo>
                <a:cubicBezTo>
                  <a:pt x="361" y="372"/>
                  <a:pt x="361" y="372"/>
                  <a:pt x="361" y="371"/>
                </a:cubicBezTo>
                <a:cubicBezTo>
                  <a:pt x="361" y="370"/>
                  <a:pt x="361" y="370"/>
                  <a:pt x="360" y="370"/>
                </a:cubicBezTo>
                <a:close/>
                <a:moveTo>
                  <a:pt x="380" y="370"/>
                </a:moveTo>
                <a:cubicBezTo>
                  <a:pt x="380" y="370"/>
                  <a:pt x="379" y="370"/>
                  <a:pt x="379" y="371"/>
                </a:cubicBezTo>
                <a:cubicBezTo>
                  <a:pt x="379" y="371"/>
                  <a:pt x="380" y="372"/>
                  <a:pt x="380" y="372"/>
                </a:cubicBezTo>
                <a:cubicBezTo>
                  <a:pt x="381" y="372"/>
                  <a:pt x="381" y="371"/>
                  <a:pt x="381" y="371"/>
                </a:cubicBezTo>
                <a:cubicBezTo>
                  <a:pt x="381" y="370"/>
                  <a:pt x="381" y="370"/>
                  <a:pt x="380" y="370"/>
                </a:cubicBezTo>
                <a:close/>
                <a:moveTo>
                  <a:pt x="401" y="370"/>
                </a:moveTo>
                <a:cubicBezTo>
                  <a:pt x="401" y="370"/>
                  <a:pt x="400" y="370"/>
                  <a:pt x="400" y="371"/>
                </a:cubicBezTo>
                <a:cubicBezTo>
                  <a:pt x="400" y="371"/>
                  <a:pt x="401" y="372"/>
                  <a:pt x="401" y="372"/>
                </a:cubicBezTo>
                <a:cubicBezTo>
                  <a:pt x="401" y="372"/>
                  <a:pt x="402" y="371"/>
                  <a:pt x="402" y="371"/>
                </a:cubicBezTo>
                <a:cubicBezTo>
                  <a:pt x="402" y="370"/>
                  <a:pt x="401" y="370"/>
                  <a:pt x="401" y="370"/>
                </a:cubicBezTo>
                <a:close/>
                <a:moveTo>
                  <a:pt x="422" y="370"/>
                </a:moveTo>
                <a:cubicBezTo>
                  <a:pt x="421" y="370"/>
                  <a:pt x="421" y="371"/>
                  <a:pt x="421" y="371"/>
                </a:cubicBezTo>
                <a:cubicBezTo>
                  <a:pt x="421" y="371"/>
                  <a:pt x="421" y="371"/>
                  <a:pt x="422" y="371"/>
                </a:cubicBezTo>
                <a:cubicBezTo>
                  <a:pt x="422" y="371"/>
                  <a:pt x="422" y="371"/>
                  <a:pt x="422" y="371"/>
                </a:cubicBezTo>
                <a:cubicBezTo>
                  <a:pt x="422" y="371"/>
                  <a:pt x="422" y="370"/>
                  <a:pt x="422" y="370"/>
                </a:cubicBezTo>
                <a:close/>
                <a:moveTo>
                  <a:pt x="442" y="371"/>
                </a:move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lose/>
                <a:moveTo>
                  <a:pt x="463" y="371"/>
                </a:move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lose/>
                <a:moveTo>
                  <a:pt x="144" y="391"/>
                </a:moveTo>
                <a:cubicBezTo>
                  <a:pt x="144" y="392"/>
                  <a:pt x="144" y="392"/>
                  <a:pt x="144" y="392"/>
                </a:cubicBezTo>
                <a:cubicBezTo>
                  <a:pt x="144" y="392"/>
                  <a:pt x="144" y="392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lose/>
                <a:moveTo>
                  <a:pt x="164" y="391"/>
                </a:moveTo>
                <a:cubicBezTo>
                  <a:pt x="164" y="392"/>
                  <a:pt x="164" y="392"/>
                  <a:pt x="164" y="392"/>
                </a:cubicBezTo>
                <a:cubicBezTo>
                  <a:pt x="165" y="392"/>
                  <a:pt x="165" y="392"/>
                  <a:pt x="165" y="391"/>
                </a:cubicBezTo>
                <a:cubicBezTo>
                  <a:pt x="165" y="391"/>
                  <a:pt x="165" y="391"/>
                  <a:pt x="164" y="391"/>
                </a:cubicBezTo>
                <a:cubicBezTo>
                  <a:pt x="164" y="391"/>
                  <a:pt x="164" y="391"/>
                  <a:pt x="164" y="391"/>
                </a:cubicBezTo>
                <a:close/>
                <a:moveTo>
                  <a:pt x="185" y="391"/>
                </a:moveTo>
                <a:cubicBezTo>
                  <a:pt x="185" y="391"/>
                  <a:pt x="185" y="391"/>
                  <a:pt x="185" y="391"/>
                </a:cubicBezTo>
                <a:cubicBezTo>
                  <a:pt x="185" y="392"/>
                  <a:pt x="185" y="392"/>
                  <a:pt x="185" y="392"/>
                </a:cubicBezTo>
                <a:cubicBezTo>
                  <a:pt x="185" y="392"/>
                  <a:pt x="185" y="392"/>
                  <a:pt x="185" y="391"/>
                </a:cubicBezTo>
                <a:cubicBezTo>
                  <a:pt x="185" y="391"/>
                  <a:pt x="185" y="391"/>
                  <a:pt x="185" y="391"/>
                </a:cubicBezTo>
                <a:close/>
                <a:moveTo>
                  <a:pt x="206" y="391"/>
                </a:moveTo>
                <a:cubicBezTo>
                  <a:pt x="205" y="391"/>
                  <a:pt x="205" y="391"/>
                  <a:pt x="205" y="391"/>
                </a:cubicBezTo>
                <a:cubicBezTo>
                  <a:pt x="205" y="392"/>
                  <a:pt x="205" y="392"/>
                  <a:pt x="206" y="392"/>
                </a:cubicBezTo>
                <a:cubicBezTo>
                  <a:pt x="206" y="392"/>
                  <a:pt x="206" y="392"/>
                  <a:pt x="206" y="391"/>
                </a:cubicBezTo>
                <a:cubicBezTo>
                  <a:pt x="206" y="391"/>
                  <a:pt x="206" y="391"/>
                  <a:pt x="206" y="391"/>
                </a:cubicBezTo>
                <a:close/>
                <a:moveTo>
                  <a:pt x="226" y="391"/>
                </a:moveTo>
                <a:cubicBezTo>
                  <a:pt x="226" y="391"/>
                  <a:pt x="225" y="391"/>
                  <a:pt x="225" y="391"/>
                </a:cubicBezTo>
                <a:cubicBezTo>
                  <a:pt x="225" y="392"/>
                  <a:pt x="226" y="392"/>
                  <a:pt x="226" y="392"/>
                </a:cubicBezTo>
                <a:cubicBezTo>
                  <a:pt x="227" y="392"/>
                  <a:pt x="227" y="392"/>
                  <a:pt x="227" y="391"/>
                </a:cubicBezTo>
                <a:cubicBezTo>
                  <a:pt x="227" y="391"/>
                  <a:pt x="227" y="391"/>
                  <a:pt x="226" y="391"/>
                </a:cubicBezTo>
                <a:close/>
                <a:moveTo>
                  <a:pt x="247" y="391"/>
                </a:moveTo>
                <a:cubicBezTo>
                  <a:pt x="246" y="391"/>
                  <a:pt x="246" y="391"/>
                  <a:pt x="246" y="391"/>
                </a:cubicBezTo>
                <a:cubicBezTo>
                  <a:pt x="246" y="392"/>
                  <a:pt x="246" y="392"/>
                  <a:pt x="247" y="392"/>
                </a:cubicBezTo>
                <a:cubicBezTo>
                  <a:pt x="247" y="392"/>
                  <a:pt x="248" y="392"/>
                  <a:pt x="248" y="391"/>
                </a:cubicBezTo>
                <a:cubicBezTo>
                  <a:pt x="248" y="391"/>
                  <a:pt x="247" y="391"/>
                  <a:pt x="247" y="391"/>
                </a:cubicBezTo>
                <a:close/>
                <a:moveTo>
                  <a:pt x="267" y="391"/>
                </a:moveTo>
                <a:cubicBezTo>
                  <a:pt x="267" y="391"/>
                  <a:pt x="267" y="391"/>
                  <a:pt x="267" y="391"/>
                </a:cubicBezTo>
                <a:cubicBezTo>
                  <a:pt x="267" y="392"/>
                  <a:pt x="267" y="392"/>
                  <a:pt x="267" y="392"/>
                </a:cubicBezTo>
                <a:cubicBezTo>
                  <a:pt x="268" y="392"/>
                  <a:pt x="268" y="392"/>
                  <a:pt x="268" y="391"/>
                </a:cubicBezTo>
                <a:cubicBezTo>
                  <a:pt x="268" y="391"/>
                  <a:pt x="268" y="391"/>
                  <a:pt x="267" y="391"/>
                </a:cubicBezTo>
                <a:close/>
                <a:moveTo>
                  <a:pt x="288" y="391"/>
                </a:moveTo>
                <a:cubicBezTo>
                  <a:pt x="287" y="391"/>
                  <a:pt x="287" y="391"/>
                  <a:pt x="287" y="391"/>
                </a:cubicBezTo>
                <a:cubicBezTo>
                  <a:pt x="287" y="392"/>
                  <a:pt x="287" y="392"/>
                  <a:pt x="288" y="392"/>
                </a:cubicBezTo>
                <a:cubicBezTo>
                  <a:pt x="288" y="392"/>
                  <a:pt x="289" y="392"/>
                  <a:pt x="289" y="391"/>
                </a:cubicBezTo>
                <a:cubicBezTo>
                  <a:pt x="289" y="391"/>
                  <a:pt x="288" y="391"/>
                  <a:pt x="288" y="391"/>
                </a:cubicBezTo>
                <a:close/>
                <a:moveTo>
                  <a:pt x="308" y="391"/>
                </a:moveTo>
                <a:cubicBezTo>
                  <a:pt x="308" y="391"/>
                  <a:pt x="308" y="391"/>
                  <a:pt x="308" y="391"/>
                </a:cubicBezTo>
                <a:cubicBezTo>
                  <a:pt x="308" y="392"/>
                  <a:pt x="308" y="392"/>
                  <a:pt x="308" y="392"/>
                </a:cubicBezTo>
                <a:cubicBezTo>
                  <a:pt x="309" y="392"/>
                  <a:pt x="309" y="392"/>
                  <a:pt x="309" y="391"/>
                </a:cubicBezTo>
                <a:cubicBezTo>
                  <a:pt x="309" y="391"/>
                  <a:pt x="309" y="391"/>
                  <a:pt x="308" y="391"/>
                </a:cubicBezTo>
                <a:close/>
                <a:moveTo>
                  <a:pt x="329" y="391"/>
                </a:moveTo>
                <a:cubicBezTo>
                  <a:pt x="329" y="391"/>
                  <a:pt x="328" y="391"/>
                  <a:pt x="328" y="391"/>
                </a:cubicBezTo>
                <a:cubicBezTo>
                  <a:pt x="328" y="392"/>
                  <a:pt x="329" y="392"/>
                  <a:pt x="329" y="392"/>
                </a:cubicBezTo>
                <a:cubicBezTo>
                  <a:pt x="329" y="392"/>
                  <a:pt x="330" y="392"/>
                  <a:pt x="330" y="391"/>
                </a:cubicBezTo>
                <a:cubicBezTo>
                  <a:pt x="330" y="391"/>
                  <a:pt x="329" y="391"/>
                  <a:pt x="329" y="391"/>
                </a:cubicBezTo>
                <a:close/>
                <a:moveTo>
                  <a:pt x="350" y="391"/>
                </a:moveTo>
                <a:cubicBezTo>
                  <a:pt x="349" y="391"/>
                  <a:pt x="349" y="391"/>
                  <a:pt x="349" y="391"/>
                </a:cubicBezTo>
                <a:cubicBezTo>
                  <a:pt x="349" y="392"/>
                  <a:pt x="349" y="392"/>
                  <a:pt x="350" y="392"/>
                </a:cubicBezTo>
                <a:cubicBezTo>
                  <a:pt x="350" y="392"/>
                  <a:pt x="350" y="392"/>
                  <a:pt x="350" y="391"/>
                </a:cubicBezTo>
                <a:cubicBezTo>
                  <a:pt x="350" y="391"/>
                  <a:pt x="350" y="391"/>
                  <a:pt x="350" y="391"/>
                </a:cubicBezTo>
                <a:close/>
                <a:moveTo>
                  <a:pt x="370" y="391"/>
                </a:moveTo>
                <a:cubicBezTo>
                  <a:pt x="370" y="391"/>
                  <a:pt x="370" y="391"/>
                  <a:pt x="370" y="391"/>
                </a:cubicBezTo>
                <a:cubicBezTo>
                  <a:pt x="370" y="392"/>
                  <a:pt x="370" y="392"/>
                  <a:pt x="370" y="392"/>
                </a:cubicBezTo>
                <a:cubicBezTo>
                  <a:pt x="370" y="392"/>
                  <a:pt x="371" y="392"/>
                  <a:pt x="371" y="391"/>
                </a:cubicBezTo>
                <a:cubicBezTo>
                  <a:pt x="371" y="391"/>
                  <a:pt x="370" y="391"/>
                  <a:pt x="370" y="391"/>
                </a:cubicBezTo>
                <a:close/>
                <a:moveTo>
                  <a:pt x="391" y="391"/>
                </a:moveTo>
                <a:cubicBezTo>
                  <a:pt x="391" y="392"/>
                  <a:pt x="391" y="392"/>
                  <a:pt x="391" y="392"/>
                </a:cubicBezTo>
                <a:cubicBezTo>
                  <a:pt x="391" y="392"/>
                  <a:pt x="391" y="392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lose/>
                <a:moveTo>
                  <a:pt x="411" y="391"/>
                </a:moveTo>
                <a:cubicBezTo>
                  <a:pt x="411" y="391"/>
                  <a:pt x="411" y="392"/>
                  <a:pt x="411" y="392"/>
                </a:cubicBezTo>
                <a:cubicBezTo>
                  <a:pt x="411" y="392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lose/>
                <a:moveTo>
                  <a:pt x="216" y="412"/>
                </a:move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lose/>
                <a:moveTo>
                  <a:pt x="236" y="412"/>
                </a:moveTo>
                <a:cubicBezTo>
                  <a:pt x="236" y="412"/>
                  <a:pt x="236" y="412"/>
                  <a:pt x="236" y="412"/>
                </a:cubicBezTo>
                <a:cubicBezTo>
                  <a:pt x="237" y="412"/>
                  <a:pt x="237" y="412"/>
                  <a:pt x="237" y="412"/>
                </a:cubicBezTo>
                <a:cubicBezTo>
                  <a:pt x="237" y="412"/>
                  <a:pt x="237" y="412"/>
                  <a:pt x="236" y="412"/>
                </a:cubicBezTo>
                <a:cubicBezTo>
                  <a:pt x="236" y="412"/>
                  <a:pt x="236" y="412"/>
                  <a:pt x="236" y="412"/>
                </a:cubicBezTo>
                <a:close/>
                <a:moveTo>
                  <a:pt x="257" y="412"/>
                </a:move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lose/>
                <a:moveTo>
                  <a:pt x="277" y="412"/>
                </a:moveTo>
                <a:cubicBezTo>
                  <a:pt x="277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7" y="412"/>
                  <a:pt x="277" y="412"/>
                </a:cubicBezTo>
                <a:close/>
                <a:moveTo>
                  <a:pt x="298" y="412"/>
                </a:move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lose/>
                <a:moveTo>
                  <a:pt x="319" y="412"/>
                </a:move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lose/>
                <a:moveTo>
                  <a:pt x="339" y="412"/>
                </a:move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lose/>
                <a:moveTo>
                  <a:pt x="360" y="412"/>
                </a:move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3" name="Group 102"/>
          <p:cNvGrpSpPr/>
          <p:nvPr/>
        </p:nvGrpSpPr>
        <p:grpSpPr>
          <a:xfrm rot="21221777">
            <a:off x="4696981" y="-424394"/>
            <a:ext cx="7162849" cy="4800942"/>
            <a:chOff x="5515750" y="366617"/>
            <a:chExt cx="6597942" cy="4422310"/>
          </a:xfrm>
        </p:grpSpPr>
        <p:sp>
          <p:nvSpPr>
            <p:cNvPr id="100" name="Freeform 6"/>
            <p:cNvSpPr>
              <a:spLocks noEditPoints="1"/>
            </p:cNvSpPr>
            <p:nvPr/>
          </p:nvSpPr>
          <p:spPr bwMode="auto">
            <a:xfrm flipH="1">
              <a:off x="5515750" y="837264"/>
              <a:ext cx="6171695" cy="3951663"/>
            </a:xfrm>
            <a:custGeom>
              <a:avLst/>
              <a:gdLst>
                <a:gd name="T0" fmla="*/ 172 w 424"/>
                <a:gd name="T1" fmla="*/ 271 h 271"/>
                <a:gd name="T2" fmla="*/ 15 w 424"/>
                <a:gd name="T3" fmla="*/ 201 h 271"/>
                <a:gd name="T4" fmla="*/ 23 w 424"/>
                <a:gd name="T5" fmla="*/ 109 h 271"/>
                <a:gd name="T6" fmla="*/ 265 w 424"/>
                <a:gd name="T7" fmla="*/ 0 h 271"/>
                <a:gd name="T8" fmla="*/ 412 w 424"/>
                <a:gd name="T9" fmla="*/ 71 h 271"/>
                <a:gd name="T10" fmla="*/ 388 w 424"/>
                <a:gd name="T11" fmla="*/ 186 h 271"/>
                <a:gd name="T12" fmla="*/ 414 w 424"/>
                <a:gd name="T13" fmla="*/ 267 h 271"/>
                <a:gd name="T14" fmla="*/ 331 w 424"/>
                <a:gd name="T15" fmla="*/ 233 h 271"/>
                <a:gd name="T16" fmla="*/ 175 w 424"/>
                <a:gd name="T17" fmla="*/ 271 h 271"/>
                <a:gd name="T18" fmla="*/ 172 w 424"/>
                <a:gd name="T19" fmla="*/ 271 h 271"/>
                <a:gd name="T20" fmla="*/ 265 w 424"/>
                <a:gd name="T21" fmla="*/ 24 h 271"/>
                <a:gd name="T22" fmla="*/ 43 w 424"/>
                <a:gd name="T23" fmla="*/ 121 h 271"/>
                <a:gd name="T24" fmla="*/ 36 w 424"/>
                <a:gd name="T25" fmla="*/ 189 h 271"/>
                <a:gd name="T26" fmla="*/ 172 w 424"/>
                <a:gd name="T27" fmla="*/ 247 h 271"/>
                <a:gd name="T28" fmla="*/ 175 w 424"/>
                <a:gd name="T29" fmla="*/ 247 h 271"/>
                <a:gd name="T30" fmla="*/ 324 w 424"/>
                <a:gd name="T31" fmla="*/ 209 h 271"/>
                <a:gd name="T32" fmla="*/ 329 w 424"/>
                <a:gd name="T33" fmla="*/ 206 h 271"/>
                <a:gd name="T34" fmla="*/ 375 w 424"/>
                <a:gd name="T35" fmla="*/ 225 h 271"/>
                <a:gd name="T36" fmla="*/ 361 w 424"/>
                <a:gd name="T37" fmla="*/ 180 h 271"/>
                <a:gd name="T38" fmla="*/ 366 w 424"/>
                <a:gd name="T39" fmla="*/ 175 h 271"/>
                <a:gd name="T40" fmla="*/ 389 w 424"/>
                <a:gd name="T41" fmla="*/ 79 h 271"/>
                <a:gd name="T42" fmla="*/ 265 w 424"/>
                <a:gd name="T43" fmla="*/ 2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4" h="271">
                  <a:moveTo>
                    <a:pt x="172" y="271"/>
                  </a:moveTo>
                  <a:cubicBezTo>
                    <a:pt x="135" y="271"/>
                    <a:pt x="45" y="253"/>
                    <a:pt x="15" y="201"/>
                  </a:cubicBezTo>
                  <a:cubicBezTo>
                    <a:pt x="0" y="174"/>
                    <a:pt x="2" y="143"/>
                    <a:pt x="23" y="109"/>
                  </a:cubicBezTo>
                  <a:cubicBezTo>
                    <a:pt x="65" y="38"/>
                    <a:pt x="177" y="0"/>
                    <a:pt x="265" y="0"/>
                  </a:cubicBezTo>
                  <a:cubicBezTo>
                    <a:pt x="342" y="0"/>
                    <a:pt x="397" y="27"/>
                    <a:pt x="412" y="71"/>
                  </a:cubicBezTo>
                  <a:cubicBezTo>
                    <a:pt x="424" y="110"/>
                    <a:pt x="416" y="151"/>
                    <a:pt x="388" y="186"/>
                  </a:cubicBezTo>
                  <a:cubicBezTo>
                    <a:pt x="414" y="267"/>
                    <a:pt x="414" y="267"/>
                    <a:pt x="414" y="267"/>
                  </a:cubicBezTo>
                  <a:cubicBezTo>
                    <a:pt x="331" y="233"/>
                    <a:pt x="331" y="233"/>
                    <a:pt x="331" y="233"/>
                  </a:cubicBezTo>
                  <a:cubicBezTo>
                    <a:pt x="289" y="255"/>
                    <a:pt x="236" y="268"/>
                    <a:pt x="175" y="271"/>
                  </a:cubicBezTo>
                  <a:cubicBezTo>
                    <a:pt x="174" y="271"/>
                    <a:pt x="173" y="271"/>
                    <a:pt x="172" y="271"/>
                  </a:cubicBezTo>
                  <a:close/>
                  <a:moveTo>
                    <a:pt x="265" y="24"/>
                  </a:moveTo>
                  <a:cubicBezTo>
                    <a:pt x="184" y="24"/>
                    <a:pt x="81" y="58"/>
                    <a:pt x="43" y="121"/>
                  </a:cubicBezTo>
                  <a:cubicBezTo>
                    <a:pt x="27" y="148"/>
                    <a:pt x="25" y="170"/>
                    <a:pt x="36" y="189"/>
                  </a:cubicBezTo>
                  <a:cubicBezTo>
                    <a:pt x="59" y="229"/>
                    <a:pt x="137" y="247"/>
                    <a:pt x="172" y="247"/>
                  </a:cubicBezTo>
                  <a:cubicBezTo>
                    <a:pt x="173" y="247"/>
                    <a:pt x="174" y="247"/>
                    <a:pt x="175" y="247"/>
                  </a:cubicBezTo>
                  <a:cubicBezTo>
                    <a:pt x="234" y="245"/>
                    <a:pt x="285" y="232"/>
                    <a:pt x="324" y="209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75" y="225"/>
                    <a:pt x="375" y="225"/>
                    <a:pt x="375" y="225"/>
                  </a:cubicBezTo>
                  <a:cubicBezTo>
                    <a:pt x="361" y="180"/>
                    <a:pt x="361" y="180"/>
                    <a:pt x="361" y="180"/>
                  </a:cubicBezTo>
                  <a:cubicBezTo>
                    <a:pt x="366" y="175"/>
                    <a:pt x="366" y="175"/>
                    <a:pt x="366" y="175"/>
                  </a:cubicBezTo>
                  <a:cubicBezTo>
                    <a:pt x="391" y="146"/>
                    <a:pt x="399" y="111"/>
                    <a:pt x="389" y="79"/>
                  </a:cubicBezTo>
                  <a:cubicBezTo>
                    <a:pt x="378" y="45"/>
                    <a:pt x="332" y="24"/>
                    <a:pt x="265" y="24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 flipH="1">
              <a:off x="5604552" y="366617"/>
              <a:ext cx="6509140" cy="4173666"/>
            </a:xfrm>
            <a:custGeom>
              <a:avLst/>
              <a:gdLst>
                <a:gd name="T0" fmla="*/ 409 w 447"/>
                <a:gd name="T1" fmla="*/ 209 h 286"/>
                <a:gd name="T2" fmla="*/ 435 w 447"/>
                <a:gd name="T3" fmla="*/ 101 h 286"/>
                <a:gd name="T4" fmla="*/ 68 w 447"/>
                <a:gd name="T5" fmla="*/ 141 h 286"/>
                <a:gd name="T6" fmla="*/ 210 w 447"/>
                <a:gd name="T7" fmla="*/ 285 h 286"/>
                <a:gd name="T8" fmla="*/ 364 w 447"/>
                <a:gd name="T9" fmla="*/ 246 h 286"/>
                <a:gd name="T10" fmla="*/ 429 w 447"/>
                <a:gd name="T11" fmla="*/ 272 h 286"/>
                <a:gd name="T12" fmla="*/ 409 w 447"/>
                <a:gd name="T13" fmla="*/ 20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7" h="286">
                  <a:moveTo>
                    <a:pt x="409" y="209"/>
                  </a:moveTo>
                  <a:cubicBezTo>
                    <a:pt x="438" y="176"/>
                    <a:pt x="447" y="137"/>
                    <a:pt x="435" y="101"/>
                  </a:cubicBezTo>
                  <a:cubicBezTo>
                    <a:pt x="402" y="0"/>
                    <a:pt x="136" y="27"/>
                    <a:pt x="68" y="141"/>
                  </a:cubicBezTo>
                  <a:cubicBezTo>
                    <a:pt x="0" y="255"/>
                    <a:pt x="169" y="286"/>
                    <a:pt x="210" y="285"/>
                  </a:cubicBezTo>
                  <a:cubicBezTo>
                    <a:pt x="275" y="283"/>
                    <a:pt x="327" y="268"/>
                    <a:pt x="364" y="246"/>
                  </a:cubicBezTo>
                  <a:cubicBezTo>
                    <a:pt x="429" y="272"/>
                    <a:pt x="429" y="272"/>
                    <a:pt x="429" y="272"/>
                  </a:cubicBezTo>
                  <a:lnTo>
                    <a:pt x="409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4" name="TextBox 103"/>
          <p:cNvSpPr txBox="1"/>
          <p:nvPr/>
        </p:nvSpPr>
        <p:spPr>
          <a:xfrm>
            <a:off x="5413892" y="1109576"/>
            <a:ext cx="4789498" cy="193899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sz="4000">
                <a:solidFill>
                  <a:srgbClr val="EF2E32"/>
                </a:solidFill>
                <a:latin typeface="#9Slide07 SVNBatman Forever Alt" panose="00000400000000000000" pitchFamily="2" charset="0"/>
              </a:rPr>
              <a:t>CHIẾN ĐẤU VỚI TÊN CÁ </a:t>
            </a:r>
            <a:br>
              <a:rPr lang="en-US" sz="4000">
                <a:solidFill>
                  <a:srgbClr val="EF2E32"/>
                </a:solidFill>
                <a:latin typeface="#9Slide07 SVNBatman Forever Alt" panose="00000400000000000000" pitchFamily="2" charset="0"/>
              </a:rPr>
            </a:br>
            <a:r>
              <a:rPr lang="en-US" sz="4000">
                <a:solidFill>
                  <a:srgbClr val="EF2E32"/>
                </a:solidFill>
                <a:latin typeface="#9Slide07 SVNBatman Forever Alt" panose="00000400000000000000" pitchFamily="2" charset="0"/>
              </a:rPr>
              <a:t>LƯƠN LẸO!</a:t>
            </a:r>
          </a:p>
        </p:txBody>
      </p:sp>
      <p:pic>
        <p:nvPicPr>
          <p:cNvPr id="108" name="Picture 5">
            <a:extLst>
              <a:ext uri="{FF2B5EF4-FFF2-40B4-BE49-F238E27FC236}">
                <a16:creationId xmlns:a16="http://schemas.microsoft.com/office/drawing/2014/main" xmlns="" id="{1FEE0FEE-578F-40BF-9767-C0DEC19390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 rot="1134326">
            <a:off x="7508477" y="2788174"/>
            <a:ext cx="4619022" cy="390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944407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oogle Shape;6872;p70">
            <a:extLst>
              <a:ext uri="{FF2B5EF4-FFF2-40B4-BE49-F238E27FC236}">
                <a16:creationId xmlns:a16="http://schemas.microsoft.com/office/drawing/2014/main" xmlns="" id="{F8B210DC-6DC3-440A-B497-BA757AB24AB2}"/>
              </a:ext>
            </a:extLst>
          </p:cNvPr>
          <p:cNvGrpSpPr/>
          <p:nvPr/>
        </p:nvGrpSpPr>
        <p:grpSpPr>
          <a:xfrm>
            <a:off x="1143000" y="282988"/>
            <a:ext cx="9829800" cy="2307812"/>
            <a:chOff x="6803705" y="903460"/>
            <a:chExt cx="2340298" cy="695683"/>
          </a:xfrm>
        </p:grpSpPr>
        <p:sp>
          <p:nvSpPr>
            <p:cNvPr id="14" name="Google Shape;6873;p70">
              <a:extLst>
                <a:ext uri="{FF2B5EF4-FFF2-40B4-BE49-F238E27FC236}">
                  <a16:creationId xmlns:a16="http://schemas.microsoft.com/office/drawing/2014/main" xmlns="" id="{82F189EE-A5C7-42DD-B793-8FDFADF47FBC}"/>
                </a:ext>
              </a:extLst>
            </p:cNvPr>
            <p:cNvSpPr/>
            <p:nvPr/>
          </p:nvSpPr>
          <p:spPr>
            <a:xfrm>
              <a:off x="6810523" y="903460"/>
              <a:ext cx="2333480" cy="683505"/>
            </a:xfrm>
            <a:custGeom>
              <a:avLst/>
              <a:gdLst/>
              <a:ahLst/>
              <a:cxnLst/>
              <a:rect l="l" t="t" r="r" b="b"/>
              <a:pathLst>
                <a:path w="74821" h="21916" extrusionOk="0">
                  <a:moveTo>
                    <a:pt x="72586" y="0"/>
                  </a:moveTo>
                  <a:lnTo>
                    <a:pt x="1" y="400"/>
                  </a:lnTo>
                  <a:lnTo>
                    <a:pt x="4271" y="2068"/>
                  </a:lnTo>
                  <a:lnTo>
                    <a:pt x="1" y="2602"/>
                  </a:lnTo>
                  <a:lnTo>
                    <a:pt x="4037" y="4270"/>
                  </a:lnTo>
                  <a:lnTo>
                    <a:pt x="1" y="6238"/>
                  </a:lnTo>
                  <a:lnTo>
                    <a:pt x="3737" y="8206"/>
                  </a:lnTo>
                  <a:lnTo>
                    <a:pt x="1068" y="9907"/>
                  </a:lnTo>
                  <a:lnTo>
                    <a:pt x="3937" y="10074"/>
                  </a:lnTo>
                  <a:lnTo>
                    <a:pt x="835" y="13243"/>
                  </a:lnTo>
                  <a:lnTo>
                    <a:pt x="1669" y="13777"/>
                  </a:lnTo>
                  <a:cubicBezTo>
                    <a:pt x="2569" y="14377"/>
                    <a:pt x="3403" y="14911"/>
                    <a:pt x="3403" y="16345"/>
                  </a:cubicBezTo>
                  <a:lnTo>
                    <a:pt x="568" y="18280"/>
                  </a:lnTo>
                  <a:lnTo>
                    <a:pt x="3403" y="19114"/>
                  </a:lnTo>
                  <a:lnTo>
                    <a:pt x="1402" y="21916"/>
                  </a:lnTo>
                  <a:lnTo>
                    <a:pt x="71685" y="21916"/>
                  </a:lnTo>
                  <a:lnTo>
                    <a:pt x="67983" y="19681"/>
                  </a:lnTo>
                  <a:lnTo>
                    <a:pt x="71152" y="18513"/>
                  </a:lnTo>
                  <a:lnTo>
                    <a:pt x="68917" y="16845"/>
                  </a:lnTo>
                  <a:lnTo>
                    <a:pt x="71685" y="16012"/>
                  </a:lnTo>
                  <a:lnTo>
                    <a:pt x="70384" y="13843"/>
                  </a:lnTo>
                  <a:lnTo>
                    <a:pt x="74821" y="9607"/>
                  </a:lnTo>
                  <a:lnTo>
                    <a:pt x="71452" y="7272"/>
                  </a:lnTo>
                  <a:lnTo>
                    <a:pt x="73520" y="6104"/>
                  </a:lnTo>
                  <a:lnTo>
                    <a:pt x="71152" y="2535"/>
                  </a:lnTo>
                  <a:lnTo>
                    <a:pt x="725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874;p70">
              <a:extLst>
                <a:ext uri="{FF2B5EF4-FFF2-40B4-BE49-F238E27FC236}">
                  <a16:creationId xmlns:a16="http://schemas.microsoft.com/office/drawing/2014/main" xmlns="" id="{A4DEBEF8-948A-4192-8569-3C87CF0BC69E}"/>
                </a:ext>
              </a:extLst>
            </p:cNvPr>
            <p:cNvSpPr/>
            <p:nvPr/>
          </p:nvSpPr>
          <p:spPr>
            <a:xfrm>
              <a:off x="6922889" y="1042428"/>
              <a:ext cx="2065080" cy="90069"/>
            </a:xfrm>
            <a:custGeom>
              <a:avLst/>
              <a:gdLst/>
              <a:ahLst/>
              <a:cxnLst/>
              <a:rect l="l" t="t" r="r" b="b"/>
              <a:pathLst>
                <a:path w="66215" h="2888" extrusionOk="0">
                  <a:moveTo>
                    <a:pt x="55325" y="1"/>
                  </a:moveTo>
                  <a:cubicBezTo>
                    <a:pt x="54377" y="1"/>
                    <a:pt x="53434" y="17"/>
                    <a:pt x="52505" y="47"/>
                  </a:cubicBezTo>
                  <a:cubicBezTo>
                    <a:pt x="48335" y="114"/>
                    <a:pt x="44199" y="381"/>
                    <a:pt x="40029" y="414"/>
                  </a:cubicBezTo>
                  <a:cubicBezTo>
                    <a:pt x="39525" y="422"/>
                    <a:pt x="39021" y="426"/>
                    <a:pt x="38517" y="426"/>
                  </a:cubicBezTo>
                  <a:cubicBezTo>
                    <a:pt x="34852" y="426"/>
                    <a:pt x="31186" y="231"/>
                    <a:pt x="27520" y="114"/>
                  </a:cubicBezTo>
                  <a:cubicBezTo>
                    <a:pt x="26543" y="83"/>
                    <a:pt x="25567" y="68"/>
                    <a:pt x="24592" y="68"/>
                  </a:cubicBezTo>
                  <a:cubicBezTo>
                    <a:pt x="21409" y="68"/>
                    <a:pt x="18237" y="226"/>
                    <a:pt x="15044" y="481"/>
                  </a:cubicBezTo>
                  <a:cubicBezTo>
                    <a:pt x="12709" y="681"/>
                    <a:pt x="10408" y="948"/>
                    <a:pt x="8073" y="1081"/>
                  </a:cubicBezTo>
                  <a:cubicBezTo>
                    <a:pt x="6592" y="1145"/>
                    <a:pt x="5099" y="1168"/>
                    <a:pt x="3609" y="1168"/>
                  </a:cubicBezTo>
                  <a:cubicBezTo>
                    <a:pt x="2748" y="1168"/>
                    <a:pt x="1889" y="1160"/>
                    <a:pt x="1034" y="1148"/>
                  </a:cubicBezTo>
                  <a:cubicBezTo>
                    <a:pt x="0" y="1248"/>
                    <a:pt x="0" y="2883"/>
                    <a:pt x="1034" y="2883"/>
                  </a:cubicBezTo>
                  <a:cubicBezTo>
                    <a:pt x="1256" y="2886"/>
                    <a:pt x="1478" y="2888"/>
                    <a:pt x="1699" y="2888"/>
                  </a:cubicBezTo>
                  <a:cubicBezTo>
                    <a:pt x="3573" y="2888"/>
                    <a:pt x="5426" y="2768"/>
                    <a:pt x="7306" y="2649"/>
                  </a:cubicBezTo>
                  <a:cubicBezTo>
                    <a:pt x="9340" y="2549"/>
                    <a:pt x="11375" y="2482"/>
                    <a:pt x="13443" y="2382"/>
                  </a:cubicBezTo>
                  <a:cubicBezTo>
                    <a:pt x="16687" y="2250"/>
                    <a:pt x="19972" y="2119"/>
                    <a:pt x="23250" y="2119"/>
                  </a:cubicBezTo>
                  <a:cubicBezTo>
                    <a:pt x="24118" y="2119"/>
                    <a:pt x="24986" y="2128"/>
                    <a:pt x="25852" y="2149"/>
                  </a:cubicBezTo>
                  <a:cubicBezTo>
                    <a:pt x="30022" y="2282"/>
                    <a:pt x="34191" y="2549"/>
                    <a:pt x="38361" y="2549"/>
                  </a:cubicBezTo>
                  <a:cubicBezTo>
                    <a:pt x="42531" y="2549"/>
                    <a:pt x="46667" y="2282"/>
                    <a:pt x="50837" y="2149"/>
                  </a:cubicBezTo>
                  <a:cubicBezTo>
                    <a:pt x="52464" y="2125"/>
                    <a:pt x="54108" y="2102"/>
                    <a:pt x="55734" y="2102"/>
                  </a:cubicBezTo>
                  <a:cubicBezTo>
                    <a:pt x="56407" y="2102"/>
                    <a:pt x="57077" y="2106"/>
                    <a:pt x="57742" y="2115"/>
                  </a:cubicBezTo>
                  <a:cubicBezTo>
                    <a:pt x="59986" y="2147"/>
                    <a:pt x="62260" y="2418"/>
                    <a:pt x="64507" y="2418"/>
                  </a:cubicBezTo>
                  <a:cubicBezTo>
                    <a:pt x="64631" y="2418"/>
                    <a:pt x="64756" y="2417"/>
                    <a:pt x="64880" y="2416"/>
                  </a:cubicBezTo>
                  <a:cubicBezTo>
                    <a:pt x="65881" y="2416"/>
                    <a:pt x="66214" y="781"/>
                    <a:pt x="65114" y="581"/>
                  </a:cubicBezTo>
                  <a:cubicBezTo>
                    <a:pt x="63045" y="214"/>
                    <a:pt x="60877" y="114"/>
                    <a:pt x="58809" y="81"/>
                  </a:cubicBezTo>
                  <a:cubicBezTo>
                    <a:pt x="57652" y="26"/>
                    <a:pt x="56485" y="1"/>
                    <a:pt x="55325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875;p70">
              <a:extLst>
                <a:ext uri="{FF2B5EF4-FFF2-40B4-BE49-F238E27FC236}">
                  <a16:creationId xmlns:a16="http://schemas.microsoft.com/office/drawing/2014/main" xmlns="" id="{3557A1D1-F772-4675-AA0E-9A910AB63F6F}"/>
                </a:ext>
              </a:extLst>
            </p:cNvPr>
            <p:cNvSpPr/>
            <p:nvPr/>
          </p:nvSpPr>
          <p:spPr>
            <a:xfrm>
              <a:off x="6995742" y="1345658"/>
              <a:ext cx="1964126" cy="85173"/>
            </a:xfrm>
            <a:custGeom>
              <a:avLst/>
              <a:gdLst/>
              <a:ahLst/>
              <a:cxnLst/>
              <a:rect l="l" t="t" r="r" b="b"/>
              <a:pathLst>
                <a:path w="62978" h="2731" extrusionOk="0">
                  <a:moveTo>
                    <a:pt x="18166" y="0"/>
                  </a:moveTo>
                  <a:cubicBezTo>
                    <a:pt x="16902" y="0"/>
                    <a:pt x="15638" y="10"/>
                    <a:pt x="14376" y="31"/>
                  </a:cubicBezTo>
                  <a:cubicBezTo>
                    <a:pt x="9940" y="98"/>
                    <a:pt x="5470" y="265"/>
                    <a:pt x="1033" y="665"/>
                  </a:cubicBezTo>
                  <a:cubicBezTo>
                    <a:pt x="43" y="764"/>
                    <a:pt x="0" y="2367"/>
                    <a:pt x="1067" y="2367"/>
                  </a:cubicBezTo>
                  <a:cubicBezTo>
                    <a:pt x="1078" y="2367"/>
                    <a:pt x="1089" y="2367"/>
                    <a:pt x="1100" y="2366"/>
                  </a:cubicBezTo>
                  <a:cubicBezTo>
                    <a:pt x="4934" y="2155"/>
                    <a:pt x="8767" y="2078"/>
                    <a:pt x="12601" y="2078"/>
                  </a:cubicBezTo>
                  <a:cubicBezTo>
                    <a:pt x="16640" y="2078"/>
                    <a:pt x="20678" y="2163"/>
                    <a:pt x="24717" y="2266"/>
                  </a:cubicBezTo>
                  <a:cubicBezTo>
                    <a:pt x="31373" y="2463"/>
                    <a:pt x="38030" y="2730"/>
                    <a:pt x="44666" y="2730"/>
                  </a:cubicBezTo>
                  <a:cubicBezTo>
                    <a:pt x="45912" y="2730"/>
                    <a:pt x="47157" y="2721"/>
                    <a:pt x="48401" y="2700"/>
                  </a:cubicBezTo>
                  <a:cubicBezTo>
                    <a:pt x="50669" y="2666"/>
                    <a:pt x="52870" y="2500"/>
                    <a:pt x="55072" y="2400"/>
                  </a:cubicBezTo>
                  <a:cubicBezTo>
                    <a:pt x="57307" y="2333"/>
                    <a:pt x="59542" y="2333"/>
                    <a:pt x="61743" y="2199"/>
                  </a:cubicBezTo>
                  <a:cubicBezTo>
                    <a:pt x="62956" y="2101"/>
                    <a:pt x="62977" y="263"/>
                    <a:pt x="61806" y="263"/>
                  </a:cubicBezTo>
                  <a:cubicBezTo>
                    <a:pt x="61786" y="263"/>
                    <a:pt x="61765" y="264"/>
                    <a:pt x="61743" y="265"/>
                  </a:cubicBezTo>
                  <a:cubicBezTo>
                    <a:pt x="59742" y="398"/>
                    <a:pt x="57807" y="598"/>
                    <a:pt x="55806" y="665"/>
                  </a:cubicBezTo>
                  <a:cubicBezTo>
                    <a:pt x="55279" y="674"/>
                    <a:pt x="54751" y="678"/>
                    <a:pt x="54224" y="678"/>
                  </a:cubicBezTo>
                  <a:cubicBezTo>
                    <a:pt x="52783" y="678"/>
                    <a:pt x="51342" y="647"/>
                    <a:pt x="49902" y="598"/>
                  </a:cubicBezTo>
                  <a:cubicBezTo>
                    <a:pt x="45966" y="532"/>
                    <a:pt x="42029" y="532"/>
                    <a:pt x="38060" y="398"/>
                  </a:cubicBezTo>
                  <a:cubicBezTo>
                    <a:pt x="31449" y="258"/>
                    <a:pt x="24792" y="0"/>
                    <a:pt x="18166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6876;p70">
              <a:extLst>
                <a:ext uri="{FF2B5EF4-FFF2-40B4-BE49-F238E27FC236}">
                  <a16:creationId xmlns:a16="http://schemas.microsoft.com/office/drawing/2014/main" xmlns="" id="{394DC30B-1C8D-45C5-8ADE-8BD4583BA712}"/>
                </a:ext>
              </a:extLst>
            </p:cNvPr>
            <p:cNvSpPr/>
            <p:nvPr/>
          </p:nvSpPr>
          <p:spPr>
            <a:xfrm>
              <a:off x="7137174" y="932120"/>
              <a:ext cx="96806" cy="626994"/>
            </a:xfrm>
            <a:custGeom>
              <a:avLst/>
              <a:gdLst/>
              <a:ahLst/>
              <a:cxnLst/>
              <a:rect l="l" t="t" r="r" b="b"/>
              <a:pathLst>
                <a:path w="3104" h="20104" extrusionOk="0">
                  <a:moveTo>
                    <a:pt x="926" y="0"/>
                  </a:moveTo>
                  <a:cubicBezTo>
                    <a:pt x="693" y="0"/>
                    <a:pt x="461" y="137"/>
                    <a:pt x="368" y="449"/>
                  </a:cubicBezTo>
                  <a:cubicBezTo>
                    <a:pt x="1" y="1916"/>
                    <a:pt x="201" y="3618"/>
                    <a:pt x="268" y="5119"/>
                  </a:cubicBezTo>
                  <a:cubicBezTo>
                    <a:pt x="335" y="6753"/>
                    <a:pt x="368" y="8321"/>
                    <a:pt x="468" y="9955"/>
                  </a:cubicBezTo>
                  <a:cubicBezTo>
                    <a:pt x="568" y="11523"/>
                    <a:pt x="601" y="13124"/>
                    <a:pt x="668" y="14659"/>
                  </a:cubicBezTo>
                  <a:cubicBezTo>
                    <a:pt x="701" y="15426"/>
                    <a:pt x="768" y="16193"/>
                    <a:pt x="835" y="16961"/>
                  </a:cubicBezTo>
                  <a:cubicBezTo>
                    <a:pt x="935" y="17694"/>
                    <a:pt x="835" y="18662"/>
                    <a:pt x="1135" y="19429"/>
                  </a:cubicBezTo>
                  <a:cubicBezTo>
                    <a:pt x="1332" y="19883"/>
                    <a:pt x="1734" y="20103"/>
                    <a:pt x="2121" y="20103"/>
                  </a:cubicBezTo>
                  <a:cubicBezTo>
                    <a:pt x="2588" y="20103"/>
                    <a:pt x="3033" y="19782"/>
                    <a:pt x="3070" y="19162"/>
                  </a:cubicBezTo>
                  <a:cubicBezTo>
                    <a:pt x="3103" y="18762"/>
                    <a:pt x="2970" y="18328"/>
                    <a:pt x="2870" y="17928"/>
                  </a:cubicBezTo>
                  <a:cubicBezTo>
                    <a:pt x="2836" y="17594"/>
                    <a:pt x="2803" y="17261"/>
                    <a:pt x="2803" y="16860"/>
                  </a:cubicBezTo>
                  <a:cubicBezTo>
                    <a:pt x="2770" y="16127"/>
                    <a:pt x="2703" y="15326"/>
                    <a:pt x="2670" y="14592"/>
                  </a:cubicBezTo>
                  <a:cubicBezTo>
                    <a:pt x="2603" y="12991"/>
                    <a:pt x="2503" y="11423"/>
                    <a:pt x="2436" y="9855"/>
                  </a:cubicBezTo>
                  <a:cubicBezTo>
                    <a:pt x="2336" y="8288"/>
                    <a:pt x="2269" y="6686"/>
                    <a:pt x="2136" y="5152"/>
                  </a:cubicBezTo>
                  <a:cubicBezTo>
                    <a:pt x="2102" y="4418"/>
                    <a:pt x="2036" y="3651"/>
                    <a:pt x="1969" y="2917"/>
                  </a:cubicBezTo>
                  <a:cubicBezTo>
                    <a:pt x="1869" y="2117"/>
                    <a:pt x="1836" y="1249"/>
                    <a:pt x="1535" y="482"/>
                  </a:cubicBezTo>
                  <a:cubicBezTo>
                    <a:pt x="1464" y="180"/>
                    <a:pt x="1194" y="0"/>
                    <a:pt x="926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6877;p70">
              <a:extLst>
                <a:ext uri="{FF2B5EF4-FFF2-40B4-BE49-F238E27FC236}">
                  <a16:creationId xmlns:a16="http://schemas.microsoft.com/office/drawing/2014/main" xmlns="" id="{356A557D-51A8-4F17-BFFB-BC954A0ED330}"/>
                </a:ext>
              </a:extLst>
            </p:cNvPr>
            <p:cNvSpPr/>
            <p:nvPr/>
          </p:nvSpPr>
          <p:spPr>
            <a:xfrm>
              <a:off x="7461766" y="945313"/>
              <a:ext cx="101983" cy="626214"/>
            </a:xfrm>
            <a:custGeom>
              <a:avLst/>
              <a:gdLst/>
              <a:ahLst/>
              <a:cxnLst/>
              <a:rect l="l" t="t" r="r" b="b"/>
              <a:pathLst>
                <a:path w="3270" h="20079" extrusionOk="0">
                  <a:moveTo>
                    <a:pt x="989" y="1"/>
                  </a:moveTo>
                  <a:cubicBezTo>
                    <a:pt x="684" y="1"/>
                    <a:pt x="367" y="209"/>
                    <a:pt x="334" y="593"/>
                  </a:cubicBezTo>
                  <a:cubicBezTo>
                    <a:pt x="234" y="1360"/>
                    <a:pt x="67" y="2094"/>
                    <a:pt x="34" y="2894"/>
                  </a:cubicBezTo>
                  <a:cubicBezTo>
                    <a:pt x="0" y="3662"/>
                    <a:pt x="34" y="4429"/>
                    <a:pt x="34" y="5196"/>
                  </a:cubicBezTo>
                  <a:cubicBezTo>
                    <a:pt x="67" y="6730"/>
                    <a:pt x="201" y="8265"/>
                    <a:pt x="367" y="9766"/>
                  </a:cubicBezTo>
                  <a:cubicBezTo>
                    <a:pt x="534" y="11334"/>
                    <a:pt x="734" y="12835"/>
                    <a:pt x="901" y="14369"/>
                  </a:cubicBezTo>
                  <a:cubicBezTo>
                    <a:pt x="1001" y="15070"/>
                    <a:pt x="1068" y="15837"/>
                    <a:pt x="1101" y="16571"/>
                  </a:cubicBezTo>
                  <a:cubicBezTo>
                    <a:pt x="1168" y="17371"/>
                    <a:pt x="1068" y="18172"/>
                    <a:pt x="1101" y="19006"/>
                  </a:cubicBezTo>
                  <a:cubicBezTo>
                    <a:pt x="1101" y="19506"/>
                    <a:pt x="1435" y="19873"/>
                    <a:pt x="1902" y="20040"/>
                  </a:cubicBezTo>
                  <a:cubicBezTo>
                    <a:pt x="2017" y="20059"/>
                    <a:pt x="2122" y="20079"/>
                    <a:pt x="2234" y="20079"/>
                  </a:cubicBezTo>
                  <a:cubicBezTo>
                    <a:pt x="2317" y="20079"/>
                    <a:pt x="2403" y="20068"/>
                    <a:pt x="2502" y="20040"/>
                  </a:cubicBezTo>
                  <a:cubicBezTo>
                    <a:pt x="2936" y="19873"/>
                    <a:pt x="3269" y="19506"/>
                    <a:pt x="3269" y="19006"/>
                  </a:cubicBezTo>
                  <a:cubicBezTo>
                    <a:pt x="3269" y="18205"/>
                    <a:pt x="3203" y="17438"/>
                    <a:pt x="3103" y="16704"/>
                  </a:cubicBezTo>
                  <a:cubicBezTo>
                    <a:pt x="3036" y="15937"/>
                    <a:pt x="3003" y="15170"/>
                    <a:pt x="2902" y="14403"/>
                  </a:cubicBezTo>
                  <a:cubicBezTo>
                    <a:pt x="2736" y="12868"/>
                    <a:pt x="2569" y="11367"/>
                    <a:pt x="2369" y="9833"/>
                  </a:cubicBezTo>
                  <a:cubicBezTo>
                    <a:pt x="2169" y="8265"/>
                    <a:pt x="1935" y="6764"/>
                    <a:pt x="1835" y="5229"/>
                  </a:cubicBezTo>
                  <a:cubicBezTo>
                    <a:pt x="1735" y="4496"/>
                    <a:pt x="1735" y="3762"/>
                    <a:pt x="1702" y="3028"/>
                  </a:cubicBezTo>
                  <a:cubicBezTo>
                    <a:pt x="1668" y="2227"/>
                    <a:pt x="1535" y="1393"/>
                    <a:pt x="1568" y="659"/>
                  </a:cubicBezTo>
                  <a:cubicBezTo>
                    <a:pt x="1585" y="209"/>
                    <a:pt x="1293" y="1"/>
                    <a:pt x="989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6878;p70">
              <a:extLst>
                <a:ext uri="{FF2B5EF4-FFF2-40B4-BE49-F238E27FC236}">
                  <a16:creationId xmlns:a16="http://schemas.microsoft.com/office/drawing/2014/main" xmlns="" id="{7598DF31-2085-4921-BA81-EA0BC14C4419}"/>
                </a:ext>
              </a:extLst>
            </p:cNvPr>
            <p:cNvSpPr/>
            <p:nvPr/>
          </p:nvSpPr>
          <p:spPr>
            <a:xfrm>
              <a:off x="7795715" y="928160"/>
              <a:ext cx="92596" cy="642556"/>
            </a:xfrm>
            <a:custGeom>
              <a:avLst/>
              <a:gdLst/>
              <a:ahLst/>
              <a:cxnLst/>
              <a:rect l="l" t="t" r="r" b="b"/>
              <a:pathLst>
                <a:path w="2969" h="20603" extrusionOk="0">
                  <a:moveTo>
                    <a:pt x="1238" y="0"/>
                  </a:moveTo>
                  <a:cubicBezTo>
                    <a:pt x="859" y="0"/>
                    <a:pt x="467" y="259"/>
                    <a:pt x="400" y="776"/>
                  </a:cubicBezTo>
                  <a:cubicBezTo>
                    <a:pt x="0" y="4078"/>
                    <a:pt x="133" y="7414"/>
                    <a:pt x="234" y="10750"/>
                  </a:cubicBezTo>
                  <a:cubicBezTo>
                    <a:pt x="334" y="12384"/>
                    <a:pt x="467" y="14052"/>
                    <a:pt x="534" y="15653"/>
                  </a:cubicBezTo>
                  <a:cubicBezTo>
                    <a:pt x="567" y="16487"/>
                    <a:pt x="634" y="17288"/>
                    <a:pt x="701" y="18122"/>
                  </a:cubicBezTo>
                  <a:cubicBezTo>
                    <a:pt x="801" y="18889"/>
                    <a:pt x="834" y="20156"/>
                    <a:pt x="1568" y="20490"/>
                  </a:cubicBezTo>
                  <a:cubicBezTo>
                    <a:pt x="1691" y="20560"/>
                    <a:pt x="1842" y="20603"/>
                    <a:pt x="1992" y="20603"/>
                  </a:cubicBezTo>
                  <a:cubicBezTo>
                    <a:pt x="2125" y="20603"/>
                    <a:pt x="2258" y="20569"/>
                    <a:pt x="2368" y="20490"/>
                  </a:cubicBezTo>
                  <a:cubicBezTo>
                    <a:pt x="2802" y="20223"/>
                    <a:pt x="2869" y="19923"/>
                    <a:pt x="2902" y="19423"/>
                  </a:cubicBezTo>
                  <a:cubicBezTo>
                    <a:pt x="2969" y="18989"/>
                    <a:pt x="2969" y="18622"/>
                    <a:pt x="2902" y="18222"/>
                  </a:cubicBezTo>
                  <a:cubicBezTo>
                    <a:pt x="2835" y="17388"/>
                    <a:pt x="2735" y="16587"/>
                    <a:pt x="2669" y="15753"/>
                  </a:cubicBezTo>
                  <a:cubicBezTo>
                    <a:pt x="2535" y="14085"/>
                    <a:pt x="2468" y="12418"/>
                    <a:pt x="2368" y="10750"/>
                  </a:cubicBezTo>
                  <a:cubicBezTo>
                    <a:pt x="2235" y="7447"/>
                    <a:pt x="2335" y="4112"/>
                    <a:pt x="2001" y="776"/>
                  </a:cubicBezTo>
                  <a:cubicBezTo>
                    <a:pt x="1985" y="259"/>
                    <a:pt x="1618" y="0"/>
                    <a:pt x="1238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6879;p70">
              <a:extLst>
                <a:ext uri="{FF2B5EF4-FFF2-40B4-BE49-F238E27FC236}">
                  <a16:creationId xmlns:a16="http://schemas.microsoft.com/office/drawing/2014/main" xmlns="" id="{64E9EE1E-4D46-46EC-80E0-29DF19CF6D35}"/>
                </a:ext>
              </a:extLst>
            </p:cNvPr>
            <p:cNvSpPr/>
            <p:nvPr/>
          </p:nvSpPr>
          <p:spPr>
            <a:xfrm>
              <a:off x="8145256" y="934272"/>
              <a:ext cx="100237" cy="617575"/>
            </a:xfrm>
            <a:custGeom>
              <a:avLst/>
              <a:gdLst/>
              <a:ahLst/>
              <a:cxnLst/>
              <a:rect l="l" t="t" r="r" b="b"/>
              <a:pathLst>
                <a:path w="3214" h="19802" extrusionOk="0">
                  <a:moveTo>
                    <a:pt x="1286" y="0"/>
                  </a:moveTo>
                  <a:cubicBezTo>
                    <a:pt x="1083" y="0"/>
                    <a:pt x="868" y="126"/>
                    <a:pt x="801" y="346"/>
                  </a:cubicBezTo>
                  <a:cubicBezTo>
                    <a:pt x="300" y="1847"/>
                    <a:pt x="133" y="3382"/>
                    <a:pt x="100" y="4950"/>
                  </a:cubicBezTo>
                  <a:cubicBezTo>
                    <a:pt x="0" y="6517"/>
                    <a:pt x="0" y="8052"/>
                    <a:pt x="0" y="9586"/>
                  </a:cubicBezTo>
                  <a:cubicBezTo>
                    <a:pt x="100" y="12755"/>
                    <a:pt x="367" y="15891"/>
                    <a:pt x="834" y="18960"/>
                  </a:cubicBezTo>
                  <a:cubicBezTo>
                    <a:pt x="908" y="19539"/>
                    <a:pt x="1406" y="19801"/>
                    <a:pt x="1918" y="19801"/>
                  </a:cubicBezTo>
                  <a:cubicBezTo>
                    <a:pt x="2555" y="19801"/>
                    <a:pt x="3213" y="19396"/>
                    <a:pt x="3102" y="18693"/>
                  </a:cubicBezTo>
                  <a:cubicBezTo>
                    <a:pt x="2669" y="15624"/>
                    <a:pt x="2435" y="12555"/>
                    <a:pt x="2268" y="9520"/>
                  </a:cubicBezTo>
                  <a:cubicBezTo>
                    <a:pt x="2168" y="8018"/>
                    <a:pt x="2102" y="6517"/>
                    <a:pt x="2102" y="5016"/>
                  </a:cubicBezTo>
                  <a:cubicBezTo>
                    <a:pt x="2035" y="3415"/>
                    <a:pt x="2001" y="1914"/>
                    <a:pt x="1701" y="380"/>
                  </a:cubicBezTo>
                  <a:cubicBezTo>
                    <a:pt x="1668" y="117"/>
                    <a:pt x="1483" y="0"/>
                    <a:pt x="1286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6880;p70">
              <a:extLst>
                <a:ext uri="{FF2B5EF4-FFF2-40B4-BE49-F238E27FC236}">
                  <a16:creationId xmlns:a16="http://schemas.microsoft.com/office/drawing/2014/main" xmlns="" id="{934C1A00-2A4C-427F-BEB1-14130F24A670}"/>
                </a:ext>
              </a:extLst>
            </p:cNvPr>
            <p:cNvSpPr/>
            <p:nvPr/>
          </p:nvSpPr>
          <p:spPr>
            <a:xfrm>
              <a:off x="8482292" y="934771"/>
              <a:ext cx="102233" cy="622222"/>
            </a:xfrm>
            <a:custGeom>
              <a:avLst/>
              <a:gdLst/>
              <a:ahLst/>
              <a:cxnLst/>
              <a:rect l="l" t="t" r="r" b="b"/>
              <a:pathLst>
                <a:path w="3278" h="19951" extrusionOk="0">
                  <a:moveTo>
                    <a:pt x="1088" y="1"/>
                  </a:moveTo>
                  <a:cubicBezTo>
                    <a:pt x="670" y="1"/>
                    <a:pt x="251" y="285"/>
                    <a:pt x="201" y="864"/>
                  </a:cubicBezTo>
                  <a:cubicBezTo>
                    <a:pt x="1" y="3900"/>
                    <a:pt x="168" y="7002"/>
                    <a:pt x="334" y="10037"/>
                  </a:cubicBezTo>
                  <a:cubicBezTo>
                    <a:pt x="501" y="13106"/>
                    <a:pt x="868" y="16208"/>
                    <a:pt x="1302" y="19244"/>
                  </a:cubicBezTo>
                  <a:cubicBezTo>
                    <a:pt x="1376" y="19732"/>
                    <a:pt x="1784" y="19951"/>
                    <a:pt x="2203" y="19951"/>
                  </a:cubicBezTo>
                  <a:cubicBezTo>
                    <a:pt x="2731" y="19951"/>
                    <a:pt x="3277" y="19605"/>
                    <a:pt x="3203" y="19010"/>
                  </a:cubicBezTo>
                  <a:cubicBezTo>
                    <a:pt x="2903" y="16008"/>
                    <a:pt x="2703" y="12939"/>
                    <a:pt x="2503" y="9937"/>
                  </a:cubicBezTo>
                  <a:cubicBezTo>
                    <a:pt x="2302" y="6902"/>
                    <a:pt x="2236" y="3900"/>
                    <a:pt x="1969" y="864"/>
                  </a:cubicBezTo>
                  <a:cubicBezTo>
                    <a:pt x="1935" y="293"/>
                    <a:pt x="1512" y="1"/>
                    <a:pt x="1088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6881;p70">
              <a:extLst>
                <a:ext uri="{FF2B5EF4-FFF2-40B4-BE49-F238E27FC236}">
                  <a16:creationId xmlns:a16="http://schemas.microsoft.com/office/drawing/2014/main" xmlns="" id="{8FF09564-D955-43F7-8E5E-D6509E714DF2}"/>
                </a:ext>
              </a:extLst>
            </p:cNvPr>
            <p:cNvSpPr/>
            <p:nvPr/>
          </p:nvSpPr>
          <p:spPr>
            <a:xfrm>
              <a:off x="8796468" y="941414"/>
              <a:ext cx="95746" cy="623781"/>
            </a:xfrm>
            <a:custGeom>
              <a:avLst/>
              <a:gdLst/>
              <a:ahLst/>
              <a:cxnLst/>
              <a:rect l="l" t="t" r="r" b="b"/>
              <a:pathLst>
                <a:path w="3070" h="20001" extrusionOk="0">
                  <a:moveTo>
                    <a:pt x="1314" y="1"/>
                  </a:moveTo>
                  <a:cubicBezTo>
                    <a:pt x="985" y="1"/>
                    <a:pt x="651" y="217"/>
                    <a:pt x="634" y="651"/>
                  </a:cubicBezTo>
                  <a:cubicBezTo>
                    <a:pt x="601" y="2219"/>
                    <a:pt x="334" y="3820"/>
                    <a:pt x="301" y="5454"/>
                  </a:cubicBezTo>
                  <a:cubicBezTo>
                    <a:pt x="234" y="7022"/>
                    <a:pt x="234" y="8623"/>
                    <a:pt x="167" y="10225"/>
                  </a:cubicBezTo>
                  <a:cubicBezTo>
                    <a:pt x="134" y="11826"/>
                    <a:pt x="101" y="13394"/>
                    <a:pt x="101" y="15028"/>
                  </a:cubicBezTo>
                  <a:cubicBezTo>
                    <a:pt x="67" y="16529"/>
                    <a:pt x="1" y="18030"/>
                    <a:pt x="734" y="19398"/>
                  </a:cubicBezTo>
                  <a:cubicBezTo>
                    <a:pt x="910" y="19793"/>
                    <a:pt x="1332" y="20001"/>
                    <a:pt x="1743" y="20001"/>
                  </a:cubicBezTo>
                  <a:cubicBezTo>
                    <a:pt x="1955" y="20001"/>
                    <a:pt x="2165" y="19945"/>
                    <a:pt x="2336" y="19831"/>
                  </a:cubicBezTo>
                  <a:cubicBezTo>
                    <a:pt x="2936" y="19498"/>
                    <a:pt x="3069" y="18797"/>
                    <a:pt x="2769" y="18197"/>
                  </a:cubicBezTo>
                  <a:cubicBezTo>
                    <a:pt x="2236" y="17063"/>
                    <a:pt x="2402" y="15628"/>
                    <a:pt x="2402" y="14394"/>
                  </a:cubicBezTo>
                  <a:cubicBezTo>
                    <a:pt x="2402" y="12860"/>
                    <a:pt x="2336" y="11359"/>
                    <a:pt x="2336" y="9824"/>
                  </a:cubicBezTo>
                  <a:cubicBezTo>
                    <a:pt x="2336" y="8290"/>
                    <a:pt x="2336" y="6789"/>
                    <a:pt x="2269" y="5221"/>
                  </a:cubicBezTo>
                  <a:cubicBezTo>
                    <a:pt x="2236" y="3687"/>
                    <a:pt x="2002" y="2185"/>
                    <a:pt x="1969" y="651"/>
                  </a:cubicBezTo>
                  <a:cubicBezTo>
                    <a:pt x="1969" y="217"/>
                    <a:pt x="1643" y="1"/>
                    <a:pt x="1314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6882;p70">
              <a:extLst>
                <a:ext uri="{FF2B5EF4-FFF2-40B4-BE49-F238E27FC236}">
                  <a16:creationId xmlns:a16="http://schemas.microsoft.com/office/drawing/2014/main" xmlns="" id="{D26F128B-A90A-49B1-91DC-E44BE86966F3}"/>
                </a:ext>
              </a:extLst>
            </p:cNvPr>
            <p:cNvSpPr/>
            <p:nvPr/>
          </p:nvSpPr>
          <p:spPr>
            <a:xfrm>
              <a:off x="6803705" y="917696"/>
              <a:ext cx="2336630" cy="681447"/>
            </a:xfrm>
            <a:custGeom>
              <a:avLst/>
              <a:gdLst/>
              <a:ahLst/>
              <a:cxnLst/>
              <a:rect l="l" t="t" r="r" b="b"/>
              <a:pathLst>
                <a:path w="74922" h="21850" extrusionOk="0">
                  <a:moveTo>
                    <a:pt x="72653" y="1"/>
                  </a:moveTo>
                  <a:lnTo>
                    <a:pt x="65781" y="34"/>
                  </a:lnTo>
                  <a:lnTo>
                    <a:pt x="64414" y="34"/>
                  </a:lnTo>
                  <a:lnTo>
                    <a:pt x="55741" y="68"/>
                  </a:lnTo>
                  <a:lnTo>
                    <a:pt x="53839" y="68"/>
                  </a:lnTo>
                  <a:lnTo>
                    <a:pt x="44733" y="134"/>
                  </a:lnTo>
                  <a:lnTo>
                    <a:pt x="43332" y="134"/>
                  </a:lnTo>
                  <a:lnTo>
                    <a:pt x="33758" y="168"/>
                  </a:lnTo>
                  <a:lnTo>
                    <a:pt x="31957" y="168"/>
                  </a:lnTo>
                  <a:lnTo>
                    <a:pt x="22484" y="201"/>
                  </a:lnTo>
                  <a:lnTo>
                    <a:pt x="21216" y="201"/>
                  </a:lnTo>
                  <a:lnTo>
                    <a:pt x="12343" y="234"/>
                  </a:lnTo>
                  <a:lnTo>
                    <a:pt x="10675" y="234"/>
                  </a:lnTo>
                  <a:lnTo>
                    <a:pt x="1" y="301"/>
                  </a:lnTo>
                  <a:lnTo>
                    <a:pt x="4271" y="1969"/>
                  </a:lnTo>
                  <a:lnTo>
                    <a:pt x="1" y="2503"/>
                  </a:lnTo>
                  <a:lnTo>
                    <a:pt x="4037" y="4170"/>
                  </a:lnTo>
                  <a:lnTo>
                    <a:pt x="1" y="6139"/>
                  </a:lnTo>
                  <a:lnTo>
                    <a:pt x="3737" y="8073"/>
                  </a:lnTo>
                  <a:lnTo>
                    <a:pt x="1068" y="9808"/>
                  </a:lnTo>
                  <a:lnTo>
                    <a:pt x="3937" y="10008"/>
                  </a:lnTo>
                  <a:lnTo>
                    <a:pt x="835" y="13177"/>
                  </a:lnTo>
                  <a:lnTo>
                    <a:pt x="1669" y="13711"/>
                  </a:lnTo>
                  <a:cubicBezTo>
                    <a:pt x="2569" y="14311"/>
                    <a:pt x="3403" y="14845"/>
                    <a:pt x="3403" y="16279"/>
                  </a:cubicBezTo>
                  <a:lnTo>
                    <a:pt x="568" y="18214"/>
                  </a:lnTo>
                  <a:lnTo>
                    <a:pt x="3403" y="19048"/>
                  </a:lnTo>
                  <a:lnTo>
                    <a:pt x="1402" y="21850"/>
                  </a:lnTo>
                  <a:lnTo>
                    <a:pt x="71685" y="21850"/>
                  </a:lnTo>
                  <a:lnTo>
                    <a:pt x="67983" y="19615"/>
                  </a:lnTo>
                  <a:lnTo>
                    <a:pt x="71152" y="18447"/>
                  </a:lnTo>
                  <a:lnTo>
                    <a:pt x="68917" y="16780"/>
                  </a:lnTo>
                  <a:lnTo>
                    <a:pt x="71685" y="15946"/>
                  </a:lnTo>
                  <a:lnTo>
                    <a:pt x="70485" y="13744"/>
                  </a:lnTo>
                  <a:lnTo>
                    <a:pt x="74921" y="9574"/>
                  </a:lnTo>
                  <a:lnTo>
                    <a:pt x="71485" y="7239"/>
                  </a:lnTo>
                  <a:lnTo>
                    <a:pt x="73620" y="6072"/>
                  </a:lnTo>
                  <a:lnTo>
                    <a:pt x="71252" y="2503"/>
                  </a:lnTo>
                  <a:lnTo>
                    <a:pt x="72653" y="1"/>
                  </a:lnTo>
                  <a:close/>
                </a:path>
              </a:pathLst>
            </a:custGeom>
            <a:solidFill>
              <a:schemeClr val="bg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67FD5F05-E413-4388-939E-FE5BD013F9E7}"/>
              </a:ext>
            </a:extLst>
          </p:cNvPr>
          <p:cNvSpPr txBox="1"/>
          <p:nvPr/>
        </p:nvSpPr>
        <p:spPr>
          <a:xfrm>
            <a:off x="1537607" y="380980"/>
            <a:ext cx="8885807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3200">
                <a:solidFill>
                  <a:srgbClr val="FF006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 người đi xe đạp từ A đến B với vận tốc 12km/giờ. Sau 3 giờ một xe máy cũng đi từ A đến B với vận tốc 36km/giờ. Hỏi kể từ lúc xe máy bắt đầu đi, sau bao lâu xe máy đuổi kịp xe đạp?</a:t>
            </a:r>
            <a:endParaRPr lang="en-US" sz="3200">
              <a:solidFill>
                <a:srgbClr val="FF006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xmlns="" id="{B8945771-6B0C-4BD7-A422-BF41DEBF1E6B}"/>
              </a:ext>
            </a:extLst>
          </p:cNvPr>
          <p:cNvCxnSpPr>
            <a:cxnSpLocks/>
          </p:cNvCxnSpPr>
          <p:nvPr/>
        </p:nvCxnSpPr>
        <p:spPr>
          <a:xfrm>
            <a:off x="4800600" y="914400"/>
            <a:ext cx="897999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xmlns="" id="{EFAA682B-C3D5-4C8D-8DCE-30A381509D50}"/>
              </a:ext>
            </a:extLst>
          </p:cNvPr>
          <p:cNvCxnSpPr>
            <a:cxnSpLocks/>
          </p:cNvCxnSpPr>
          <p:nvPr/>
        </p:nvCxnSpPr>
        <p:spPr>
          <a:xfrm>
            <a:off x="6248400" y="9144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xmlns="" id="{BA10FF25-6854-42B2-9FCA-8862B826FAD4}"/>
              </a:ext>
            </a:extLst>
          </p:cNvPr>
          <p:cNvCxnSpPr>
            <a:cxnSpLocks/>
          </p:cNvCxnSpPr>
          <p:nvPr/>
        </p:nvCxnSpPr>
        <p:spPr>
          <a:xfrm>
            <a:off x="8242814" y="9144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xmlns="" id="{9975DE4F-8BBE-415E-B9CB-8AA97853D6BA}"/>
              </a:ext>
            </a:extLst>
          </p:cNvPr>
          <p:cNvCxnSpPr>
            <a:cxnSpLocks/>
          </p:cNvCxnSpPr>
          <p:nvPr/>
        </p:nvCxnSpPr>
        <p:spPr>
          <a:xfrm>
            <a:off x="1821341" y="13716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xmlns="" id="{47C56CE0-2CD4-4727-BF97-A7FEE054ED1E}"/>
              </a:ext>
            </a:extLst>
          </p:cNvPr>
          <p:cNvCxnSpPr>
            <a:cxnSpLocks/>
          </p:cNvCxnSpPr>
          <p:nvPr/>
        </p:nvCxnSpPr>
        <p:spPr>
          <a:xfrm>
            <a:off x="3531679" y="13716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xmlns="" id="{762C04DA-6F0D-40E7-AF63-EBCC89521EE1}"/>
              </a:ext>
            </a:extLst>
          </p:cNvPr>
          <p:cNvCxnSpPr>
            <a:cxnSpLocks/>
          </p:cNvCxnSpPr>
          <p:nvPr/>
        </p:nvCxnSpPr>
        <p:spPr>
          <a:xfrm>
            <a:off x="5895109" y="1371600"/>
            <a:ext cx="1143000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xmlns="" id="{C4CB5E54-DDFA-4F3B-8144-F3BFD67D5FEB}"/>
              </a:ext>
            </a:extLst>
          </p:cNvPr>
          <p:cNvCxnSpPr>
            <a:cxnSpLocks/>
          </p:cNvCxnSpPr>
          <p:nvPr/>
        </p:nvCxnSpPr>
        <p:spPr>
          <a:xfrm>
            <a:off x="8868836" y="1371600"/>
            <a:ext cx="133055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xmlns="" id="{91E3BAC1-408F-4B07-A41F-2E6E16D4341E}"/>
              </a:ext>
            </a:extLst>
          </p:cNvPr>
          <p:cNvCxnSpPr>
            <a:cxnSpLocks/>
          </p:cNvCxnSpPr>
          <p:nvPr/>
        </p:nvCxnSpPr>
        <p:spPr>
          <a:xfrm>
            <a:off x="2543648" y="1903992"/>
            <a:ext cx="2766026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xmlns="" id="{FB64B0EF-8989-41D3-8691-82EC50A8093D}"/>
              </a:ext>
            </a:extLst>
          </p:cNvPr>
          <p:cNvCxnSpPr>
            <a:cxnSpLocks/>
          </p:cNvCxnSpPr>
          <p:nvPr/>
        </p:nvCxnSpPr>
        <p:spPr>
          <a:xfrm>
            <a:off x="3265954" y="2366975"/>
            <a:ext cx="5602882" cy="0"/>
          </a:xfrm>
          <a:prstGeom prst="line">
            <a:avLst/>
          </a:prstGeom>
          <a:ln w="57150">
            <a:solidFill>
              <a:srgbClr val="FF0000"/>
            </a:solidFill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xmlns="" id="{ADE4C21C-D83D-48B7-8EBD-684DAC66A7AA}"/>
              </a:ext>
            </a:extLst>
          </p:cNvPr>
          <p:cNvSpPr txBox="1"/>
          <p:nvPr/>
        </p:nvSpPr>
        <p:spPr>
          <a:xfrm>
            <a:off x="660373" y="2844856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xmlns="" id="{DE0288FF-4938-4AC1-B43D-8B364F7850E3}"/>
              </a:ext>
            </a:extLst>
          </p:cNvPr>
          <p:cNvCxnSpPr>
            <a:cxnSpLocks/>
          </p:cNvCxnSpPr>
          <p:nvPr/>
        </p:nvCxnSpPr>
        <p:spPr>
          <a:xfrm>
            <a:off x="2746952" y="4648200"/>
            <a:ext cx="7844848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53" name="Picture 52">
            <a:extLst>
              <a:ext uri="{FF2B5EF4-FFF2-40B4-BE49-F238E27FC236}">
                <a16:creationId xmlns:a16="http://schemas.microsoft.com/office/drawing/2014/main" xmlns="" id="{C10CE999-1955-4F71-AF7C-C1B8216CCEE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6363" y="4114800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xmlns="" id="{7B1C27C6-826B-43FE-9382-4E9149CDF6E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7421" y="4128655"/>
            <a:ext cx="533400" cy="53340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39395C4E-118C-45E1-9D52-2219F58D000B}"/>
              </a:ext>
            </a:extLst>
          </p:cNvPr>
          <p:cNvSpPr txBox="1"/>
          <p:nvPr/>
        </p:nvSpPr>
        <p:spPr>
          <a:xfrm>
            <a:off x="2514356" y="4619488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8D6E5162-279E-4E78-BE97-69478F98AFDD}"/>
              </a:ext>
            </a:extLst>
          </p:cNvPr>
          <p:cNvSpPr txBox="1"/>
          <p:nvPr/>
        </p:nvSpPr>
        <p:spPr>
          <a:xfrm>
            <a:off x="10357636" y="463334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xmlns="" id="{8D742839-D78D-4A5A-AB30-22C831F9703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3879" y="3591687"/>
            <a:ext cx="1909216" cy="1073935"/>
          </a:xfrm>
          <a:prstGeom prst="rect">
            <a:avLst/>
          </a:prstGeom>
        </p:spPr>
      </p:pic>
      <p:sp>
        <p:nvSpPr>
          <p:cNvPr id="59" name="Google Shape;7902;p74">
            <a:extLst>
              <a:ext uri="{FF2B5EF4-FFF2-40B4-BE49-F238E27FC236}">
                <a16:creationId xmlns:a16="http://schemas.microsoft.com/office/drawing/2014/main" xmlns="" id="{C5798550-2000-474A-9D76-E5D3B7E28F7D}"/>
              </a:ext>
            </a:extLst>
          </p:cNvPr>
          <p:cNvSpPr/>
          <p:nvPr/>
        </p:nvSpPr>
        <p:spPr>
          <a:xfrm>
            <a:off x="6620384" y="4577198"/>
            <a:ext cx="197779" cy="142003"/>
          </a:xfrm>
          <a:custGeom>
            <a:avLst/>
            <a:gdLst/>
            <a:ahLst/>
            <a:cxnLst/>
            <a:rect l="l" t="t" r="r" b="b"/>
            <a:pathLst>
              <a:path w="7528" h="5405" extrusionOk="0">
                <a:moveTo>
                  <a:pt x="3723" y="667"/>
                </a:moveTo>
                <a:cubicBezTo>
                  <a:pt x="3735" y="667"/>
                  <a:pt x="3746" y="667"/>
                  <a:pt x="3758" y="667"/>
                </a:cubicBezTo>
                <a:cubicBezTo>
                  <a:pt x="3992" y="667"/>
                  <a:pt x="4225" y="701"/>
                  <a:pt x="4425" y="767"/>
                </a:cubicBezTo>
                <a:cubicBezTo>
                  <a:pt x="6594" y="1535"/>
                  <a:pt x="6060" y="4704"/>
                  <a:pt x="3758" y="4704"/>
                </a:cubicBezTo>
                <a:cubicBezTo>
                  <a:pt x="3525" y="4704"/>
                  <a:pt x="3325" y="4670"/>
                  <a:pt x="3091" y="4604"/>
                </a:cubicBezTo>
                <a:cubicBezTo>
                  <a:pt x="934" y="3873"/>
                  <a:pt x="1451" y="667"/>
                  <a:pt x="3723" y="667"/>
                </a:cubicBezTo>
                <a:close/>
                <a:moveTo>
                  <a:pt x="3723" y="0"/>
                </a:moveTo>
                <a:cubicBezTo>
                  <a:pt x="717" y="0"/>
                  <a:pt x="0" y="4240"/>
                  <a:pt x="2891" y="5237"/>
                </a:cubicBezTo>
                <a:cubicBezTo>
                  <a:pt x="3158" y="5337"/>
                  <a:pt x="3458" y="5371"/>
                  <a:pt x="3758" y="5404"/>
                </a:cubicBezTo>
                <a:cubicBezTo>
                  <a:pt x="6794" y="5371"/>
                  <a:pt x="7528" y="1134"/>
                  <a:pt x="4659" y="134"/>
                </a:cubicBezTo>
                <a:cubicBezTo>
                  <a:pt x="4359" y="34"/>
                  <a:pt x="4058" y="0"/>
                  <a:pt x="3758" y="0"/>
                </a:cubicBezTo>
                <a:cubicBezTo>
                  <a:pt x="3746" y="0"/>
                  <a:pt x="3735" y="0"/>
                  <a:pt x="3723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Right Bracket 59">
            <a:extLst>
              <a:ext uri="{FF2B5EF4-FFF2-40B4-BE49-F238E27FC236}">
                <a16:creationId xmlns:a16="http://schemas.microsoft.com/office/drawing/2014/main" xmlns="" id="{FE48DAA5-C39F-4AB4-ABB1-375C2ECE5F42}"/>
              </a:ext>
            </a:extLst>
          </p:cNvPr>
          <p:cNvSpPr/>
          <p:nvPr/>
        </p:nvSpPr>
        <p:spPr>
          <a:xfrm rot="5400000">
            <a:off x="4500596" y="2911503"/>
            <a:ext cx="514348" cy="4040117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2504AA8C-28FF-41BC-8CF8-A848CF87F1F4}"/>
              </a:ext>
            </a:extLst>
          </p:cNvPr>
          <p:cNvSpPr txBox="1"/>
          <p:nvPr/>
        </p:nvSpPr>
        <p:spPr>
          <a:xfrm>
            <a:off x="4100404" y="5329326"/>
            <a:ext cx="11480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latin typeface="Calibri" panose="020F0502020204030204" pitchFamily="34" charset="0"/>
                <a:cs typeface="Calibri" panose="020F0502020204030204" pitchFamily="34" charset="0"/>
              </a:rPr>
              <a:t>3 giờ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xmlns="" id="{0004692B-2DD7-4AAD-84C1-E15EF56F271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2693908" y="3531388"/>
            <a:ext cx="1424382" cy="1142999"/>
          </a:xfrm>
          <a:prstGeom prst="rect">
            <a:avLst/>
          </a:prstGeom>
        </p:spPr>
      </p:pic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xmlns="" id="{5951C683-8236-481D-A27E-2903A8525442}"/>
              </a:ext>
            </a:extLst>
          </p:cNvPr>
          <p:cNvCxnSpPr>
            <a:cxnSpLocks/>
          </p:cNvCxnSpPr>
          <p:nvPr/>
        </p:nvCxnSpPr>
        <p:spPr>
          <a:xfrm>
            <a:off x="7038109" y="3482966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xmlns="" id="{E8CEFEA7-00FD-4723-8E6C-1AF74CA63DC5}"/>
              </a:ext>
            </a:extLst>
          </p:cNvPr>
          <p:cNvCxnSpPr>
            <a:cxnSpLocks/>
          </p:cNvCxnSpPr>
          <p:nvPr/>
        </p:nvCxnSpPr>
        <p:spPr>
          <a:xfrm>
            <a:off x="3331818" y="342900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xmlns="" id="{8E042278-30B0-4B6B-BC64-31D920CE8489}"/>
              </a:ext>
            </a:extLst>
          </p:cNvPr>
          <p:cNvSpPr txBox="1"/>
          <p:nvPr/>
        </p:nvSpPr>
        <p:spPr>
          <a:xfrm>
            <a:off x="6690376" y="4682995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xmlns="" id="{3AFFF9DA-7398-4848-A9B4-2B3B37E30BEB}"/>
              </a:ext>
            </a:extLst>
          </p:cNvPr>
          <p:cNvSpPr txBox="1"/>
          <p:nvPr/>
        </p:nvSpPr>
        <p:spPr>
          <a:xfrm>
            <a:off x="745457" y="2840056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18852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27304 0.00695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46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000"/>
                            </p:stCondLst>
                            <p:childTnLst>
                              <p:par>
                                <p:cTn id="8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5" grpId="0"/>
      <p:bldP spid="56" grpId="0"/>
      <p:bldP spid="59" grpId="0" animBg="1"/>
      <p:bldP spid="60" grpId="0" animBg="1"/>
      <p:bldP spid="61" grpId="0"/>
      <p:bldP spid="65" grpId="0"/>
      <p:bldP spid="6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>
            <a:extLst>
              <a:ext uri="{FF2B5EF4-FFF2-40B4-BE49-F238E27FC236}">
                <a16:creationId xmlns:a16="http://schemas.microsoft.com/office/drawing/2014/main" xmlns="" id="{ADE4C21C-D83D-48B7-8EBD-684DAC66A7AA}"/>
              </a:ext>
            </a:extLst>
          </p:cNvPr>
          <p:cNvSpPr txBox="1"/>
          <p:nvPr/>
        </p:nvSpPr>
        <p:spPr>
          <a:xfrm>
            <a:off x="457200" y="110014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xmlns="" id="{DE0288FF-4938-4AC1-B43D-8B364F7850E3}"/>
              </a:ext>
            </a:extLst>
          </p:cNvPr>
          <p:cNvCxnSpPr>
            <a:cxnSpLocks/>
          </p:cNvCxnSpPr>
          <p:nvPr/>
        </p:nvCxnSpPr>
        <p:spPr>
          <a:xfrm>
            <a:off x="2543779" y="1913358"/>
            <a:ext cx="7844848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53" name="Picture 52">
            <a:extLst>
              <a:ext uri="{FF2B5EF4-FFF2-40B4-BE49-F238E27FC236}">
                <a16:creationId xmlns:a16="http://schemas.microsoft.com/office/drawing/2014/main" xmlns="" id="{C10CE999-1955-4F71-AF7C-C1B8216CCEE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3190" y="1379958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xmlns="" id="{7B1C27C6-826B-43FE-9382-4E9149CDF6E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4248" y="1393813"/>
            <a:ext cx="533400" cy="53340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39395C4E-118C-45E1-9D52-2219F58D000B}"/>
              </a:ext>
            </a:extLst>
          </p:cNvPr>
          <p:cNvSpPr txBox="1"/>
          <p:nvPr/>
        </p:nvSpPr>
        <p:spPr>
          <a:xfrm>
            <a:off x="2311183" y="1884646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8D6E5162-279E-4E78-BE97-69478F98AFDD}"/>
              </a:ext>
            </a:extLst>
          </p:cNvPr>
          <p:cNvSpPr txBox="1"/>
          <p:nvPr/>
        </p:nvSpPr>
        <p:spPr>
          <a:xfrm>
            <a:off x="10154463" y="1898501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xmlns="" id="{8D742839-D78D-4A5A-AB30-22C831F9703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1998" y="893926"/>
            <a:ext cx="1909216" cy="1073935"/>
          </a:xfrm>
          <a:prstGeom prst="rect">
            <a:avLst/>
          </a:prstGeom>
        </p:spPr>
      </p:pic>
      <p:sp>
        <p:nvSpPr>
          <p:cNvPr id="59" name="Google Shape;7902;p74">
            <a:extLst>
              <a:ext uri="{FF2B5EF4-FFF2-40B4-BE49-F238E27FC236}">
                <a16:creationId xmlns:a16="http://schemas.microsoft.com/office/drawing/2014/main" xmlns="" id="{C5798550-2000-474A-9D76-E5D3B7E28F7D}"/>
              </a:ext>
            </a:extLst>
          </p:cNvPr>
          <p:cNvSpPr/>
          <p:nvPr/>
        </p:nvSpPr>
        <p:spPr>
          <a:xfrm>
            <a:off x="6417211" y="1842356"/>
            <a:ext cx="197779" cy="142003"/>
          </a:xfrm>
          <a:custGeom>
            <a:avLst/>
            <a:gdLst/>
            <a:ahLst/>
            <a:cxnLst/>
            <a:rect l="l" t="t" r="r" b="b"/>
            <a:pathLst>
              <a:path w="7528" h="5405" extrusionOk="0">
                <a:moveTo>
                  <a:pt x="3723" y="667"/>
                </a:moveTo>
                <a:cubicBezTo>
                  <a:pt x="3735" y="667"/>
                  <a:pt x="3746" y="667"/>
                  <a:pt x="3758" y="667"/>
                </a:cubicBezTo>
                <a:cubicBezTo>
                  <a:pt x="3992" y="667"/>
                  <a:pt x="4225" y="701"/>
                  <a:pt x="4425" y="767"/>
                </a:cubicBezTo>
                <a:cubicBezTo>
                  <a:pt x="6594" y="1535"/>
                  <a:pt x="6060" y="4704"/>
                  <a:pt x="3758" y="4704"/>
                </a:cubicBezTo>
                <a:cubicBezTo>
                  <a:pt x="3525" y="4704"/>
                  <a:pt x="3325" y="4670"/>
                  <a:pt x="3091" y="4604"/>
                </a:cubicBezTo>
                <a:cubicBezTo>
                  <a:pt x="934" y="3873"/>
                  <a:pt x="1451" y="667"/>
                  <a:pt x="3723" y="667"/>
                </a:cubicBezTo>
                <a:close/>
                <a:moveTo>
                  <a:pt x="3723" y="0"/>
                </a:moveTo>
                <a:cubicBezTo>
                  <a:pt x="717" y="0"/>
                  <a:pt x="0" y="4240"/>
                  <a:pt x="2891" y="5237"/>
                </a:cubicBezTo>
                <a:cubicBezTo>
                  <a:pt x="3158" y="5337"/>
                  <a:pt x="3458" y="5371"/>
                  <a:pt x="3758" y="5404"/>
                </a:cubicBezTo>
                <a:cubicBezTo>
                  <a:pt x="6794" y="5371"/>
                  <a:pt x="7528" y="1134"/>
                  <a:pt x="4659" y="134"/>
                </a:cubicBezTo>
                <a:cubicBezTo>
                  <a:pt x="4359" y="34"/>
                  <a:pt x="4058" y="0"/>
                  <a:pt x="3758" y="0"/>
                </a:cubicBezTo>
                <a:cubicBezTo>
                  <a:pt x="3746" y="0"/>
                  <a:pt x="3735" y="0"/>
                  <a:pt x="3723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Right Bracket 59">
            <a:extLst>
              <a:ext uri="{FF2B5EF4-FFF2-40B4-BE49-F238E27FC236}">
                <a16:creationId xmlns:a16="http://schemas.microsoft.com/office/drawing/2014/main" xmlns="" id="{FE48DAA5-C39F-4AB4-ABB1-375C2ECE5F42}"/>
              </a:ext>
            </a:extLst>
          </p:cNvPr>
          <p:cNvSpPr/>
          <p:nvPr/>
        </p:nvSpPr>
        <p:spPr>
          <a:xfrm rot="5400000">
            <a:off x="4297423" y="176661"/>
            <a:ext cx="514348" cy="4040117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2504AA8C-28FF-41BC-8CF8-A848CF87F1F4}"/>
              </a:ext>
            </a:extLst>
          </p:cNvPr>
          <p:cNvSpPr txBox="1"/>
          <p:nvPr/>
        </p:nvSpPr>
        <p:spPr>
          <a:xfrm>
            <a:off x="3897231" y="2594484"/>
            <a:ext cx="11480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 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xmlns="" id="{0004692B-2DD7-4AAD-84C1-E15EF56F271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2534538" y="777937"/>
            <a:ext cx="1424382" cy="1142999"/>
          </a:xfrm>
          <a:prstGeom prst="rect">
            <a:avLst/>
          </a:prstGeom>
        </p:spPr>
      </p:pic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xmlns="" id="{5951C683-8236-481D-A27E-2903A8525442}"/>
              </a:ext>
            </a:extLst>
          </p:cNvPr>
          <p:cNvCxnSpPr>
            <a:cxnSpLocks/>
          </p:cNvCxnSpPr>
          <p:nvPr/>
        </p:nvCxnSpPr>
        <p:spPr>
          <a:xfrm>
            <a:off x="6834936" y="748124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xmlns="" id="{E8CEFEA7-00FD-4723-8E6C-1AF74CA63DC5}"/>
              </a:ext>
            </a:extLst>
          </p:cNvPr>
          <p:cNvCxnSpPr>
            <a:cxnSpLocks/>
          </p:cNvCxnSpPr>
          <p:nvPr/>
        </p:nvCxnSpPr>
        <p:spPr>
          <a:xfrm>
            <a:off x="3128645" y="694158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xmlns="" id="{8E042278-30B0-4B6B-BC64-31D920CE8489}"/>
              </a:ext>
            </a:extLst>
          </p:cNvPr>
          <p:cNvSpPr txBox="1"/>
          <p:nvPr/>
        </p:nvSpPr>
        <p:spPr>
          <a:xfrm>
            <a:off x="6487203" y="1948153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xmlns="" id="{3AFFF9DA-7398-4848-A9B4-2B3B37E30BEB}"/>
              </a:ext>
            </a:extLst>
          </p:cNvPr>
          <p:cNvSpPr txBox="1"/>
          <p:nvPr/>
        </p:nvSpPr>
        <p:spPr>
          <a:xfrm>
            <a:off x="542284" y="105214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2" name="Google Shape;7066;p71">
            <a:extLst>
              <a:ext uri="{FF2B5EF4-FFF2-40B4-BE49-F238E27FC236}">
                <a16:creationId xmlns:a16="http://schemas.microsoft.com/office/drawing/2014/main" xmlns="" id="{CA73A6C1-9866-4AA1-A622-CBDC29FBB90F}"/>
              </a:ext>
            </a:extLst>
          </p:cNvPr>
          <p:cNvGrpSpPr/>
          <p:nvPr/>
        </p:nvGrpSpPr>
        <p:grpSpPr>
          <a:xfrm>
            <a:off x="152400" y="3646417"/>
            <a:ext cx="12039600" cy="1066382"/>
            <a:chOff x="2004388" y="3010475"/>
            <a:chExt cx="1963925" cy="552100"/>
          </a:xfrm>
        </p:grpSpPr>
        <p:sp>
          <p:nvSpPr>
            <p:cNvPr id="43" name="Google Shape;7067;p71">
              <a:extLst>
                <a:ext uri="{FF2B5EF4-FFF2-40B4-BE49-F238E27FC236}">
                  <a16:creationId xmlns:a16="http://schemas.microsoft.com/office/drawing/2014/main" xmlns="" id="{CC88B5CE-1B8D-4C9B-BA7D-F0C4270DC7EB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7068;p71">
              <a:extLst>
                <a:ext uri="{FF2B5EF4-FFF2-40B4-BE49-F238E27FC236}">
                  <a16:creationId xmlns:a16="http://schemas.microsoft.com/office/drawing/2014/main" xmlns="" id="{E7183B98-597C-44E7-B594-5812505B67E2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Lúc xe máy bắt đầu đi thì xe đạp cách A bao nhiêu km?</a:t>
              </a: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grpSp>
        <p:nvGrpSpPr>
          <p:cNvPr id="45" name="Google Shape;7066;p71">
            <a:extLst>
              <a:ext uri="{FF2B5EF4-FFF2-40B4-BE49-F238E27FC236}">
                <a16:creationId xmlns:a16="http://schemas.microsoft.com/office/drawing/2014/main" xmlns="" id="{A9A1734F-A3F4-4C66-AF6F-81673710E05A}"/>
              </a:ext>
            </a:extLst>
          </p:cNvPr>
          <p:cNvGrpSpPr/>
          <p:nvPr/>
        </p:nvGrpSpPr>
        <p:grpSpPr>
          <a:xfrm>
            <a:off x="88491" y="4900364"/>
            <a:ext cx="12039600" cy="1066382"/>
            <a:chOff x="2004388" y="3010475"/>
            <a:chExt cx="1963925" cy="552100"/>
          </a:xfrm>
        </p:grpSpPr>
        <p:sp>
          <p:nvSpPr>
            <p:cNvPr id="46" name="Google Shape;7067;p71">
              <a:extLst>
                <a:ext uri="{FF2B5EF4-FFF2-40B4-BE49-F238E27FC236}">
                  <a16:creationId xmlns:a16="http://schemas.microsoft.com/office/drawing/2014/main" xmlns="" id="{35A9D0DC-3F4D-4DE7-9C28-7015018E0A1D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7068;p71">
              <a:extLst>
                <a:ext uri="{FF2B5EF4-FFF2-40B4-BE49-F238E27FC236}">
                  <a16:creationId xmlns:a16="http://schemas.microsoft.com/office/drawing/2014/main" xmlns="" id="{2911685B-7E58-4C24-9929-4CE160754D22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4000" kern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Lúc xe máy bắt đầu đi thì xe đạp cách A: 12 x 3 = 36 (km)</a:t>
              </a: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8728F051-E33C-41E6-89EA-E873902DA927}"/>
              </a:ext>
            </a:extLst>
          </p:cNvPr>
          <p:cNvSpPr txBox="1"/>
          <p:nvPr/>
        </p:nvSpPr>
        <p:spPr>
          <a:xfrm>
            <a:off x="4471266" y="1152624"/>
            <a:ext cx="109837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? km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63483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>
            <a:extLst>
              <a:ext uri="{FF2B5EF4-FFF2-40B4-BE49-F238E27FC236}">
                <a16:creationId xmlns:a16="http://schemas.microsoft.com/office/drawing/2014/main" xmlns="" id="{ADE4C21C-D83D-48B7-8EBD-684DAC66A7AA}"/>
              </a:ext>
            </a:extLst>
          </p:cNvPr>
          <p:cNvSpPr txBox="1"/>
          <p:nvPr/>
        </p:nvSpPr>
        <p:spPr>
          <a:xfrm>
            <a:off x="107940" y="113112"/>
            <a:ext cx="11811000" cy="6539389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xmlns="" id="{DE0288FF-4938-4AC1-B43D-8B364F7850E3}"/>
              </a:ext>
            </a:extLst>
          </p:cNvPr>
          <p:cNvCxnSpPr>
            <a:cxnSpLocks/>
          </p:cNvCxnSpPr>
          <p:nvPr/>
        </p:nvCxnSpPr>
        <p:spPr>
          <a:xfrm>
            <a:off x="2543779" y="1913358"/>
            <a:ext cx="7844848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53" name="Picture 52">
            <a:extLst>
              <a:ext uri="{FF2B5EF4-FFF2-40B4-BE49-F238E27FC236}">
                <a16:creationId xmlns:a16="http://schemas.microsoft.com/office/drawing/2014/main" xmlns="" id="{C10CE999-1955-4F71-AF7C-C1B8216CCEE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3190" y="1379958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xmlns="" id="{7B1C27C6-826B-43FE-9382-4E9149CDF6E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4248" y="1393813"/>
            <a:ext cx="533400" cy="53340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39395C4E-118C-45E1-9D52-2219F58D000B}"/>
              </a:ext>
            </a:extLst>
          </p:cNvPr>
          <p:cNvSpPr txBox="1"/>
          <p:nvPr/>
        </p:nvSpPr>
        <p:spPr>
          <a:xfrm>
            <a:off x="2311183" y="1884646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8D6E5162-279E-4E78-BE97-69478F98AFDD}"/>
              </a:ext>
            </a:extLst>
          </p:cNvPr>
          <p:cNvSpPr txBox="1"/>
          <p:nvPr/>
        </p:nvSpPr>
        <p:spPr>
          <a:xfrm>
            <a:off x="10154463" y="1898501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xmlns="" id="{8D742839-D78D-4A5A-AB30-22C831F9703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1998" y="893926"/>
            <a:ext cx="1909216" cy="1073935"/>
          </a:xfrm>
          <a:prstGeom prst="rect">
            <a:avLst/>
          </a:prstGeom>
        </p:spPr>
      </p:pic>
      <p:sp>
        <p:nvSpPr>
          <p:cNvPr id="59" name="Google Shape;7902;p74">
            <a:extLst>
              <a:ext uri="{FF2B5EF4-FFF2-40B4-BE49-F238E27FC236}">
                <a16:creationId xmlns:a16="http://schemas.microsoft.com/office/drawing/2014/main" xmlns="" id="{C5798550-2000-474A-9D76-E5D3B7E28F7D}"/>
              </a:ext>
            </a:extLst>
          </p:cNvPr>
          <p:cNvSpPr/>
          <p:nvPr/>
        </p:nvSpPr>
        <p:spPr>
          <a:xfrm>
            <a:off x="6417211" y="1842356"/>
            <a:ext cx="197779" cy="142003"/>
          </a:xfrm>
          <a:custGeom>
            <a:avLst/>
            <a:gdLst/>
            <a:ahLst/>
            <a:cxnLst/>
            <a:rect l="l" t="t" r="r" b="b"/>
            <a:pathLst>
              <a:path w="7528" h="5405" extrusionOk="0">
                <a:moveTo>
                  <a:pt x="3723" y="667"/>
                </a:moveTo>
                <a:cubicBezTo>
                  <a:pt x="3735" y="667"/>
                  <a:pt x="3746" y="667"/>
                  <a:pt x="3758" y="667"/>
                </a:cubicBezTo>
                <a:cubicBezTo>
                  <a:pt x="3992" y="667"/>
                  <a:pt x="4225" y="701"/>
                  <a:pt x="4425" y="767"/>
                </a:cubicBezTo>
                <a:cubicBezTo>
                  <a:pt x="6594" y="1535"/>
                  <a:pt x="6060" y="4704"/>
                  <a:pt x="3758" y="4704"/>
                </a:cubicBezTo>
                <a:cubicBezTo>
                  <a:pt x="3525" y="4704"/>
                  <a:pt x="3325" y="4670"/>
                  <a:pt x="3091" y="4604"/>
                </a:cubicBezTo>
                <a:cubicBezTo>
                  <a:pt x="934" y="3873"/>
                  <a:pt x="1451" y="667"/>
                  <a:pt x="3723" y="667"/>
                </a:cubicBezTo>
                <a:close/>
                <a:moveTo>
                  <a:pt x="3723" y="0"/>
                </a:moveTo>
                <a:cubicBezTo>
                  <a:pt x="717" y="0"/>
                  <a:pt x="0" y="4240"/>
                  <a:pt x="2891" y="5237"/>
                </a:cubicBezTo>
                <a:cubicBezTo>
                  <a:pt x="3158" y="5337"/>
                  <a:pt x="3458" y="5371"/>
                  <a:pt x="3758" y="5404"/>
                </a:cubicBezTo>
                <a:cubicBezTo>
                  <a:pt x="6794" y="5371"/>
                  <a:pt x="7528" y="1134"/>
                  <a:pt x="4659" y="134"/>
                </a:cubicBezTo>
                <a:cubicBezTo>
                  <a:pt x="4359" y="34"/>
                  <a:pt x="4058" y="0"/>
                  <a:pt x="3758" y="0"/>
                </a:cubicBezTo>
                <a:cubicBezTo>
                  <a:pt x="3746" y="0"/>
                  <a:pt x="3735" y="0"/>
                  <a:pt x="3723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Right Bracket 59">
            <a:extLst>
              <a:ext uri="{FF2B5EF4-FFF2-40B4-BE49-F238E27FC236}">
                <a16:creationId xmlns:a16="http://schemas.microsoft.com/office/drawing/2014/main" xmlns="" id="{FE48DAA5-C39F-4AB4-ABB1-375C2ECE5F42}"/>
              </a:ext>
            </a:extLst>
          </p:cNvPr>
          <p:cNvSpPr/>
          <p:nvPr/>
        </p:nvSpPr>
        <p:spPr>
          <a:xfrm rot="5400000">
            <a:off x="4387007" y="88399"/>
            <a:ext cx="335178" cy="4040117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2504AA8C-28FF-41BC-8CF8-A848CF87F1F4}"/>
              </a:ext>
            </a:extLst>
          </p:cNvPr>
          <p:cNvSpPr txBox="1"/>
          <p:nvPr/>
        </p:nvSpPr>
        <p:spPr>
          <a:xfrm>
            <a:off x="4003830" y="2260839"/>
            <a:ext cx="9348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 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xmlns="" id="{0004692B-2DD7-4AAD-84C1-E15EF56F271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2534538" y="777937"/>
            <a:ext cx="1424382" cy="1142999"/>
          </a:xfrm>
          <a:prstGeom prst="rect">
            <a:avLst/>
          </a:prstGeom>
        </p:spPr>
      </p:pic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xmlns="" id="{5951C683-8236-481D-A27E-2903A8525442}"/>
              </a:ext>
            </a:extLst>
          </p:cNvPr>
          <p:cNvCxnSpPr>
            <a:cxnSpLocks/>
          </p:cNvCxnSpPr>
          <p:nvPr/>
        </p:nvCxnSpPr>
        <p:spPr>
          <a:xfrm>
            <a:off x="6834936" y="748124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xmlns="" id="{E8CEFEA7-00FD-4723-8E6C-1AF74CA63DC5}"/>
              </a:ext>
            </a:extLst>
          </p:cNvPr>
          <p:cNvCxnSpPr>
            <a:cxnSpLocks/>
          </p:cNvCxnSpPr>
          <p:nvPr/>
        </p:nvCxnSpPr>
        <p:spPr>
          <a:xfrm>
            <a:off x="3219020" y="777937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xmlns="" id="{8E042278-30B0-4B6B-BC64-31D920CE8489}"/>
              </a:ext>
            </a:extLst>
          </p:cNvPr>
          <p:cNvSpPr txBox="1"/>
          <p:nvPr/>
        </p:nvSpPr>
        <p:spPr>
          <a:xfrm>
            <a:off x="6717921" y="120039"/>
            <a:ext cx="22414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xmlns="" id="{3AFFF9DA-7398-4848-A9B4-2B3B37E30BEB}"/>
              </a:ext>
            </a:extLst>
          </p:cNvPr>
          <p:cNvSpPr txBox="1"/>
          <p:nvPr/>
        </p:nvSpPr>
        <p:spPr>
          <a:xfrm>
            <a:off x="3109301" y="144218"/>
            <a:ext cx="22414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8728F051-E33C-41E6-89EA-E873902DA927}"/>
              </a:ext>
            </a:extLst>
          </p:cNvPr>
          <p:cNvSpPr txBox="1"/>
          <p:nvPr/>
        </p:nvSpPr>
        <p:spPr>
          <a:xfrm>
            <a:off x="4329295" y="1238452"/>
            <a:ext cx="10967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km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TextBox 20">
            <a:extLst>
              <a:ext uri="{FF2B5EF4-FFF2-40B4-BE49-F238E27FC236}">
                <a16:creationId xmlns:a16="http://schemas.microsoft.com/office/drawing/2014/main" xmlns="" id="{C61F8E5B-EEEC-4651-85C7-698F82547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628" y="5661762"/>
            <a:ext cx="113227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sz="28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Đổi: 1,5 giờ </a:t>
            </a:r>
            <a:r>
              <a:rPr lang="vi-VN" sz="28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 giờ 30 phút</a:t>
            </a: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5" name="TextBox 20">
            <a:extLst>
              <a:ext uri="{FF2B5EF4-FFF2-40B4-BE49-F238E27FC236}">
                <a16:creationId xmlns:a16="http://schemas.microsoft.com/office/drawing/2014/main" xmlns="" id="{1CE28B0F-7CA0-4EF0-AF1A-D1512D6D3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068" y="2572629"/>
            <a:ext cx="1132274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2800" i="1" u="sng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</p:txBody>
      </p:sp>
      <p:sp>
        <p:nvSpPr>
          <p:cNvPr id="26" name="TextBox 20">
            <a:extLst>
              <a:ext uri="{FF2B5EF4-FFF2-40B4-BE49-F238E27FC236}">
                <a16:creationId xmlns:a16="http://schemas.microsoft.com/office/drawing/2014/main" xmlns="" id="{EF2B98A1-5395-4A97-954E-24FF5EEDA3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662" y="3093201"/>
            <a:ext cx="113227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Quãng đường xe đạp đi trước xe máy là:</a:t>
            </a: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12 x 3 = 36 (km)</a:t>
            </a: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xmlns="" id="{FA5DE5E5-0D38-4842-BCD0-606D73FE0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508" y="3964909"/>
            <a:ext cx="1132274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Hiệu vận tốc hai xe là:</a:t>
            </a:r>
            <a:endParaRPr lang="vi-VN" sz="28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 36 – 12 = 24 (km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/giờ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8" name="TextBox 20">
            <a:extLst>
              <a:ext uri="{FF2B5EF4-FFF2-40B4-BE49-F238E27FC236}">
                <a16:creationId xmlns:a16="http://schemas.microsoft.com/office/drawing/2014/main" xmlns="" id="{14EAE84D-87D1-4887-9ED3-63DC946E7A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40" y="4808045"/>
            <a:ext cx="113227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Thời gian đi để xe máy đuổi kịp xe đạp là:</a:t>
            </a:r>
          </a:p>
          <a:p>
            <a:pPr algn="ctr"/>
            <a:r>
              <a:rPr lang="vi-VN" sz="28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36 : 24 = 1,5 (giờ) </a:t>
            </a:r>
            <a:endParaRPr lang="en-US" sz="280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xmlns="" id="{61058848-BE75-43AD-B20A-A7AFE2CB6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6064978"/>
            <a:ext cx="1132274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vi-VN" sz="2800" u="sng">
                <a:latin typeface="Calibri" panose="020F0502020204030204" pitchFamily="34" charset="0"/>
                <a:cs typeface="Calibri" panose="020F0502020204030204" pitchFamily="34" charset="0"/>
              </a:rPr>
              <a:t>Đáp số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: 1 giờ 30 phút</a:t>
            </a:r>
          </a:p>
        </p:txBody>
      </p:sp>
    </p:spTree>
    <p:extLst>
      <p:ext uri="{BB962C8B-B14F-4D97-AF65-F5344CB8AC3E}">
        <p14:creationId xmlns:p14="http://schemas.microsoft.com/office/powerpoint/2010/main" val="33105558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/>
      <p:bldP spid="28" grpId="0"/>
      <p:bldP spid="2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자유형: 도형 104">
            <a:extLst>
              <a:ext uri="{FF2B5EF4-FFF2-40B4-BE49-F238E27FC236}">
                <a16:creationId xmlns:a16="http://schemas.microsoft.com/office/drawing/2014/main" xmlns="" id="{1B26C587-2EBE-4CEE-961A-99297C11CAC9}"/>
              </a:ext>
            </a:extLst>
          </p:cNvPr>
          <p:cNvSpPr/>
          <p:nvPr/>
        </p:nvSpPr>
        <p:spPr>
          <a:xfrm>
            <a:off x="1554934" y="2469042"/>
            <a:ext cx="8579666" cy="969222"/>
          </a:xfrm>
          <a:custGeom>
            <a:avLst/>
            <a:gdLst>
              <a:gd name="connsiteX0" fmla="*/ 903888 w 1773257"/>
              <a:gd name="connsiteY0" fmla="*/ 0 h 1729936"/>
              <a:gd name="connsiteX1" fmla="*/ 1599379 w 1773257"/>
              <a:gd name="connsiteY1" fmla="*/ 0 h 1729936"/>
              <a:gd name="connsiteX2" fmla="*/ 1773257 w 1773257"/>
              <a:gd name="connsiteY2" fmla="*/ 173878 h 1729936"/>
              <a:gd name="connsiteX3" fmla="*/ 1773257 w 1773257"/>
              <a:gd name="connsiteY3" fmla="*/ 1555575 h 1729936"/>
              <a:gd name="connsiteX4" fmla="*/ 1599379 w 1773257"/>
              <a:gd name="connsiteY4" fmla="*/ 1729453 h 1729936"/>
              <a:gd name="connsiteX5" fmla="*/ 1016546 w 1773257"/>
              <a:gd name="connsiteY5" fmla="*/ 1729453 h 1729936"/>
              <a:gd name="connsiteX6" fmla="*/ 1016546 w 1773257"/>
              <a:gd name="connsiteY6" fmla="*/ 1729936 h 1729936"/>
              <a:gd name="connsiteX7" fmla="*/ 117614 w 1773257"/>
              <a:gd name="connsiteY7" fmla="*/ 1729936 h 1729936"/>
              <a:gd name="connsiteX8" fmla="*/ 0 w 1773257"/>
              <a:gd name="connsiteY8" fmla="*/ 1612321 h 1729936"/>
              <a:gd name="connsiteX9" fmla="*/ 0 w 1773257"/>
              <a:gd name="connsiteY9" fmla="*/ 118316 h 1729936"/>
              <a:gd name="connsiteX10" fmla="*/ 117614 w 1773257"/>
              <a:gd name="connsiteY10" fmla="*/ 701 h 1729936"/>
              <a:gd name="connsiteX11" fmla="*/ 900416 w 1773257"/>
              <a:gd name="connsiteY11" fmla="*/ 701 h 17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3257" h="1729936">
                <a:moveTo>
                  <a:pt x="903888" y="0"/>
                </a:moveTo>
                <a:lnTo>
                  <a:pt x="1599379" y="0"/>
                </a:lnTo>
                <a:cubicBezTo>
                  <a:pt x="1695409" y="0"/>
                  <a:pt x="1773257" y="77848"/>
                  <a:pt x="1773257" y="173878"/>
                </a:cubicBezTo>
                <a:lnTo>
                  <a:pt x="1773257" y="1555575"/>
                </a:lnTo>
                <a:cubicBezTo>
                  <a:pt x="1773257" y="1651605"/>
                  <a:pt x="1695409" y="1729453"/>
                  <a:pt x="1599379" y="1729453"/>
                </a:cubicBezTo>
                <a:lnTo>
                  <a:pt x="1016546" y="1729453"/>
                </a:lnTo>
                <a:lnTo>
                  <a:pt x="1016546" y="1729936"/>
                </a:lnTo>
                <a:lnTo>
                  <a:pt x="117614" y="1729936"/>
                </a:lnTo>
                <a:cubicBezTo>
                  <a:pt x="52599" y="1729936"/>
                  <a:pt x="0" y="1677336"/>
                  <a:pt x="0" y="1612321"/>
                </a:cubicBezTo>
                <a:lnTo>
                  <a:pt x="0" y="118316"/>
                </a:lnTo>
                <a:cubicBezTo>
                  <a:pt x="0" y="53301"/>
                  <a:pt x="52599" y="701"/>
                  <a:pt x="117614" y="701"/>
                </a:cubicBezTo>
                <a:lnTo>
                  <a:pt x="900416" y="701"/>
                </a:lnTo>
                <a:close/>
              </a:path>
            </a:pathLst>
          </a:cu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xmlns="" id="{034B0517-6E2C-4E5A-8EB7-30490D4C7A1C}"/>
              </a:ext>
            </a:extLst>
          </p:cNvPr>
          <p:cNvSpPr/>
          <p:nvPr/>
        </p:nvSpPr>
        <p:spPr>
          <a:xfrm>
            <a:off x="1079946" y="2307854"/>
            <a:ext cx="617268" cy="1118298"/>
          </a:xfrm>
          <a:custGeom>
            <a:avLst/>
            <a:gdLst>
              <a:gd name="connsiteX0" fmla="*/ 185600 w 633175"/>
              <a:gd name="connsiteY0" fmla="*/ 14840 h 1563151"/>
              <a:gd name="connsiteX1" fmla="*/ 627240 w 633175"/>
              <a:gd name="connsiteY1" fmla="*/ 14840 h 1563151"/>
              <a:gd name="connsiteX2" fmla="*/ 627240 w 633175"/>
              <a:gd name="connsiteY2" fmla="*/ 1565526 h 1563151"/>
              <a:gd name="connsiteX3" fmla="*/ 334198 w 633175"/>
              <a:gd name="connsiteY3" fmla="*/ 1565526 h 1563151"/>
              <a:gd name="connsiteX4" fmla="*/ 334198 w 633175"/>
              <a:gd name="connsiteY4" fmla="*/ 292052 h 1563151"/>
              <a:gd name="connsiteX5" fmla="*/ 14840 w 633175"/>
              <a:gd name="connsiteY5" fmla="*/ 292052 h 1563151"/>
              <a:gd name="connsiteX6" fmla="*/ 185600 w 633175"/>
              <a:gd name="connsiteY6" fmla="*/ 14840 h 1563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175" h="1563151">
                <a:moveTo>
                  <a:pt x="185600" y="14840"/>
                </a:moveTo>
                <a:lnTo>
                  <a:pt x="627240" y="14840"/>
                </a:lnTo>
                <a:lnTo>
                  <a:pt x="627240" y="1565526"/>
                </a:lnTo>
                <a:lnTo>
                  <a:pt x="334198" y="1565526"/>
                </a:lnTo>
                <a:lnTo>
                  <a:pt x="334198" y="292052"/>
                </a:lnTo>
                <a:lnTo>
                  <a:pt x="14840" y="292052"/>
                </a:lnTo>
                <a:lnTo>
                  <a:pt x="185600" y="14840"/>
                </a:ln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xmlns="" id="{24A1E171-FFC6-4242-AD43-08B23C66EAA1}"/>
              </a:ext>
            </a:extLst>
          </p:cNvPr>
          <p:cNvSpPr txBox="1"/>
          <p:nvPr/>
        </p:nvSpPr>
        <p:spPr>
          <a:xfrm>
            <a:off x="1680135" y="2658731"/>
            <a:ext cx="8579666" cy="52322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ko-KR" sz="280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khoảng cách hai xe ( quãng đường của xe đi trước).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사각형: 둥근 모서리 50">
            <a:extLst>
              <a:ext uri="{FF2B5EF4-FFF2-40B4-BE49-F238E27FC236}">
                <a16:creationId xmlns:a16="http://schemas.microsoft.com/office/drawing/2014/main" xmlns="" id="{27AF1207-9EA3-402B-A5C7-3F0A717A5720}"/>
              </a:ext>
            </a:extLst>
          </p:cNvPr>
          <p:cNvSpPr/>
          <p:nvPr/>
        </p:nvSpPr>
        <p:spPr>
          <a:xfrm>
            <a:off x="2514598" y="309587"/>
            <a:ext cx="8839201" cy="1741127"/>
          </a:xfrm>
          <a:prstGeom prst="roundRect">
            <a:avLst>
              <a:gd name="adj" fmla="val 35677"/>
            </a:avLst>
          </a:pr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lIns="21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Hai xe đi cùng chiều, không</a:t>
            </a:r>
            <a:r>
              <a:rPr kumimoji="0" lang="en-US" altLang="ko-KR" sz="3600" b="1" i="0" u="none" strike="noStrike" kern="120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cùng lúc,</a:t>
            </a:r>
            <a: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tính</a:t>
            </a:r>
            <a:b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thời gian đi để xe sau đuổi kịp xe trước: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자유형: 도형 104">
            <a:extLst>
              <a:ext uri="{FF2B5EF4-FFF2-40B4-BE49-F238E27FC236}">
                <a16:creationId xmlns:a16="http://schemas.microsoft.com/office/drawing/2014/main" xmlns="" id="{B0F17AE6-0F2B-41AF-9225-F358A0DF6672}"/>
              </a:ext>
            </a:extLst>
          </p:cNvPr>
          <p:cNvSpPr/>
          <p:nvPr/>
        </p:nvSpPr>
        <p:spPr>
          <a:xfrm>
            <a:off x="1554934" y="5347800"/>
            <a:ext cx="8274866" cy="949346"/>
          </a:xfrm>
          <a:custGeom>
            <a:avLst/>
            <a:gdLst>
              <a:gd name="connsiteX0" fmla="*/ 903888 w 1773257"/>
              <a:gd name="connsiteY0" fmla="*/ 0 h 1729936"/>
              <a:gd name="connsiteX1" fmla="*/ 1599379 w 1773257"/>
              <a:gd name="connsiteY1" fmla="*/ 0 h 1729936"/>
              <a:gd name="connsiteX2" fmla="*/ 1773257 w 1773257"/>
              <a:gd name="connsiteY2" fmla="*/ 173878 h 1729936"/>
              <a:gd name="connsiteX3" fmla="*/ 1773257 w 1773257"/>
              <a:gd name="connsiteY3" fmla="*/ 1555575 h 1729936"/>
              <a:gd name="connsiteX4" fmla="*/ 1599379 w 1773257"/>
              <a:gd name="connsiteY4" fmla="*/ 1729453 h 1729936"/>
              <a:gd name="connsiteX5" fmla="*/ 1016546 w 1773257"/>
              <a:gd name="connsiteY5" fmla="*/ 1729453 h 1729936"/>
              <a:gd name="connsiteX6" fmla="*/ 1016546 w 1773257"/>
              <a:gd name="connsiteY6" fmla="*/ 1729936 h 1729936"/>
              <a:gd name="connsiteX7" fmla="*/ 117614 w 1773257"/>
              <a:gd name="connsiteY7" fmla="*/ 1729936 h 1729936"/>
              <a:gd name="connsiteX8" fmla="*/ 0 w 1773257"/>
              <a:gd name="connsiteY8" fmla="*/ 1612321 h 1729936"/>
              <a:gd name="connsiteX9" fmla="*/ 0 w 1773257"/>
              <a:gd name="connsiteY9" fmla="*/ 118316 h 1729936"/>
              <a:gd name="connsiteX10" fmla="*/ 117614 w 1773257"/>
              <a:gd name="connsiteY10" fmla="*/ 701 h 1729936"/>
              <a:gd name="connsiteX11" fmla="*/ 900416 w 1773257"/>
              <a:gd name="connsiteY11" fmla="*/ 701 h 17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3257" h="1729936">
                <a:moveTo>
                  <a:pt x="903888" y="0"/>
                </a:moveTo>
                <a:lnTo>
                  <a:pt x="1599379" y="0"/>
                </a:lnTo>
                <a:cubicBezTo>
                  <a:pt x="1695409" y="0"/>
                  <a:pt x="1773257" y="77848"/>
                  <a:pt x="1773257" y="173878"/>
                </a:cubicBezTo>
                <a:lnTo>
                  <a:pt x="1773257" y="1555575"/>
                </a:lnTo>
                <a:cubicBezTo>
                  <a:pt x="1773257" y="1651605"/>
                  <a:pt x="1695409" y="1729453"/>
                  <a:pt x="1599379" y="1729453"/>
                </a:cubicBezTo>
                <a:lnTo>
                  <a:pt x="1016546" y="1729453"/>
                </a:lnTo>
                <a:lnTo>
                  <a:pt x="1016546" y="1729936"/>
                </a:lnTo>
                <a:lnTo>
                  <a:pt x="117614" y="1729936"/>
                </a:lnTo>
                <a:cubicBezTo>
                  <a:pt x="52599" y="1729936"/>
                  <a:pt x="0" y="1677336"/>
                  <a:pt x="0" y="1612321"/>
                </a:cubicBezTo>
                <a:lnTo>
                  <a:pt x="0" y="118316"/>
                </a:lnTo>
                <a:cubicBezTo>
                  <a:pt x="0" y="53301"/>
                  <a:pt x="52599" y="701"/>
                  <a:pt x="117614" y="701"/>
                </a:cubicBezTo>
                <a:lnTo>
                  <a:pt x="900416" y="701"/>
                </a:lnTo>
                <a:close/>
              </a:path>
            </a:pathLst>
          </a:cu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11" name="자유형: 도형 64">
            <a:extLst>
              <a:ext uri="{FF2B5EF4-FFF2-40B4-BE49-F238E27FC236}">
                <a16:creationId xmlns:a16="http://schemas.microsoft.com/office/drawing/2014/main" xmlns="" id="{2A1A8717-1490-461C-9AE3-F9FA59429586}"/>
              </a:ext>
            </a:extLst>
          </p:cNvPr>
          <p:cNvSpPr/>
          <p:nvPr/>
        </p:nvSpPr>
        <p:spPr>
          <a:xfrm>
            <a:off x="1048576" y="5254413"/>
            <a:ext cx="711692" cy="1074006"/>
          </a:xfrm>
          <a:custGeom>
            <a:avLst/>
            <a:gdLst>
              <a:gd name="connsiteX0" fmla="*/ 360713 w 1088270"/>
              <a:gd name="connsiteY0" fmla="*/ 436495 h 1642298"/>
              <a:gd name="connsiteX1" fmla="*/ 77168 w 1088270"/>
              <a:gd name="connsiteY1" fmla="*/ 436495 h 1642298"/>
              <a:gd name="connsiteX2" fmla="*/ 200440 w 1088270"/>
              <a:gd name="connsiteY2" fmla="*/ 160273 h 1642298"/>
              <a:gd name="connsiteX3" fmla="*/ 555810 w 1088270"/>
              <a:gd name="connsiteY3" fmla="*/ 14840 h 1642298"/>
              <a:gd name="connsiteX4" fmla="*/ 875761 w 1088270"/>
              <a:gd name="connsiteY4" fmla="*/ 136133 h 1642298"/>
              <a:gd name="connsiteX5" fmla="*/ 1004969 w 1088270"/>
              <a:gd name="connsiteY5" fmla="*/ 424030 h 1642298"/>
              <a:gd name="connsiteX6" fmla="*/ 948576 w 1088270"/>
              <a:gd name="connsiteY6" fmla="*/ 612795 h 1642298"/>
              <a:gd name="connsiteX7" fmla="*/ 784544 w 1088270"/>
              <a:gd name="connsiteY7" fmla="*/ 750906 h 1642298"/>
              <a:gd name="connsiteX8" fmla="*/ 1005364 w 1088270"/>
              <a:gd name="connsiteY8" fmla="*/ 897922 h 1642298"/>
              <a:gd name="connsiteX9" fmla="*/ 1084907 w 1088270"/>
              <a:gd name="connsiteY9" fmla="*/ 1145058 h 1642298"/>
              <a:gd name="connsiteX10" fmla="*/ 930967 w 1088270"/>
              <a:gd name="connsiteY10" fmla="*/ 1498845 h 1642298"/>
              <a:gd name="connsiteX11" fmla="*/ 538793 w 1088270"/>
              <a:gd name="connsiteY11" fmla="*/ 1643882 h 1642298"/>
              <a:gd name="connsiteX12" fmla="*/ 170958 w 1088270"/>
              <a:gd name="connsiteY12" fmla="*/ 1507353 h 1642298"/>
              <a:gd name="connsiteX13" fmla="*/ 14840 w 1088270"/>
              <a:gd name="connsiteY13" fmla="*/ 1135758 h 1642298"/>
              <a:gd name="connsiteX14" fmla="*/ 306893 w 1088270"/>
              <a:gd name="connsiteY14" fmla="*/ 1135758 h 1642298"/>
              <a:gd name="connsiteX15" fmla="*/ 390788 w 1088270"/>
              <a:gd name="connsiteY15" fmla="*/ 1314432 h 1642298"/>
              <a:gd name="connsiteX16" fmla="*/ 554820 w 1088270"/>
              <a:gd name="connsiteY16" fmla="*/ 1373001 h 1642298"/>
              <a:gd name="connsiteX17" fmla="*/ 726174 w 1088270"/>
              <a:gd name="connsiteY17" fmla="*/ 1306518 h 1642298"/>
              <a:gd name="connsiteX18" fmla="*/ 794240 w 1088270"/>
              <a:gd name="connsiteY18" fmla="*/ 1144069 h 1642298"/>
              <a:gd name="connsiteX19" fmla="*/ 702429 w 1088270"/>
              <a:gd name="connsiteY19" fmla="*/ 965988 h 1642298"/>
              <a:gd name="connsiteX20" fmla="*/ 437881 w 1088270"/>
              <a:gd name="connsiteY20" fmla="*/ 891194 h 1642298"/>
              <a:gd name="connsiteX21" fmla="*/ 437881 w 1088270"/>
              <a:gd name="connsiteY21" fmla="*/ 637924 h 1642298"/>
              <a:gd name="connsiteX22" fmla="*/ 596570 w 1088270"/>
              <a:gd name="connsiteY22" fmla="*/ 604682 h 1642298"/>
              <a:gd name="connsiteX23" fmla="*/ 677696 w 1088270"/>
              <a:gd name="connsiteY23" fmla="*/ 536616 h 1642298"/>
              <a:gd name="connsiteX24" fmla="*/ 706782 w 1088270"/>
              <a:gd name="connsiteY24" fmla="*/ 444806 h 1642298"/>
              <a:gd name="connsiteX25" fmla="*/ 662460 w 1088270"/>
              <a:gd name="connsiteY25" fmla="*/ 339936 h 1642298"/>
              <a:gd name="connsiteX26" fmla="*/ 546510 w 1088270"/>
              <a:gd name="connsiteY26" fmla="*/ 298384 h 1642298"/>
              <a:gd name="connsiteX27" fmla="*/ 431549 w 1088270"/>
              <a:gd name="connsiteY27" fmla="*/ 336770 h 1642298"/>
              <a:gd name="connsiteX28" fmla="*/ 360713 w 1088270"/>
              <a:gd name="connsiteY28" fmla="*/ 436495 h 1642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88270" h="1642298">
                <a:moveTo>
                  <a:pt x="360713" y="436495"/>
                </a:moveTo>
                <a:lnTo>
                  <a:pt x="77168" y="436495"/>
                </a:lnTo>
                <a:cubicBezTo>
                  <a:pt x="92008" y="321930"/>
                  <a:pt x="132967" y="229922"/>
                  <a:pt x="200440" y="160273"/>
                </a:cubicBezTo>
                <a:cubicBezTo>
                  <a:pt x="294625" y="63318"/>
                  <a:pt x="413147" y="14840"/>
                  <a:pt x="555810" y="14840"/>
                </a:cubicBezTo>
                <a:cubicBezTo>
                  <a:pt x="683038" y="14840"/>
                  <a:pt x="789689" y="55205"/>
                  <a:pt x="875761" y="136133"/>
                </a:cubicBezTo>
                <a:cubicBezTo>
                  <a:pt x="961834" y="217060"/>
                  <a:pt x="1004969" y="312828"/>
                  <a:pt x="1004969" y="424030"/>
                </a:cubicBezTo>
                <a:cubicBezTo>
                  <a:pt x="1004969" y="492887"/>
                  <a:pt x="986171" y="555809"/>
                  <a:pt x="948576" y="612795"/>
                </a:cubicBezTo>
                <a:cubicBezTo>
                  <a:pt x="910982" y="669781"/>
                  <a:pt x="856370" y="715686"/>
                  <a:pt x="784544" y="750906"/>
                </a:cubicBezTo>
                <a:cubicBezTo>
                  <a:pt x="878729" y="779004"/>
                  <a:pt x="952336" y="828075"/>
                  <a:pt x="1005364" y="897922"/>
                </a:cubicBezTo>
                <a:cubicBezTo>
                  <a:pt x="1058393" y="967769"/>
                  <a:pt x="1084907" y="1050280"/>
                  <a:pt x="1084907" y="1145058"/>
                </a:cubicBezTo>
                <a:cubicBezTo>
                  <a:pt x="1084907" y="1284159"/>
                  <a:pt x="1033659" y="1402088"/>
                  <a:pt x="930967" y="1498845"/>
                </a:cubicBezTo>
                <a:cubicBezTo>
                  <a:pt x="828273" y="1595404"/>
                  <a:pt x="697681" y="1643882"/>
                  <a:pt x="538793" y="1643882"/>
                </a:cubicBezTo>
                <a:cubicBezTo>
                  <a:pt x="388414" y="1643882"/>
                  <a:pt x="265736" y="1598372"/>
                  <a:pt x="170958" y="1507353"/>
                </a:cubicBezTo>
                <a:cubicBezTo>
                  <a:pt x="75981" y="1416334"/>
                  <a:pt x="24140" y="1292469"/>
                  <a:pt x="14840" y="1135758"/>
                </a:cubicBezTo>
                <a:lnTo>
                  <a:pt x="306893" y="1135758"/>
                </a:lnTo>
                <a:cubicBezTo>
                  <a:pt x="319556" y="1215895"/>
                  <a:pt x="347455" y="1275453"/>
                  <a:pt x="390788" y="1314432"/>
                </a:cubicBezTo>
                <a:cubicBezTo>
                  <a:pt x="433923" y="1353412"/>
                  <a:pt x="488733" y="1373001"/>
                  <a:pt x="554820" y="1373001"/>
                </a:cubicBezTo>
                <a:cubicBezTo>
                  <a:pt x="623678" y="1373001"/>
                  <a:pt x="680862" y="1350840"/>
                  <a:pt x="726174" y="1306518"/>
                </a:cubicBezTo>
                <a:cubicBezTo>
                  <a:pt x="771485" y="1262196"/>
                  <a:pt x="794240" y="1208178"/>
                  <a:pt x="794240" y="1144069"/>
                </a:cubicBezTo>
                <a:cubicBezTo>
                  <a:pt x="794240" y="1073826"/>
                  <a:pt x="763570" y="1014466"/>
                  <a:pt x="702429" y="965988"/>
                </a:cubicBezTo>
                <a:cubicBezTo>
                  <a:pt x="641288" y="917511"/>
                  <a:pt x="553040" y="892579"/>
                  <a:pt x="437881" y="891194"/>
                </a:cubicBezTo>
                <a:lnTo>
                  <a:pt x="437881" y="637924"/>
                </a:lnTo>
                <a:cubicBezTo>
                  <a:pt x="508915" y="632384"/>
                  <a:pt x="561746" y="621303"/>
                  <a:pt x="596570" y="604682"/>
                </a:cubicBezTo>
                <a:cubicBezTo>
                  <a:pt x="631395" y="588259"/>
                  <a:pt x="658503" y="565505"/>
                  <a:pt x="677696" y="536616"/>
                </a:cubicBezTo>
                <a:cubicBezTo>
                  <a:pt x="697087" y="507727"/>
                  <a:pt x="706782" y="477256"/>
                  <a:pt x="706782" y="444806"/>
                </a:cubicBezTo>
                <a:cubicBezTo>
                  <a:pt x="706782" y="402660"/>
                  <a:pt x="691942" y="367637"/>
                  <a:pt x="662460" y="339936"/>
                </a:cubicBezTo>
                <a:cubicBezTo>
                  <a:pt x="632978" y="312235"/>
                  <a:pt x="594196" y="298384"/>
                  <a:pt x="546510" y="298384"/>
                </a:cubicBezTo>
                <a:cubicBezTo>
                  <a:pt x="504364" y="298384"/>
                  <a:pt x="465978" y="311245"/>
                  <a:pt x="431549" y="336770"/>
                </a:cubicBezTo>
                <a:cubicBezTo>
                  <a:pt x="396922" y="362493"/>
                  <a:pt x="373376" y="395735"/>
                  <a:pt x="360713" y="436495"/>
                </a:cubicBez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F6FB2DF-09E8-4AC0-B058-58FA606ED145}"/>
              </a:ext>
            </a:extLst>
          </p:cNvPr>
          <p:cNvGrpSpPr/>
          <p:nvPr/>
        </p:nvGrpSpPr>
        <p:grpSpPr>
          <a:xfrm>
            <a:off x="1680135" y="3980126"/>
            <a:ext cx="4847388" cy="969222"/>
            <a:chOff x="1680135" y="3980126"/>
            <a:chExt cx="4847388" cy="969222"/>
          </a:xfrm>
        </p:grpSpPr>
        <p:sp>
          <p:nvSpPr>
            <p:cNvPr id="13" name="자유형: 도형 104">
              <a:extLst>
                <a:ext uri="{FF2B5EF4-FFF2-40B4-BE49-F238E27FC236}">
                  <a16:creationId xmlns:a16="http://schemas.microsoft.com/office/drawing/2014/main" xmlns="" id="{C358575F-25F8-4CD4-B1C9-8CF4CA087739}"/>
                </a:ext>
              </a:extLst>
            </p:cNvPr>
            <p:cNvSpPr/>
            <p:nvPr/>
          </p:nvSpPr>
          <p:spPr>
            <a:xfrm>
              <a:off x="1680135" y="3980126"/>
              <a:ext cx="4847388" cy="969222"/>
            </a:xfrm>
            <a:custGeom>
              <a:avLst/>
              <a:gdLst>
                <a:gd name="connsiteX0" fmla="*/ 903888 w 1773257"/>
                <a:gd name="connsiteY0" fmla="*/ 0 h 1729936"/>
                <a:gd name="connsiteX1" fmla="*/ 1599379 w 1773257"/>
                <a:gd name="connsiteY1" fmla="*/ 0 h 1729936"/>
                <a:gd name="connsiteX2" fmla="*/ 1773257 w 1773257"/>
                <a:gd name="connsiteY2" fmla="*/ 173878 h 1729936"/>
                <a:gd name="connsiteX3" fmla="*/ 1773257 w 1773257"/>
                <a:gd name="connsiteY3" fmla="*/ 1555575 h 1729936"/>
                <a:gd name="connsiteX4" fmla="*/ 1599379 w 1773257"/>
                <a:gd name="connsiteY4" fmla="*/ 1729453 h 1729936"/>
                <a:gd name="connsiteX5" fmla="*/ 1016546 w 1773257"/>
                <a:gd name="connsiteY5" fmla="*/ 1729453 h 1729936"/>
                <a:gd name="connsiteX6" fmla="*/ 1016546 w 1773257"/>
                <a:gd name="connsiteY6" fmla="*/ 1729936 h 1729936"/>
                <a:gd name="connsiteX7" fmla="*/ 117614 w 1773257"/>
                <a:gd name="connsiteY7" fmla="*/ 1729936 h 1729936"/>
                <a:gd name="connsiteX8" fmla="*/ 0 w 1773257"/>
                <a:gd name="connsiteY8" fmla="*/ 1612321 h 1729936"/>
                <a:gd name="connsiteX9" fmla="*/ 0 w 1773257"/>
                <a:gd name="connsiteY9" fmla="*/ 118316 h 1729936"/>
                <a:gd name="connsiteX10" fmla="*/ 117614 w 1773257"/>
                <a:gd name="connsiteY10" fmla="*/ 701 h 1729936"/>
                <a:gd name="connsiteX11" fmla="*/ 900416 w 1773257"/>
                <a:gd name="connsiteY11" fmla="*/ 701 h 172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3257" h="1729936">
                  <a:moveTo>
                    <a:pt x="903888" y="0"/>
                  </a:moveTo>
                  <a:lnTo>
                    <a:pt x="1599379" y="0"/>
                  </a:lnTo>
                  <a:cubicBezTo>
                    <a:pt x="1695409" y="0"/>
                    <a:pt x="1773257" y="77848"/>
                    <a:pt x="1773257" y="173878"/>
                  </a:cubicBezTo>
                  <a:lnTo>
                    <a:pt x="1773257" y="1555575"/>
                  </a:lnTo>
                  <a:cubicBezTo>
                    <a:pt x="1773257" y="1651605"/>
                    <a:pt x="1695409" y="1729453"/>
                    <a:pt x="1599379" y="1729453"/>
                  </a:cubicBezTo>
                  <a:lnTo>
                    <a:pt x="1016546" y="1729453"/>
                  </a:lnTo>
                  <a:lnTo>
                    <a:pt x="1016546" y="1729936"/>
                  </a:lnTo>
                  <a:lnTo>
                    <a:pt x="117614" y="1729936"/>
                  </a:lnTo>
                  <a:cubicBezTo>
                    <a:pt x="52599" y="1729936"/>
                    <a:pt x="0" y="1677336"/>
                    <a:pt x="0" y="1612321"/>
                  </a:cubicBezTo>
                  <a:lnTo>
                    <a:pt x="0" y="118316"/>
                  </a:lnTo>
                  <a:cubicBezTo>
                    <a:pt x="0" y="53301"/>
                    <a:pt x="52599" y="701"/>
                    <a:pt x="117614" y="701"/>
                  </a:cubicBezTo>
                  <a:lnTo>
                    <a:pt x="900416" y="701"/>
                  </a:lnTo>
                  <a:close/>
                </a:path>
              </a:pathLst>
            </a:custGeom>
            <a:solidFill>
              <a:schemeClr val="bg1"/>
            </a:solidFill>
            <a:ln w="38100" cap="flat">
              <a:solidFill>
                <a:schemeClr val="tx1"/>
              </a:solidFill>
              <a:prstDash val="solid"/>
              <a:miter/>
            </a:ln>
            <a:effectLst>
              <a:outerShdw dist="88900" dir="2700000" algn="tl" rotWithShape="0">
                <a:prstClr val="black"/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D72C64B0-FEE5-428E-930C-868DF6505FD0}"/>
                </a:ext>
              </a:extLst>
            </p:cNvPr>
            <p:cNvSpPr txBox="1"/>
            <p:nvPr/>
          </p:nvSpPr>
          <p:spPr>
            <a:xfrm>
              <a:off x="1857646" y="4181927"/>
              <a:ext cx="4669877" cy="52322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800" b="0" i="0" u="none" strike="noStrike" kern="1200" cap="none" spc="0" normalizeH="0" baseline="0" noProof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Tính hiệu vận tốc hai xe.</a:t>
              </a:r>
              <a:endParaRPr kumimoji="0" lang="ko-K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C0FFA6E0-F5D6-4A71-8F46-1625795376E9}"/>
              </a:ext>
            </a:extLst>
          </p:cNvPr>
          <p:cNvSpPr txBox="1"/>
          <p:nvPr/>
        </p:nvSpPr>
        <p:spPr>
          <a:xfrm>
            <a:off x="1680135" y="5347800"/>
            <a:ext cx="7370616" cy="95410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 thời gian đuổi kịp </a:t>
            </a:r>
            <a:b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=  Khoảng cách hai xe chia hiệu vận tốc. 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xmlns="" id="{46A4A4BF-01BD-4251-8B1C-4EA00FCE9C27}"/>
              </a:ext>
            </a:extLst>
          </p:cNvPr>
          <p:cNvSpPr/>
          <p:nvPr/>
        </p:nvSpPr>
        <p:spPr>
          <a:xfrm>
            <a:off x="1132691" y="3824604"/>
            <a:ext cx="724955" cy="1118298"/>
          </a:xfrm>
          <a:custGeom>
            <a:avLst/>
            <a:gdLst>
              <a:gd name="connsiteX0" fmla="*/ 344883 w 1088270"/>
              <a:gd name="connsiteY0" fmla="*/ 553633 h 1602725"/>
              <a:gd name="connsiteX1" fmla="*/ 56986 w 1088270"/>
              <a:gd name="connsiteY1" fmla="*/ 553633 h 1602725"/>
              <a:gd name="connsiteX2" fmla="*/ 214686 w 1088270"/>
              <a:gd name="connsiteY2" fmla="*/ 158887 h 1602725"/>
              <a:gd name="connsiteX3" fmla="*/ 589447 w 1088270"/>
              <a:gd name="connsiteY3" fmla="*/ 14840 h 1602725"/>
              <a:gd name="connsiteX4" fmla="*/ 838760 w 1088270"/>
              <a:gd name="connsiteY4" fmla="*/ 74398 h 1602725"/>
              <a:gd name="connsiteX5" fmla="*/ 1011696 w 1088270"/>
              <a:gd name="connsiteY5" fmla="*/ 246147 h 1602725"/>
              <a:gd name="connsiteX6" fmla="*/ 1076596 w 1088270"/>
              <a:gd name="connsiteY6" fmla="*/ 474486 h 1602725"/>
              <a:gd name="connsiteX7" fmla="*/ 998043 w 1088270"/>
              <a:gd name="connsiteY7" fmla="*/ 771682 h 1602725"/>
              <a:gd name="connsiteX8" fmla="*/ 710542 w 1088270"/>
              <a:gd name="connsiteY8" fmla="*/ 1148026 h 1602725"/>
              <a:gd name="connsiteX9" fmla="*/ 536419 w 1088270"/>
              <a:gd name="connsiteY9" fmla="*/ 1331449 h 1602725"/>
              <a:gd name="connsiteX10" fmla="*/ 1089062 w 1088270"/>
              <a:gd name="connsiteY10" fmla="*/ 1331449 h 1602725"/>
              <a:gd name="connsiteX11" fmla="*/ 1089062 w 1088270"/>
              <a:gd name="connsiteY11" fmla="*/ 1604506 h 1602725"/>
              <a:gd name="connsiteX12" fmla="*/ 14840 w 1088270"/>
              <a:gd name="connsiteY12" fmla="*/ 1604506 h 1602725"/>
              <a:gd name="connsiteX13" fmla="*/ 14840 w 1088270"/>
              <a:gd name="connsiteY13" fmla="*/ 1463229 h 1602725"/>
              <a:gd name="connsiteX14" fmla="*/ 494470 w 1088270"/>
              <a:gd name="connsiteY14" fmla="*/ 974101 h 1602725"/>
              <a:gd name="connsiteX15" fmla="*/ 725778 w 1088270"/>
              <a:gd name="connsiteY15" fmla="*/ 690953 h 1602725"/>
              <a:gd name="connsiteX16" fmla="*/ 783159 w 1088270"/>
              <a:gd name="connsiteY16" fmla="*/ 497438 h 1602725"/>
              <a:gd name="connsiteX17" fmla="*/ 723601 w 1088270"/>
              <a:gd name="connsiteY17" fmla="*/ 349236 h 1602725"/>
              <a:gd name="connsiteX18" fmla="*/ 570254 w 1088270"/>
              <a:gd name="connsiteY18" fmla="*/ 290667 h 1602725"/>
              <a:gd name="connsiteX19" fmla="*/ 412158 w 1088270"/>
              <a:gd name="connsiteY19" fmla="*/ 361306 h 1602725"/>
              <a:gd name="connsiteX20" fmla="*/ 344883 w 1088270"/>
              <a:gd name="connsiteY20" fmla="*/ 553633 h 160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88270" h="1602725">
                <a:moveTo>
                  <a:pt x="344883" y="553633"/>
                </a:moveTo>
                <a:lnTo>
                  <a:pt x="56986" y="553633"/>
                </a:lnTo>
                <a:cubicBezTo>
                  <a:pt x="64702" y="386435"/>
                  <a:pt x="117335" y="254853"/>
                  <a:pt x="214686" y="158887"/>
                </a:cubicBezTo>
                <a:cubicBezTo>
                  <a:pt x="312037" y="62724"/>
                  <a:pt x="436891" y="14840"/>
                  <a:pt x="589447" y="14840"/>
                </a:cubicBezTo>
                <a:cubicBezTo>
                  <a:pt x="683632" y="14840"/>
                  <a:pt x="766736" y="34627"/>
                  <a:pt x="838760" y="74398"/>
                </a:cubicBezTo>
                <a:cubicBezTo>
                  <a:pt x="910784" y="114169"/>
                  <a:pt x="968363" y="171353"/>
                  <a:pt x="1011696" y="246147"/>
                </a:cubicBezTo>
                <a:cubicBezTo>
                  <a:pt x="1054831" y="320941"/>
                  <a:pt x="1076596" y="397120"/>
                  <a:pt x="1076596" y="474486"/>
                </a:cubicBezTo>
                <a:cubicBezTo>
                  <a:pt x="1076596" y="566494"/>
                  <a:pt x="1050478" y="665626"/>
                  <a:pt x="998043" y="771682"/>
                </a:cubicBezTo>
                <a:cubicBezTo>
                  <a:pt x="945608" y="877739"/>
                  <a:pt x="849841" y="1003187"/>
                  <a:pt x="710542" y="1148026"/>
                </a:cubicBezTo>
                <a:lnTo>
                  <a:pt x="536419" y="1331449"/>
                </a:lnTo>
                <a:lnTo>
                  <a:pt x="1089062" y="1331449"/>
                </a:lnTo>
                <a:lnTo>
                  <a:pt x="1089062" y="1604506"/>
                </a:lnTo>
                <a:lnTo>
                  <a:pt x="14840" y="1604506"/>
                </a:lnTo>
                <a:lnTo>
                  <a:pt x="14840" y="1463229"/>
                </a:lnTo>
                <a:lnTo>
                  <a:pt x="494470" y="974101"/>
                </a:lnTo>
                <a:cubicBezTo>
                  <a:pt x="610421" y="856765"/>
                  <a:pt x="687589" y="762383"/>
                  <a:pt x="725778" y="690953"/>
                </a:cubicBezTo>
                <a:cubicBezTo>
                  <a:pt x="764164" y="619720"/>
                  <a:pt x="783159" y="555216"/>
                  <a:pt x="783159" y="497438"/>
                </a:cubicBezTo>
                <a:cubicBezTo>
                  <a:pt x="783159" y="437682"/>
                  <a:pt x="763373" y="388413"/>
                  <a:pt x="723601" y="349236"/>
                </a:cubicBezTo>
                <a:cubicBezTo>
                  <a:pt x="683830" y="310256"/>
                  <a:pt x="632780" y="290667"/>
                  <a:pt x="570254" y="290667"/>
                </a:cubicBezTo>
                <a:cubicBezTo>
                  <a:pt x="506936" y="290667"/>
                  <a:pt x="454303" y="314213"/>
                  <a:pt x="412158" y="361306"/>
                </a:cubicBezTo>
                <a:cubicBezTo>
                  <a:pt x="370210" y="408794"/>
                  <a:pt x="347653" y="472705"/>
                  <a:pt x="344883" y="553633"/>
                </a:cubicBez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5050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57" grpId="0" animBg="1"/>
      <p:bldP spid="86" grpId="0"/>
      <p:bldP spid="27" grpId="0" animBg="1"/>
      <p:bldP spid="28" grpId="0" animBg="1"/>
      <p:bldP spid="11" grpId="0" animBg="1"/>
      <p:bldP spid="15" grpId="0"/>
      <p:bldP spid="6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TextBox 78">
            <a:extLst>
              <a:ext uri="{FF2B5EF4-FFF2-40B4-BE49-F238E27FC236}">
                <a16:creationId xmlns:a16="http://schemas.microsoft.com/office/drawing/2014/main" xmlns="" id="{21982484-4C15-4D70-A1DA-0F239128098F}"/>
              </a:ext>
            </a:extLst>
          </p:cNvPr>
          <p:cNvSpPr txBox="1"/>
          <p:nvPr/>
        </p:nvSpPr>
        <p:spPr>
          <a:xfrm>
            <a:off x="4641220" y="978737"/>
            <a:ext cx="5709279" cy="129837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lIns="252000" rtlCol="0" anchor="ctr" anchorCtr="0">
            <a:spAutoFit/>
          </a:bodyPr>
          <a:lstStyle>
            <a:defPPr>
              <a:defRPr lang="ko-KR"/>
            </a:defPPr>
            <a:lvl1pPr algn="ctr">
              <a:defRPr sz="2800">
                <a:latin typeface="+mj-lt"/>
                <a:cs typeface="Arial" panose="020B0604020202020204" pitchFamily="34" charset="0"/>
              </a:defRPr>
            </a:lvl1pPr>
          </a:lstStyle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0" i="0" u="none" strike="noStrike" kern="1200" cap="none" spc="0" normalizeH="0" baseline="0" noProof="0">
                <a:ln>
                  <a:noFill/>
                </a:ln>
                <a:solidFill>
                  <a:srgbClr val="FF6140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  <a:t>MỤC TIÊU</a:t>
            </a:r>
            <a:endParaRPr kumimoji="0" lang="ko-KR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FF6140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xmlns="" id="{82001659-AB21-4655-A9E1-ED6C2D3561B8}"/>
              </a:ext>
            </a:extLst>
          </p:cNvPr>
          <p:cNvSpPr/>
          <p:nvPr/>
        </p:nvSpPr>
        <p:spPr>
          <a:xfrm>
            <a:off x="5743688" y="2845615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noProof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Nắm cách giải bài toán chuyển động cùng chiều đuổi nhau.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xmlns="" id="{E0C51A3C-CDD5-4C78-B449-8A9333C8A209}"/>
              </a:ext>
            </a:extLst>
          </p:cNvPr>
          <p:cNvGrpSpPr/>
          <p:nvPr/>
        </p:nvGrpSpPr>
        <p:grpSpPr>
          <a:xfrm>
            <a:off x="847193" y="1398162"/>
            <a:ext cx="3315077" cy="4061676"/>
            <a:chOff x="847193" y="1398162"/>
            <a:chExt cx="3315077" cy="4061676"/>
          </a:xfrm>
        </p:grpSpPr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xmlns="" id="{44280287-6928-4321-B28D-7957A617755E}"/>
                </a:ext>
              </a:extLst>
            </p:cNvPr>
            <p:cNvSpPr/>
            <p:nvPr/>
          </p:nvSpPr>
          <p:spPr>
            <a:xfrm>
              <a:off x="847193" y="1398162"/>
              <a:ext cx="2013644" cy="4058268"/>
            </a:xfrm>
            <a:custGeom>
              <a:avLst/>
              <a:gdLst>
                <a:gd name="connsiteX0" fmla="*/ 1777868 w 1783080"/>
                <a:gd name="connsiteY0" fmla="*/ 1803243 h 3593592"/>
                <a:gd name="connsiteX1" fmla="*/ 1234029 w 1783080"/>
                <a:gd name="connsiteY1" fmla="*/ 147858 h 3593592"/>
                <a:gd name="connsiteX2" fmla="*/ 1234029 w 1783080"/>
                <a:gd name="connsiteY2" fmla="*/ 10287 h 3593592"/>
                <a:gd name="connsiteX3" fmla="*/ 939958 w 1783080"/>
                <a:gd name="connsiteY3" fmla="*/ 12619 h 3593592"/>
                <a:gd name="connsiteX4" fmla="*/ 894009 w 1783080"/>
                <a:gd name="connsiteY4" fmla="*/ 10287 h 3593592"/>
                <a:gd name="connsiteX5" fmla="*/ 10287 w 1783080"/>
                <a:gd name="connsiteY5" fmla="*/ 1803243 h 3593592"/>
                <a:gd name="connsiteX6" fmla="*/ 894009 w 1783080"/>
                <a:gd name="connsiteY6" fmla="*/ 3596198 h 3593592"/>
                <a:gd name="connsiteX7" fmla="*/ 939958 w 1783080"/>
                <a:gd name="connsiteY7" fmla="*/ 3593866 h 3593592"/>
                <a:gd name="connsiteX8" fmla="*/ 1234029 w 1783080"/>
                <a:gd name="connsiteY8" fmla="*/ 3596198 h 3593592"/>
                <a:gd name="connsiteX9" fmla="*/ 1234029 w 1783080"/>
                <a:gd name="connsiteY9" fmla="*/ 3458627 h 3593592"/>
                <a:gd name="connsiteX10" fmla="*/ 1777868 w 1783080"/>
                <a:gd name="connsiteY10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080" h="3593592">
                  <a:moveTo>
                    <a:pt x="1777868" y="1803243"/>
                  </a:moveTo>
                  <a:cubicBezTo>
                    <a:pt x="1777868" y="1057366"/>
                    <a:pt x="1553337" y="418064"/>
                    <a:pt x="1234029" y="147858"/>
                  </a:cubicBezTo>
                  <a:lnTo>
                    <a:pt x="1234029" y="10287"/>
                  </a:lnTo>
                  <a:lnTo>
                    <a:pt x="939958" y="12619"/>
                  </a:lnTo>
                  <a:cubicBezTo>
                    <a:pt x="924733" y="11110"/>
                    <a:pt x="909508" y="10287"/>
                    <a:pt x="894009" y="10287"/>
                  </a:cubicBezTo>
                  <a:cubicBezTo>
                    <a:pt x="405994" y="10287"/>
                    <a:pt x="10287" y="812947"/>
                    <a:pt x="10287" y="1803243"/>
                  </a:cubicBezTo>
                  <a:cubicBezTo>
                    <a:pt x="10287" y="2793538"/>
                    <a:pt x="405994" y="3596198"/>
                    <a:pt x="894009" y="3596198"/>
                  </a:cubicBezTo>
                  <a:cubicBezTo>
                    <a:pt x="909371" y="3596198"/>
                    <a:pt x="924733" y="3595375"/>
                    <a:pt x="939958" y="3593866"/>
                  </a:cubicBezTo>
                  <a:lnTo>
                    <a:pt x="1234029" y="3596198"/>
                  </a:lnTo>
                  <a:lnTo>
                    <a:pt x="1234029" y="3458627"/>
                  </a:lnTo>
                  <a:cubicBezTo>
                    <a:pt x="1553474" y="3188421"/>
                    <a:pt x="1777868" y="2549119"/>
                    <a:pt x="1777868" y="1803243"/>
                  </a:cubicBezTo>
                  <a:close/>
                </a:path>
              </a:pathLst>
            </a:custGeom>
            <a:solidFill>
              <a:srgbClr val="DD9F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xmlns="" id="{6FAA723E-7B2C-4B79-837D-2C459184AEA8}"/>
                </a:ext>
              </a:extLst>
            </p:cNvPr>
            <p:cNvSpPr/>
            <p:nvPr/>
          </p:nvSpPr>
          <p:spPr>
            <a:xfrm>
              <a:off x="1231179" y="1398162"/>
              <a:ext cx="2013644" cy="4058268"/>
            </a:xfrm>
            <a:custGeom>
              <a:avLst/>
              <a:gdLst>
                <a:gd name="connsiteX0" fmla="*/ 1777731 w 1783080"/>
                <a:gd name="connsiteY0" fmla="*/ 1803243 h 3593592"/>
                <a:gd name="connsiteX1" fmla="*/ 894009 w 1783080"/>
                <a:gd name="connsiteY1" fmla="*/ 3596198 h 3593592"/>
                <a:gd name="connsiteX2" fmla="*/ 10287 w 1783080"/>
                <a:gd name="connsiteY2" fmla="*/ 1803243 h 3593592"/>
                <a:gd name="connsiteX3" fmla="*/ 894009 w 1783080"/>
                <a:gd name="connsiteY3" fmla="*/ 10287 h 3593592"/>
                <a:gd name="connsiteX4" fmla="*/ 1777731 w 1783080"/>
                <a:gd name="connsiteY4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080" h="3593592">
                  <a:moveTo>
                    <a:pt x="1777731" y="1803243"/>
                  </a:moveTo>
                  <a:cubicBezTo>
                    <a:pt x="1777731" y="2793465"/>
                    <a:pt x="1382075" y="3596198"/>
                    <a:pt x="894009" y="3596198"/>
                  </a:cubicBezTo>
                  <a:cubicBezTo>
                    <a:pt x="405943" y="3596198"/>
                    <a:pt x="10287" y="2793465"/>
                    <a:pt x="10287" y="1803243"/>
                  </a:cubicBezTo>
                  <a:cubicBezTo>
                    <a:pt x="10287" y="813021"/>
                    <a:pt x="405943" y="10287"/>
                    <a:pt x="894009" y="10287"/>
                  </a:cubicBezTo>
                  <a:cubicBezTo>
                    <a:pt x="1382075" y="10287"/>
                    <a:pt x="1777731" y="813021"/>
                    <a:pt x="1777731" y="1803243"/>
                  </a:cubicBezTo>
                  <a:close/>
                </a:path>
              </a:pathLst>
            </a:custGeom>
            <a:solidFill>
              <a:srgbClr val="FFE3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xmlns="" id="{6C23B573-03FB-4693-9942-04CF91AA15DA}"/>
                </a:ext>
              </a:extLst>
            </p:cNvPr>
            <p:cNvSpPr/>
            <p:nvPr/>
          </p:nvSpPr>
          <p:spPr>
            <a:xfrm>
              <a:off x="1558630" y="1919231"/>
              <a:ext cx="1425040" cy="3020466"/>
            </a:xfrm>
            <a:custGeom>
              <a:avLst/>
              <a:gdLst>
                <a:gd name="connsiteX0" fmla="*/ 1260363 w 1261872"/>
                <a:gd name="connsiteY0" fmla="*/ 1341836 h 2674620"/>
                <a:gd name="connsiteX1" fmla="*/ 635325 w 1261872"/>
                <a:gd name="connsiteY1" fmla="*/ 2673386 h 2674620"/>
                <a:gd name="connsiteX2" fmla="*/ 10287 w 1261872"/>
                <a:gd name="connsiteY2" fmla="*/ 1341836 h 2674620"/>
                <a:gd name="connsiteX3" fmla="*/ 635325 w 1261872"/>
                <a:gd name="connsiteY3" fmla="*/ 10287 h 2674620"/>
                <a:gd name="connsiteX4" fmla="*/ 1260363 w 1261872"/>
                <a:gd name="connsiteY4" fmla="*/ 1341836 h 267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872" h="2674620">
                  <a:moveTo>
                    <a:pt x="1260363" y="1341836"/>
                  </a:moveTo>
                  <a:cubicBezTo>
                    <a:pt x="1260363" y="2077231"/>
                    <a:pt x="980524" y="2673386"/>
                    <a:pt x="635325" y="2673386"/>
                  </a:cubicBezTo>
                  <a:cubicBezTo>
                    <a:pt x="290126" y="2673386"/>
                    <a:pt x="10287" y="2077230"/>
                    <a:pt x="10287" y="1341836"/>
                  </a:cubicBezTo>
                  <a:cubicBezTo>
                    <a:pt x="10287" y="606442"/>
                    <a:pt x="290126" y="10287"/>
                    <a:pt x="635325" y="10287"/>
                  </a:cubicBezTo>
                  <a:cubicBezTo>
                    <a:pt x="980524" y="10287"/>
                    <a:pt x="1260363" y="606442"/>
                    <a:pt x="1260363" y="134183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xmlns="" id="{D763002A-5704-4F1C-8A22-B8ACBBAB94BF}"/>
                </a:ext>
              </a:extLst>
            </p:cNvPr>
            <p:cNvSpPr/>
            <p:nvPr/>
          </p:nvSpPr>
          <p:spPr>
            <a:xfrm>
              <a:off x="1881895" y="2457495"/>
              <a:ext cx="851927" cy="1951685"/>
            </a:xfrm>
            <a:custGeom>
              <a:avLst/>
              <a:gdLst>
                <a:gd name="connsiteX0" fmla="*/ 747111 w 754380"/>
                <a:gd name="connsiteY0" fmla="*/ 865205 h 1728216"/>
                <a:gd name="connsiteX1" fmla="*/ 378699 w 754380"/>
                <a:gd name="connsiteY1" fmla="*/ 1720123 h 1728216"/>
                <a:gd name="connsiteX2" fmla="*/ 10287 w 754380"/>
                <a:gd name="connsiteY2" fmla="*/ 865205 h 1728216"/>
                <a:gd name="connsiteX3" fmla="*/ 378699 w 754380"/>
                <a:gd name="connsiteY3" fmla="*/ 10287 h 1728216"/>
                <a:gd name="connsiteX4" fmla="*/ 747111 w 754380"/>
                <a:gd name="connsiteY4" fmla="*/ 865205 h 172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728216">
                  <a:moveTo>
                    <a:pt x="747111" y="865205"/>
                  </a:moveTo>
                  <a:cubicBezTo>
                    <a:pt x="747111" y="1337364"/>
                    <a:pt x="582167" y="1720123"/>
                    <a:pt x="378699" y="1720123"/>
                  </a:cubicBezTo>
                  <a:cubicBezTo>
                    <a:pt x="175231" y="1720123"/>
                    <a:pt x="10287" y="1337363"/>
                    <a:pt x="10287" y="865205"/>
                  </a:cubicBezTo>
                  <a:cubicBezTo>
                    <a:pt x="10287" y="393047"/>
                    <a:pt x="175231" y="10287"/>
                    <a:pt x="378699" y="10287"/>
                  </a:cubicBezTo>
                  <a:cubicBezTo>
                    <a:pt x="582167" y="10287"/>
                    <a:pt x="747111" y="393047"/>
                    <a:pt x="747111" y="865205"/>
                  </a:cubicBezTo>
                  <a:close/>
                </a:path>
              </a:pathLst>
            </a:custGeom>
            <a:solidFill>
              <a:srgbClr val="FF61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xmlns="" id="{A4029F49-1AA6-4FB0-9D51-CE68DB365FFF}"/>
                </a:ext>
              </a:extLst>
            </p:cNvPr>
            <p:cNvSpPr/>
            <p:nvPr/>
          </p:nvSpPr>
          <p:spPr>
            <a:xfrm>
              <a:off x="2166749" y="3022089"/>
              <a:ext cx="325282" cy="820947"/>
            </a:xfrm>
            <a:custGeom>
              <a:avLst/>
              <a:gdLst>
                <a:gd name="connsiteX0" fmla="*/ 279395 w 288036"/>
                <a:gd name="connsiteY0" fmla="*/ 365257 h 726948"/>
                <a:gd name="connsiteX1" fmla="*/ 144841 w 288036"/>
                <a:gd name="connsiteY1" fmla="*/ 720227 h 726948"/>
                <a:gd name="connsiteX2" fmla="*/ 10287 w 288036"/>
                <a:gd name="connsiteY2" fmla="*/ 365257 h 726948"/>
                <a:gd name="connsiteX3" fmla="*/ 144841 w 288036"/>
                <a:gd name="connsiteY3" fmla="*/ 10287 h 726948"/>
                <a:gd name="connsiteX4" fmla="*/ 279395 w 288036"/>
                <a:gd name="connsiteY4" fmla="*/ 365257 h 72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36" h="726948">
                  <a:moveTo>
                    <a:pt x="279395" y="365257"/>
                  </a:moveTo>
                  <a:cubicBezTo>
                    <a:pt x="279395" y="561302"/>
                    <a:pt x="219153" y="720227"/>
                    <a:pt x="144841" y="720227"/>
                  </a:cubicBezTo>
                  <a:cubicBezTo>
                    <a:pt x="70529" y="720227"/>
                    <a:pt x="10287" y="561302"/>
                    <a:pt x="10287" y="365257"/>
                  </a:cubicBezTo>
                  <a:cubicBezTo>
                    <a:pt x="10287" y="169212"/>
                    <a:pt x="70529" y="10287"/>
                    <a:pt x="144841" y="10287"/>
                  </a:cubicBezTo>
                  <a:cubicBezTo>
                    <a:pt x="219153" y="10287"/>
                    <a:pt x="279395" y="169212"/>
                    <a:pt x="279395" y="3652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xmlns="" id="{009477DC-0654-4889-AAAA-7466D1E4A87A}"/>
                </a:ext>
              </a:extLst>
            </p:cNvPr>
            <p:cNvSpPr/>
            <p:nvPr/>
          </p:nvSpPr>
          <p:spPr>
            <a:xfrm>
              <a:off x="1479013" y="3384236"/>
              <a:ext cx="851927" cy="2075602"/>
            </a:xfrm>
            <a:custGeom>
              <a:avLst/>
              <a:gdLst>
                <a:gd name="connsiteX0" fmla="*/ 674553 w 754380"/>
                <a:gd name="connsiteY0" fmla="*/ 1837533 h 1837944"/>
                <a:gd name="connsiteX1" fmla="*/ 753694 w 754380"/>
                <a:gd name="connsiteY1" fmla="*/ 1830263 h 1837944"/>
                <a:gd name="connsiteX2" fmla="*/ 753694 w 754380"/>
                <a:gd name="connsiteY2" fmla="*/ 10287 h 1837944"/>
                <a:gd name="connsiteX3" fmla="*/ 10287 w 754380"/>
                <a:gd name="connsiteY3" fmla="*/ 1227033 h 1837944"/>
                <a:gd name="connsiteX4" fmla="*/ 674553 w 754380"/>
                <a:gd name="connsiteY4" fmla="*/ 1837533 h 183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837944">
                  <a:moveTo>
                    <a:pt x="674553" y="1837533"/>
                  </a:moveTo>
                  <a:cubicBezTo>
                    <a:pt x="701299" y="1837533"/>
                    <a:pt x="727634" y="1834927"/>
                    <a:pt x="753694" y="1830263"/>
                  </a:cubicBezTo>
                  <a:lnTo>
                    <a:pt x="753694" y="10287"/>
                  </a:lnTo>
                  <a:lnTo>
                    <a:pt x="10287" y="1227033"/>
                  </a:lnTo>
                  <a:cubicBezTo>
                    <a:pt x="172410" y="1601206"/>
                    <a:pt x="409834" y="1837533"/>
                    <a:pt x="674553" y="183753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xmlns="" id="{4A8B5669-1213-4E6E-9FC5-E172AD4F66B0}"/>
                </a:ext>
              </a:extLst>
            </p:cNvPr>
            <p:cNvSpPr/>
            <p:nvPr/>
          </p:nvSpPr>
          <p:spPr>
            <a:xfrm>
              <a:off x="2318702" y="3160950"/>
              <a:ext cx="1843260" cy="542135"/>
            </a:xfrm>
            <a:custGeom>
              <a:avLst/>
              <a:gdLst>
                <a:gd name="connsiteX0" fmla="*/ 1614099 w 1632204"/>
                <a:gd name="connsiteY0" fmla="*/ 276588 h 480060"/>
                <a:gd name="connsiteX1" fmla="*/ 1614099 w 1632204"/>
                <a:gd name="connsiteY1" fmla="*/ 208008 h 480060"/>
                <a:gd name="connsiteX2" fmla="*/ 1582964 w 1632204"/>
                <a:gd name="connsiteY2" fmla="*/ 208008 h 480060"/>
                <a:gd name="connsiteX3" fmla="*/ 1590096 w 1632204"/>
                <a:gd name="connsiteY3" fmla="*/ 14338 h 480060"/>
                <a:gd name="connsiteX4" fmla="*/ 1175187 w 1632204"/>
                <a:gd name="connsiteY4" fmla="*/ 208008 h 480060"/>
                <a:gd name="connsiteX5" fmla="*/ 10287 w 1632204"/>
                <a:gd name="connsiteY5" fmla="*/ 208008 h 480060"/>
                <a:gd name="connsiteX6" fmla="*/ 10287 w 1632204"/>
                <a:gd name="connsiteY6" fmla="*/ 276588 h 480060"/>
                <a:gd name="connsiteX7" fmla="*/ 1175324 w 1632204"/>
                <a:gd name="connsiteY7" fmla="*/ 276588 h 480060"/>
                <a:gd name="connsiteX8" fmla="*/ 1590233 w 1632204"/>
                <a:gd name="connsiteY8" fmla="*/ 474785 h 480060"/>
                <a:gd name="connsiteX9" fmla="*/ 1583101 w 1632204"/>
                <a:gd name="connsiteY9" fmla="*/ 276588 h 480060"/>
                <a:gd name="connsiteX10" fmla="*/ 1614099 w 1632204"/>
                <a:gd name="connsiteY10" fmla="*/ 276588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204" h="480060">
                  <a:moveTo>
                    <a:pt x="1614099" y="276588"/>
                  </a:moveTo>
                  <a:lnTo>
                    <a:pt x="1614099" y="208008"/>
                  </a:lnTo>
                  <a:lnTo>
                    <a:pt x="1582964" y="208008"/>
                  </a:lnTo>
                  <a:cubicBezTo>
                    <a:pt x="1582964" y="208008"/>
                    <a:pt x="1671980" y="36970"/>
                    <a:pt x="1590096" y="14338"/>
                  </a:cubicBezTo>
                  <a:cubicBezTo>
                    <a:pt x="1455130" y="-22832"/>
                    <a:pt x="1175187" y="208008"/>
                    <a:pt x="1175187" y="208008"/>
                  </a:cubicBezTo>
                  <a:lnTo>
                    <a:pt x="10287" y="208008"/>
                  </a:lnTo>
                  <a:lnTo>
                    <a:pt x="10287" y="276588"/>
                  </a:lnTo>
                  <a:lnTo>
                    <a:pt x="1175324" y="276588"/>
                  </a:lnTo>
                  <a:cubicBezTo>
                    <a:pt x="1175324" y="276588"/>
                    <a:pt x="1455405" y="512778"/>
                    <a:pt x="1590233" y="474785"/>
                  </a:cubicBezTo>
                  <a:cubicBezTo>
                    <a:pt x="1672118" y="451741"/>
                    <a:pt x="1583101" y="276588"/>
                    <a:pt x="1583101" y="276588"/>
                  </a:cubicBezTo>
                  <a:lnTo>
                    <a:pt x="1614099" y="276588"/>
                  </a:lnTo>
                  <a:close/>
                </a:path>
              </a:pathLst>
            </a:custGeom>
            <a:solidFill>
              <a:srgbClr val="5760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xmlns="" id="{E434743B-EE13-4BB9-A630-0D8DAEBA3E4D}"/>
                </a:ext>
              </a:extLst>
            </p:cNvPr>
            <p:cNvSpPr/>
            <p:nvPr/>
          </p:nvSpPr>
          <p:spPr>
            <a:xfrm>
              <a:off x="3635625" y="3422965"/>
              <a:ext cx="526645" cy="216854"/>
            </a:xfrm>
            <a:custGeom>
              <a:avLst/>
              <a:gdLst>
                <a:gd name="connsiteX0" fmla="*/ 10287 w 466344"/>
                <a:gd name="connsiteY0" fmla="*/ 10287 h 192024"/>
                <a:gd name="connsiteX1" fmla="*/ 425196 w 466344"/>
                <a:gd name="connsiteY1" fmla="*/ 181051 h 192024"/>
                <a:gd name="connsiteX2" fmla="*/ 418064 w 466344"/>
                <a:gd name="connsiteY2" fmla="*/ 10287 h 192024"/>
                <a:gd name="connsiteX3" fmla="*/ 10287 w 466344"/>
                <a:gd name="connsiteY3" fmla="*/ 10287 h 1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344" h="192024">
                  <a:moveTo>
                    <a:pt x="10287" y="10287"/>
                  </a:moveTo>
                  <a:cubicBezTo>
                    <a:pt x="10287" y="10287"/>
                    <a:pt x="290368" y="213832"/>
                    <a:pt x="425196" y="181051"/>
                  </a:cubicBezTo>
                  <a:cubicBezTo>
                    <a:pt x="507080" y="161163"/>
                    <a:pt x="418064" y="10287"/>
                    <a:pt x="418064" y="10287"/>
                  </a:cubicBezTo>
                  <a:lnTo>
                    <a:pt x="10287" y="10287"/>
                  </a:lnTo>
                  <a:close/>
                </a:path>
              </a:pathLst>
            </a:custGeom>
            <a:solidFill>
              <a:srgbClr val="4731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xmlns="" id="{D67C4F9B-38B8-49F6-81D3-FE2DA015AE37}"/>
                </a:ext>
              </a:extLst>
            </p:cNvPr>
            <p:cNvSpPr/>
            <p:nvPr/>
          </p:nvSpPr>
          <p:spPr>
            <a:xfrm>
              <a:off x="2371637" y="3410381"/>
              <a:ext cx="139406" cy="15490"/>
            </a:xfrm>
            <a:custGeom>
              <a:avLst/>
              <a:gdLst>
                <a:gd name="connsiteX0" fmla="*/ 7715 w 123444"/>
                <a:gd name="connsiteY0" fmla="*/ 7715 h 13716"/>
                <a:gd name="connsiteX1" fmla="*/ 118403 w 123444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44" h="13716">
                  <a:moveTo>
                    <a:pt x="7715" y="7715"/>
                  </a:moveTo>
                  <a:lnTo>
                    <a:pt x="118403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xmlns="" id="{4F0766AF-800F-4797-8F62-BEBF5A75A64B}"/>
                </a:ext>
              </a:extLst>
            </p:cNvPr>
            <p:cNvSpPr/>
            <p:nvPr/>
          </p:nvSpPr>
          <p:spPr>
            <a:xfrm>
              <a:off x="2335855" y="3410381"/>
              <a:ext cx="15490" cy="15490"/>
            </a:xfrm>
            <a:custGeom>
              <a:avLst/>
              <a:gdLst>
                <a:gd name="connsiteX0" fmla="*/ 7715 w 13716"/>
                <a:gd name="connsiteY0" fmla="*/ 7715 h 13716"/>
                <a:gd name="connsiteX1" fmla="*/ 15671 w 13716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16" h="13716">
                  <a:moveTo>
                    <a:pt x="7715" y="7715"/>
                  </a:moveTo>
                  <a:lnTo>
                    <a:pt x="15671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xmlns="" id="{4F9C981E-C733-430B-AB3F-E3958CBCFFE3}"/>
                </a:ext>
              </a:extLst>
            </p:cNvPr>
            <p:cNvSpPr/>
            <p:nvPr/>
          </p:nvSpPr>
          <p:spPr>
            <a:xfrm>
              <a:off x="2303988" y="3384224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05"/>
                    <a:pt x="30587" y="78867"/>
                    <a:pt x="23317" y="78867"/>
                  </a:cubicBezTo>
                  <a:cubicBezTo>
                    <a:pt x="16185" y="78867"/>
                    <a:pt x="10287" y="63505"/>
                    <a:pt x="10287" y="44577"/>
                  </a:cubicBezTo>
                  <a:cubicBezTo>
                    <a:pt x="10287" y="25649"/>
                    <a:pt x="16048" y="10287"/>
                    <a:pt x="23317" y="10287"/>
                  </a:cubicBezTo>
                  <a:cubicBezTo>
                    <a:pt x="30450" y="10287"/>
                    <a:pt x="36347" y="2564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xmlns="" id="{69ECE918-903C-4C0D-8E06-C18860346BB4}"/>
                </a:ext>
              </a:extLst>
            </p:cNvPr>
            <p:cNvSpPr/>
            <p:nvPr/>
          </p:nvSpPr>
          <p:spPr>
            <a:xfrm>
              <a:off x="4115188" y="3384233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15"/>
                    <a:pt x="30514" y="78867"/>
                    <a:pt x="23317" y="78867"/>
                  </a:cubicBezTo>
                  <a:cubicBezTo>
                    <a:pt x="16121" y="78867"/>
                    <a:pt x="10287" y="63515"/>
                    <a:pt x="10287" y="44577"/>
                  </a:cubicBezTo>
                  <a:cubicBezTo>
                    <a:pt x="10287" y="25639"/>
                    <a:pt x="16121" y="10287"/>
                    <a:pt x="23317" y="10287"/>
                  </a:cubicBezTo>
                  <a:cubicBezTo>
                    <a:pt x="30514" y="10287"/>
                    <a:pt x="36347" y="2563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8175FC31-622E-4822-BCEF-807BFE23FF67}"/>
              </a:ext>
            </a:extLst>
          </p:cNvPr>
          <p:cNvGrpSpPr/>
          <p:nvPr/>
        </p:nvGrpSpPr>
        <p:grpSpPr>
          <a:xfrm>
            <a:off x="4648200" y="2779962"/>
            <a:ext cx="942000" cy="942000"/>
            <a:chOff x="4654671" y="2880792"/>
            <a:chExt cx="942000" cy="942000"/>
          </a:xfrm>
        </p:grpSpPr>
        <p:sp>
          <p:nvSpPr>
            <p:cNvPr id="25" name="Google Shape;707;p36">
              <a:extLst>
                <a:ext uri="{FF2B5EF4-FFF2-40B4-BE49-F238E27FC236}">
                  <a16:creationId xmlns:a16="http://schemas.microsoft.com/office/drawing/2014/main" xmlns="" id="{169BD070-29FC-4E61-87DF-FE6FD9018668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xmlns="" id="{1839233E-8423-49FD-A6B9-79191F207B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4" name="직사각형 80">
            <a:extLst>
              <a:ext uri="{FF2B5EF4-FFF2-40B4-BE49-F238E27FC236}">
                <a16:creationId xmlns:a16="http://schemas.microsoft.com/office/drawing/2014/main" xmlns="" id="{ECA3BA04-86B8-4C2A-9F90-D066B35FCBF2}"/>
              </a:ext>
            </a:extLst>
          </p:cNvPr>
          <p:cNvSpPr/>
          <p:nvPr/>
        </p:nvSpPr>
        <p:spPr>
          <a:xfrm>
            <a:off x="5760253" y="4109887"/>
            <a:ext cx="637385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noProof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Rèn kĩ năng giải toán liên quan đến tính vận tốc, quãng đường, thời gian.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A3722A3B-6B65-44C1-BA14-EB76030E3AAA}"/>
              </a:ext>
            </a:extLst>
          </p:cNvPr>
          <p:cNvGrpSpPr/>
          <p:nvPr/>
        </p:nvGrpSpPr>
        <p:grpSpPr>
          <a:xfrm>
            <a:off x="4641220" y="4109887"/>
            <a:ext cx="942000" cy="942000"/>
            <a:chOff x="4654671" y="2880792"/>
            <a:chExt cx="942000" cy="942000"/>
          </a:xfrm>
        </p:grpSpPr>
        <p:sp>
          <p:nvSpPr>
            <p:cNvPr id="36" name="Google Shape;707;p36">
              <a:extLst>
                <a:ext uri="{FF2B5EF4-FFF2-40B4-BE49-F238E27FC236}">
                  <a16:creationId xmlns:a16="http://schemas.microsoft.com/office/drawing/2014/main" xmlns="" id="{D9FFCF5A-0959-4438-B218-DD887DEDC761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xmlns="" id="{2A4BCF0C-7BA4-4BB9-9A1C-4051C6CD4C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8" name="직사각형 80">
            <a:extLst>
              <a:ext uri="{FF2B5EF4-FFF2-40B4-BE49-F238E27FC236}">
                <a16:creationId xmlns:a16="http://schemas.microsoft.com/office/drawing/2014/main" xmlns="" id="{D4467994-0279-420C-89A5-AF282F18A690}"/>
              </a:ext>
            </a:extLst>
          </p:cNvPr>
          <p:cNvSpPr/>
          <p:nvPr/>
        </p:nvSpPr>
        <p:spPr>
          <a:xfrm>
            <a:off x="5811617" y="5334000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noProof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Chuyển đổi đúng các đơn vị trong toán chuyển động.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91684B96-3294-41CB-B3A2-65B5E6429278}"/>
              </a:ext>
            </a:extLst>
          </p:cNvPr>
          <p:cNvGrpSpPr/>
          <p:nvPr/>
        </p:nvGrpSpPr>
        <p:grpSpPr>
          <a:xfrm>
            <a:off x="4634689" y="5379460"/>
            <a:ext cx="942000" cy="942000"/>
            <a:chOff x="4654671" y="2880792"/>
            <a:chExt cx="942000" cy="942000"/>
          </a:xfrm>
        </p:grpSpPr>
        <p:sp>
          <p:nvSpPr>
            <p:cNvPr id="40" name="Google Shape;707;p36">
              <a:extLst>
                <a:ext uri="{FF2B5EF4-FFF2-40B4-BE49-F238E27FC236}">
                  <a16:creationId xmlns:a16="http://schemas.microsoft.com/office/drawing/2014/main" xmlns="" id="{2FA7CFA8-3458-46AF-84CE-07238E07646E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xmlns="" id="{B2DC1550-34F4-4F1E-A585-1EC291B7F0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5395397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2" presetClass="entr" presetSubtype="1" fill="hold" grpId="0" nodeType="after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4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5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9" grpId="0" animBg="1"/>
          <p:bldP spid="81" grpId="0"/>
          <p:bldP spid="34" grpId="0"/>
          <p:bldP spid="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9" grpId="0" animBg="1"/>
          <p:bldP spid="81" grpId="0"/>
          <p:bldP spid="34" grpId="0"/>
          <p:bldP spid="38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Freeform 5"/>
          <p:cNvSpPr>
            <a:spLocks noEditPoints="1"/>
          </p:cNvSpPr>
          <p:nvPr/>
        </p:nvSpPr>
        <p:spPr bwMode="auto">
          <a:xfrm>
            <a:off x="4380295" y="846145"/>
            <a:ext cx="8240767" cy="6011855"/>
          </a:xfrm>
          <a:custGeom>
            <a:avLst/>
            <a:gdLst>
              <a:gd name="T0" fmla="*/ 340 w 566"/>
              <a:gd name="T1" fmla="*/ 1 h 412"/>
              <a:gd name="T2" fmla="*/ 206 w 566"/>
              <a:gd name="T3" fmla="*/ 21 h 412"/>
              <a:gd name="T4" fmla="*/ 350 w 566"/>
              <a:gd name="T5" fmla="*/ 20 h 412"/>
              <a:gd name="T6" fmla="*/ 153 w 566"/>
              <a:gd name="T7" fmla="*/ 42 h 412"/>
              <a:gd name="T8" fmla="*/ 298 w 566"/>
              <a:gd name="T9" fmla="*/ 44 h 412"/>
              <a:gd name="T10" fmla="*/ 463 w 566"/>
              <a:gd name="T11" fmla="*/ 42 h 412"/>
              <a:gd name="T12" fmla="*/ 187 w 566"/>
              <a:gd name="T13" fmla="*/ 62 h 412"/>
              <a:gd name="T14" fmla="*/ 329 w 566"/>
              <a:gd name="T15" fmla="*/ 59 h 412"/>
              <a:gd name="T16" fmla="*/ 473 w 566"/>
              <a:gd name="T17" fmla="*/ 63 h 412"/>
              <a:gd name="T18" fmla="*/ 175 w 566"/>
              <a:gd name="T19" fmla="*/ 86 h 412"/>
              <a:gd name="T20" fmla="*/ 339 w 566"/>
              <a:gd name="T21" fmla="*/ 87 h 412"/>
              <a:gd name="T22" fmla="*/ 484 w 566"/>
              <a:gd name="T23" fmla="*/ 83 h 412"/>
              <a:gd name="T24" fmla="*/ 123 w 566"/>
              <a:gd name="T25" fmla="*/ 101 h 412"/>
              <a:gd name="T26" fmla="*/ 260 w 566"/>
              <a:gd name="T27" fmla="*/ 103 h 412"/>
              <a:gd name="T28" fmla="*/ 411 w 566"/>
              <a:gd name="T29" fmla="*/ 107 h 412"/>
              <a:gd name="T30" fmla="*/ 72 w 566"/>
              <a:gd name="T31" fmla="*/ 125 h 412"/>
              <a:gd name="T32" fmla="*/ 208 w 566"/>
              <a:gd name="T33" fmla="*/ 124 h 412"/>
              <a:gd name="T34" fmla="*/ 367 w 566"/>
              <a:gd name="T35" fmla="*/ 124 h 412"/>
              <a:gd name="T36" fmla="*/ 503 w 566"/>
              <a:gd name="T37" fmla="*/ 124 h 412"/>
              <a:gd name="T38" fmla="*/ 82 w 566"/>
              <a:gd name="T39" fmla="*/ 147 h 412"/>
              <a:gd name="T40" fmla="*/ 267 w 566"/>
              <a:gd name="T41" fmla="*/ 155 h 412"/>
              <a:gd name="T42" fmla="*/ 411 w 566"/>
              <a:gd name="T43" fmla="*/ 150 h 412"/>
              <a:gd name="T44" fmla="*/ 10 w 566"/>
              <a:gd name="T45" fmla="*/ 165 h 412"/>
              <a:gd name="T46" fmla="*/ 154 w 566"/>
              <a:gd name="T47" fmla="*/ 172 h 412"/>
              <a:gd name="T48" fmla="*/ 298 w 566"/>
              <a:gd name="T49" fmla="*/ 176 h 412"/>
              <a:gd name="T50" fmla="*/ 486 w 566"/>
              <a:gd name="T51" fmla="*/ 165 h 412"/>
              <a:gd name="T52" fmla="*/ 41 w 566"/>
              <a:gd name="T53" fmla="*/ 187 h 412"/>
              <a:gd name="T54" fmla="*/ 226 w 566"/>
              <a:gd name="T55" fmla="*/ 196 h 412"/>
              <a:gd name="T56" fmla="*/ 361 w 566"/>
              <a:gd name="T57" fmla="*/ 186 h 412"/>
              <a:gd name="T58" fmla="*/ 515 w 566"/>
              <a:gd name="T59" fmla="*/ 186 h 412"/>
              <a:gd name="T60" fmla="*/ 92 w 566"/>
              <a:gd name="T61" fmla="*/ 203 h 412"/>
              <a:gd name="T62" fmla="*/ 216 w 566"/>
              <a:gd name="T63" fmla="*/ 196 h 412"/>
              <a:gd name="T64" fmla="*/ 428 w 566"/>
              <a:gd name="T65" fmla="*/ 206 h 412"/>
              <a:gd name="T66" fmla="*/ 0 w 566"/>
              <a:gd name="T67" fmla="*/ 227 h 412"/>
              <a:gd name="T68" fmla="*/ 151 w 566"/>
              <a:gd name="T69" fmla="*/ 227 h 412"/>
              <a:gd name="T70" fmla="*/ 267 w 566"/>
              <a:gd name="T71" fmla="*/ 237 h 412"/>
              <a:gd name="T72" fmla="*/ 473 w 566"/>
              <a:gd name="T73" fmla="*/ 224 h 412"/>
              <a:gd name="T74" fmla="*/ 50 w 566"/>
              <a:gd name="T75" fmla="*/ 247 h 412"/>
              <a:gd name="T76" fmla="*/ 186 w 566"/>
              <a:gd name="T77" fmla="*/ 247 h 412"/>
              <a:gd name="T78" fmla="*/ 370 w 566"/>
              <a:gd name="T79" fmla="*/ 247 h 412"/>
              <a:gd name="T80" fmla="*/ 524 w 566"/>
              <a:gd name="T81" fmla="*/ 247 h 412"/>
              <a:gd name="T82" fmla="*/ 100 w 566"/>
              <a:gd name="T83" fmla="*/ 268 h 412"/>
              <a:gd name="T84" fmla="*/ 278 w 566"/>
              <a:gd name="T85" fmla="*/ 266 h 412"/>
              <a:gd name="T86" fmla="*/ 411 w 566"/>
              <a:gd name="T87" fmla="*/ 263 h 412"/>
              <a:gd name="T88" fmla="*/ 31 w 566"/>
              <a:gd name="T89" fmla="*/ 289 h 412"/>
              <a:gd name="T90" fmla="*/ 175 w 566"/>
              <a:gd name="T91" fmla="*/ 294 h 412"/>
              <a:gd name="T92" fmla="*/ 311 w 566"/>
              <a:gd name="T93" fmla="*/ 289 h 412"/>
              <a:gd name="T94" fmla="*/ 463 w 566"/>
              <a:gd name="T95" fmla="*/ 286 h 412"/>
              <a:gd name="T96" fmla="*/ 103 w 566"/>
              <a:gd name="T97" fmla="*/ 307 h 412"/>
              <a:gd name="T98" fmla="*/ 241 w 566"/>
              <a:gd name="T99" fmla="*/ 309 h 412"/>
              <a:gd name="T100" fmla="*/ 391 w 566"/>
              <a:gd name="T101" fmla="*/ 313 h 412"/>
              <a:gd name="T102" fmla="*/ 51 w 566"/>
              <a:gd name="T103" fmla="*/ 330 h 412"/>
              <a:gd name="T104" fmla="*/ 195 w 566"/>
              <a:gd name="T105" fmla="*/ 326 h 412"/>
              <a:gd name="T106" fmla="*/ 360 w 566"/>
              <a:gd name="T107" fmla="*/ 326 h 412"/>
              <a:gd name="T108" fmla="*/ 504 w 566"/>
              <a:gd name="T109" fmla="*/ 330 h 412"/>
              <a:gd name="T110" fmla="*/ 185 w 566"/>
              <a:gd name="T111" fmla="*/ 352 h 412"/>
              <a:gd name="T112" fmla="*/ 332 w 566"/>
              <a:gd name="T113" fmla="*/ 350 h 412"/>
              <a:gd name="T114" fmla="*/ 473 w 566"/>
              <a:gd name="T115" fmla="*/ 350 h 412"/>
              <a:gd name="T116" fmla="*/ 257 w 566"/>
              <a:gd name="T117" fmla="*/ 369 h 412"/>
              <a:gd name="T118" fmla="*/ 400 w 566"/>
              <a:gd name="T119" fmla="*/ 371 h 412"/>
              <a:gd name="T120" fmla="*/ 206 w 566"/>
              <a:gd name="T121" fmla="*/ 392 h 412"/>
              <a:gd name="T122" fmla="*/ 350 w 566"/>
              <a:gd name="T123" fmla="*/ 391 h 412"/>
              <a:gd name="T124" fmla="*/ 277 w 566"/>
              <a:gd name="T125" fmla="*/ 412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6" h="412">
                <a:moveTo>
                  <a:pt x="195" y="1"/>
                </a:moveTo>
                <a:cubicBezTo>
                  <a:pt x="195" y="1"/>
                  <a:pt x="195" y="1"/>
                  <a:pt x="195" y="1"/>
                </a:cubicBezTo>
                <a:cubicBezTo>
                  <a:pt x="195" y="1"/>
                  <a:pt x="195" y="0"/>
                  <a:pt x="195" y="0"/>
                </a:cubicBezTo>
                <a:cubicBezTo>
                  <a:pt x="195" y="0"/>
                  <a:pt x="195" y="1"/>
                  <a:pt x="195" y="1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0"/>
                  <a:pt x="216" y="0"/>
                </a:cubicBezTo>
                <a:cubicBezTo>
                  <a:pt x="216" y="0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1"/>
                </a:cubicBezTo>
                <a:cubicBezTo>
                  <a:pt x="236" y="1"/>
                  <a:pt x="236" y="1"/>
                  <a:pt x="236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7" y="1"/>
                </a:move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7" y="1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1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1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1"/>
                </a:cubicBezTo>
                <a:cubicBezTo>
                  <a:pt x="298" y="1"/>
                  <a:pt x="298" y="1"/>
                  <a:pt x="298" y="1"/>
                </a:cubicBezTo>
                <a:cubicBezTo>
                  <a:pt x="298" y="1"/>
                  <a:pt x="298" y="1"/>
                  <a:pt x="298" y="1"/>
                </a:cubicBezTo>
                <a:close/>
                <a:moveTo>
                  <a:pt x="319" y="1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8" y="0"/>
                  <a:pt x="318" y="1"/>
                </a:cubicBezTo>
                <a:cubicBezTo>
                  <a:pt x="318" y="1"/>
                  <a:pt x="319" y="1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0"/>
                  <a:pt x="339" y="0"/>
                  <a:pt x="339" y="0"/>
                </a:cubicBezTo>
                <a:cubicBezTo>
                  <a:pt x="339" y="0"/>
                  <a:pt x="339" y="0"/>
                  <a:pt x="339" y="1"/>
                </a:cubicBezTo>
                <a:cubicBezTo>
                  <a:pt x="339" y="1"/>
                  <a:pt x="339" y="1"/>
                  <a:pt x="339" y="1"/>
                </a:cubicBezTo>
                <a:cubicBezTo>
                  <a:pt x="339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381" y="1"/>
                </a:moveTo>
                <a:cubicBezTo>
                  <a:pt x="381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1" y="1"/>
                  <a:pt x="381" y="1"/>
                </a:cubicBezTo>
                <a:close/>
                <a:moveTo>
                  <a:pt x="123" y="21"/>
                </a:move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1"/>
                </a:move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lose/>
                <a:moveTo>
                  <a:pt x="164" y="22"/>
                </a:moveTo>
                <a:cubicBezTo>
                  <a:pt x="165" y="22"/>
                  <a:pt x="165" y="21"/>
                  <a:pt x="165" y="21"/>
                </a:cubicBezTo>
                <a:cubicBezTo>
                  <a:pt x="165" y="21"/>
                  <a:pt x="165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5" y="22"/>
                  <a:pt x="186" y="21"/>
                  <a:pt x="186" y="21"/>
                </a:cubicBezTo>
                <a:cubicBezTo>
                  <a:pt x="186" y="21"/>
                  <a:pt x="185" y="21"/>
                  <a:pt x="185" y="21"/>
                </a:cubicBezTo>
                <a:cubicBezTo>
                  <a:pt x="185" y="21"/>
                  <a:pt x="184" y="21"/>
                  <a:pt x="184" y="21"/>
                </a:cubicBezTo>
                <a:cubicBezTo>
                  <a:pt x="184" y="21"/>
                  <a:pt x="185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6" y="22"/>
                  <a:pt x="206" y="21"/>
                </a:cubicBezTo>
                <a:cubicBezTo>
                  <a:pt x="206" y="21"/>
                  <a:pt x="206" y="20"/>
                  <a:pt x="206" y="20"/>
                </a:cubicBezTo>
                <a:cubicBezTo>
                  <a:pt x="205" y="20"/>
                  <a:pt x="205" y="21"/>
                  <a:pt x="205" y="21"/>
                </a:cubicBezTo>
                <a:cubicBezTo>
                  <a:pt x="205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7" y="22"/>
                  <a:pt x="227" y="21"/>
                </a:cubicBezTo>
                <a:cubicBezTo>
                  <a:pt x="227" y="21"/>
                  <a:pt x="227" y="20"/>
                  <a:pt x="226" y="20"/>
                </a:cubicBezTo>
                <a:cubicBezTo>
                  <a:pt x="226" y="20"/>
                  <a:pt x="225" y="21"/>
                  <a:pt x="225" y="21"/>
                </a:cubicBezTo>
                <a:cubicBezTo>
                  <a:pt x="225" y="22"/>
                  <a:pt x="226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1"/>
                  <a:pt x="247" y="20"/>
                  <a:pt x="247" y="20"/>
                </a:cubicBezTo>
                <a:cubicBezTo>
                  <a:pt x="246" y="20"/>
                  <a:pt x="246" y="21"/>
                  <a:pt x="246" y="21"/>
                </a:cubicBezTo>
                <a:cubicBezTo>
                  <a:pt x="246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1"/>
                  <a:pt x="268" y="20"/>
                  <a:pt x="267" y="20"/>
                </a:cubicBezTo>
                <a:cubicBezTo>
                  <a:pt x="267" y="20"/>
                  <a:pt x="266" y="21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2"/>
                  <a:pt x="289" y="21"/>
                </a:cubicBezTo>
                <a:cubicBezTo>
                  <a:pt x="289" y="21"/>
                  <a:pt x="288" y="20"/>
                  <a:pt x="288" y="20"/>
                </a:cubicBezTo>
                <a:cubicBezTo>
                  <a:pt x="287" y="20"/>
                  <a:pt x="287" y="21"/>
                  <a:pt x="287" y="21"/>
                </a:cubicBezTo>
                <a:cubicBezTo>
                  <a:pt x="287" y="22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2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7" y="21"/>
                  <a:pt x="307" y="21"/>
                </a:cubicBezTo>
                <a:cubicBezTo>
                  <a:pt x="307" y="22"/>
                  <a:pt x="308" y="22"/>
                  <a:pt x="308" y="22"/>
                </a:cubicBezTo>
                <a:close/>
                <a:moveTo>
                  <a:pt x="329" y="22"/>
                </a:moveTo>
                <a:cubicBezTo>
                  <a:pt x="329" y="22"/>
                  <a:pt x="330" y="22"/>
                  <a:pt x="330" y="21"/>
                </a:cubicBezTo>
                <a:cubicBezTo>
                  <a:pt x="330" y="21"/>
                  <a:pt x="329" y="20"/>
                  <a:pt x="329" y="20"/>
                </a:cubicBezTo>
                <a:cubicBezTo>
                  <a:pt x="329" y="20"/>
                  <a:pt x="328" y="21"/>
                  <a:pt x="328" y="21"/>
                </a:cubicBezTo>
                <a:cubicBezTo>
                  <a:pt x="328" y="22"/>
                  <a:pt x="329" y="22"/>
                  <a:pt x="329" y="22"/>
                </a:cubicBezTo>
                <a:close/>
                <a:moveTo>
                  <a:pt x="350" y="22"/>
                </a:moveTo>
                <a:cubicBezTo>
                  <a:pt x="350" y="22"/>
                  <a:pt x="350" y="22"/>
                  <a:pt x="350" y="21"/>
                </a:cubicBezTo>
                <a:cubicBezTo>
                  <a:pt x="350" y="21"/>
                  <a:pt x="350" y="20"/>
                  <a:pt x="350" y="20"/>
                </a:cubicBezTo>
                <a:cubicBezTo>
                  <a:pt x="349" y="20"/>
                  <a:pt x="349" y="21"/>
                  <a:pt x="349" y="21"/>
                </a:cubicBezTo>
                <a:cubicBezTo>
                  <a:pt x="349" y="22"/>
                  <a:pt x="349" y="22"/>
                  <a:pt x="350" y="22"/>
                </a:cubicBezTo>
                <a:close/>
                <a:moveTo>
                  <a:pt x="370" y="22"/>
                </a:moveTo>
                <a:cubicBezTo>
                  <a:pt x="370" y="22"/>
                  <a:pt x="371" y="21"/>
                  <a:pt x="371" y="21"/>
                </a:cubicBezTo>
                <a:cubicBezTo>
                  <a:pt x="371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2"/>
                  <a:pt x="370" y="22"/>
                </a:cubicBezTo>
                <a:close/>
                <a:moveTo>
                  <a:pt x="391" y="22"/>
                </a:moveTo>
                <a:cubicBezTo>
                  <a:pt x="391" y="22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0" y="21"/>
                  <a:pt x="390" y="21"/>
                </a:cubicBezTo>
                <a:cubicBezTo>
                  <a:pt x="390" y="21"/>
                  <a:pt x="391" y="22"/>
                  <a:pt x="391" y="22"/>
                </a:cubicBezTo>
                <a:close/>
                <a:moveTo>
                  <a:pt x="411" y="21"/>
                </a:move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lose/>
                <a:moveTo>
                  <a:pt x="93" y="42"/>
                </a:moveTo>
                <a:cubicBezTo>
                  <a:pt x="93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3" y="42"/>
                  <a:pt x="93" y="42"/>
                </a:cubicBezTo>
                <a:close/>
                <a:moveTo>
                  <a:pt x="113" y="42"/>
                </a:move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lose/>
                <a:moveTo>
                  <a:pt x="134" y="42"/>
                </a:moveTo>
                <a:cubicBezTo>
                  <a:pt x="134" y="42"/>
                  <a:pt x="134" y="42"/>
                  <a:pt x="134" y="42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3" y="41"/>
                  <a:pt x="133" y="41"/>
                  <a:pt x="133" y="42"/>
                </a:cubicBezTo>
                <a:cubicBezTo>
                  <a:pt x="133" y="42"/>
                  <a:pt x="133" y="42"/>
                  <a:pt x="134" y="42"/>
                </a:cubicBezTo>
                <a:close/>
                <a:moveTo>
                  <a:pt x="154" y="42"/>
                </a:moveTo>
                <a:cubicBezTo>
                  <a:pt x="155" y="42"/>
                  <a:pt x="155" y="42"/>
                  <a:pt x="155" y="42"/>
                </a:cubicBezTo>
                <a:cubicBezTo>
                  <a:pt x="155" y="41"/>
                  <a:pt x="155" y="41"/>
                  <a:pt x="154" y="41"/>
                </a:cubicBezTo>
                <a:cubicBezTo>
                  <a:pt x="154" y="41"/>
                  <a:pt x="153" y="41"/>
                  <a:pt x="153" y="42"/>
                </a:cubicBezTo>
                <a:cubicBezTo>
                  <a:pt x="153" y="42"/>
                  <a:pt x="154" y="42"/>
                  <a:pt x="154" y="42"/>
                </a:cubicBezTo>
                <a:close/>
                <a:moveTo>
                  <a:pt x="175" y="43"/>
                </a:moveTo>
                <a:cubicBezTo>
                  <a:pt x="175" y="43"/>
                  <a:pt x="176" y="42"/>
                  <a:pt x="176" y="42"/>
                </a:cubicBezTo>
                <a:cubicBezTo>
                  <a:pt x="176" y="41"/>
                  <a:pt x="175" y="41"/>
                  <a:pt x="175" y="41"/>
                </a:cubicBezTo>
                <a:cubicBezTo>
                  <a:pt x="174" y="41"/>
                  <a:pt x="174" y="41"/>
                  <a:pt x="174" y="42"/>
                </a:cubicBezTo>
                <a:cubicBezTo>
                  <a:pt x="174" y="42"/>
                  <a:pt x="174" y="43"/>
                  <a:pt x="175" y="43"/>
                </a:cubicBezTo>
                <a:close/>
                <a:moveTo>
                  <a:pt x="195" y="43"/>
                </a:moveTo>
                <a:cubicBezTo>
                  <a:pt x="196" y="43"/>
                  <a:pt x="197" y="42"/>
                  <a:pt x="197" y="42"/>
                </a:cubicBezTo>
                <a:cubicBezTo>
                  <a:pt x="197" y="41"/>
                  <a:pt x="196" y="40"/>
                  <a:pt x="195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2"/>
                  <a:pt x="195" y="43"/>
                  <a:pt x="195" y="43"/>
                </a:cubicBezTo>
                <a:close/>
                <a:moveTo>
                  <a:pt x="216" y="43"/>
                </a:moveTo>
                <a:cubicBezTo>
                  <a:pt x="217" y="43"/>
                  <a:pt x="218" y="43"/>
                  <a:pt x="218" y="42"/>
                </a:cubicBezTo>
                <a:cubicBezTo>
                  <a:pt x="218" y="41"/>
                  <a:pt x="217" y="40"/>
                  <a:pt x="216" y="40"/>
                </a:cubicBezTo>
                <a:cubicBezTo>
                  <a:pt x="215" y="40"/>
                  <a:pt x="214" y="41"/>
                  <a:pt x="214" y="42"/>
                </a:cubicBezTo>
                <a:cubicBezTo>
                  <a:pt x="214" y="43"/>
                  <a:pt x="215" y="43"/>
                  <a:pt x="216" y="43"/>
                </a:cubicBezTo>
                <a:close/>
                <a:moveTo>
                  <a:pt x="236" y="44"/>
                </a:moveTo>
                <a:cubicBezTo>
                  <a:pt x="237" y="44"/>
                  <a:pt x="238" y="43"/>
                  <a:pt x="238" y="42"/>
                </a:cubicBezTo>
                <a:cubicBezTo>
                  <a:pt x="238" y="41"/>
                  <a:pt x="237" y="40"/>
                  <a:pt x="236" y="40"/>
                </a:cubicBezTo>
                <a:cubicBezTo>
                  <a:pt x="235" y="40"/>
                  <a:pt x="235" y="41"/>
                  <a:pt x="235" y="42"/>
                </a:cubicBezTo>
                <a:cubicBezTo>
                  <a:pt x="235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8" y="44"/>
                  <a:pt x="259" y="43"/>
                  <a:pt x="259" y="42"/>
                </a:cubicBezTo>
                <a:cubicBezTo>
                  <a:pt x="259" y="41"/>
                  <a:pt x="258" y="40"/>
                  <a:pt x="257" y="40"/>
                </a:cubicBezTo>
                <a:cubicBezTo>
                  <a:pt x="256" y="40"/>
                  <a:pt x="255" y="41"/>
                  <a:pt x="255" y="42"/>
                </a:cubicBezTo>
                <a:cubicBezTo>
                  <a:pt x="255" y="43"/>
                  <a:pt x="256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2"/>
                </a:cubicBezTo>
                <a:cubicBezTo>
                  <a:pt x="280" y="41"/>
                  <a:pt x="279" y="40"/>
                  <a:pt x="278" y="40"/>
                </a:cubicBezTo>
                <a:cubicBezTo>
                  <a:pt x="276" y="40"/>
                  <a:pt x="275" y="41"/>
                  <a:pt x="275" y="42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2"/>
                </a:cubicBezTo>
                <a:cubicBezTo>
                  <a:pt x="300" y="41"/>
                  <a:pt x="299" y="40"/>
                  <a:pt x="298" y="40"/>
                </a:cubicBezTo>
                <a:cubicBezTo>
                  <a:pt x="297" y="40"/>
                  <a:pt x="296" y="41"/>
                  <a:pt x="296" y="42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39" y="44"/>
                </a:moveTo>
                <a:cubicBezTo>
                  <a:pt x="340" y="44"/>
                  <a:pt x="341" y="43"/>
                  <a:pt x="341" y="42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8" y="40"/>
                  <a:pt x="338" y="41"/>
                  <a:pt x="338" y="42"/>
                </a:cubicBezTo>
                <a:cubicBezTo>
                  <a:pt x="338" y="43"/>
                  <a:pt x="338" y="44"/>
                  <a:pt x="339" y="44"/>
                </a:cubicBezTo>
                <a:close/>
                <a:moveTo>
                  <a:pt x="360" y="43"/>
                </a:moveTo>
                <a:cubicBezTo>
                  <a:pt x="361" y="43"/>
                  <a:pt x="361" y="43"/>
                  <a:pt x="361" y="42"/>
                </a:cubicBezTo>
                <a:cubicBezTo>
                  <a:pt x="361" y="41"/>
                  <a:pt x="361" y="40"/>
                  <a:pt x="360" y="40"/>
                </a:cubicBezTo>
                <a:cubicBezTo>
                  <a:pt x="359" y="40"/>
                  <a:pt x="358" y="41"/>
                  <a:pt x="358" y="42"/>
                </a:cubicBezTo>
                <a:cubicBezTo>
                  <a:pt x="358" y="43"/>
                  <a:pt x="359" y="43"/>
                  <a:pt x="360" y="43"/>
                </a:cubicBezTo>
                <a:close/>
                <a:moveTo>
                  <a:pt x="380" y="43"/>
                </a:moveTo>
                <a:cubicBezTo>
                  <a:pt x="381" y="43"/>
                  <a:pt x="382" y="42"/>
                  <a:pt x="382" y="42"/>
                </a:cubicBezTo>
                <a:cubicBezTo>
                  <a:pt x="382" y="41"/>
                  <a:pt x="381" y="40"/>
                  <a:pt x="380" y="40"/>
                </a:cubicBezTo>
                <a:cubicBezTo>
                  <a:pt x="380" y="40"/>
                  <a:pt x="379" y="41"/>
                  <a:pt x="379" y="42"/>
                </a:cubicBezTo>
                <a:cubicBezTo>
                  <a:pt x="379" y="42"/>
                  <a:pt x="380" y="43"/>
                  <a:pt x="380" y="43"/>
                </a:cubicBezTo>
                <a:close/>
                <a:moveTo>
                  <a:pt x="401" y="43"/>
                </a:moveTo>
                <a:cubicBezTo>
                  <a:pt x="402" y="43"/>
                  <a:pt x="402" y="42"/>
                  <a:pt x="402" y="42"/>
                </a:cubicBezTo>
                <a:cubicBezTo>
                  <a:pt x="402" y="41"/>
                  <a:pt x="402" y="41"/>
                  <a:pt x="401" y="41"/>
                </a:cubicBezTo>
                <a:cubicBezTo>
                  <a:pt x="401" y="41"/>
                  <a:pt x="400" y="41"/>
                  <a:pt x="400" y="42"/>
                </a:cubicBezTo>
                <a:cubicBezTo>
                  <a:pt x="400" y="42"/>
                  <a:pt x="401" y="43"/>
                  <a:pt x="401" y="43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1"/>
                  <a:pt x="422" y="41"/>
                  <a:pt x="422" y="41"/>
                </a:cubicBezTo>
                <a:cubicBezTo>
                  <a:pt x="421" y="41"/>
                  <a:pt x="421" y="41"/>
                  <a:pt x="421" y="42"/>
                </a:cubicBezTo>
                <a:cubicBezTo>
                  <a:pt x="421" y="42"/>
                  <a:pt x="421" y="42"/>
                  <a:pt x="422" y="42"/>
                </a:cubicBezTo>
                <a:close/>
                <a:moveTo>
                  <a:pt x="442" y="42"/>
                </a:moveTo>
                <a:cubicBezTo>
                  <a:pt x="442" y="42"/>
                  <a:pt x="443" y="42"/>
                  <a:pt x="443" y="42"/>
                </a:cubicBezTo>
                <a:cubicBezTo>
                  <a:pt x="443" y="42"/>
                  <a:pt x="442" y="41"/>
                  <a:pt x="442" y="41"/>
                </a:cubicBezTo>
                <a:cubicBezTo>
                  <a:pt x="442" y="41"/>
                  <a:pt x="442" y="42"/>
                  <a:pt x="442" y="42"/>
                </a:cubicBezTo>
                <a:cubicBezTo>
                  <a:pt x="442" y="42"/>
                  <a:pt x="442" y="42"/>
                  <a:pt x="442" y="42"/>
                </a:cubicBezTo>
                <a:close/>
                <a:moveTo>
                  <a:pt x="463" y="42"/>
                </a:move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lose/>
                <a:moveTo>
                  <a:pt x="62" y="62"/>
                </a:move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lose/>
                <a:moveTo>
                  <a:pt x="82" y="63"/>
                </a:moveTo>
                <a:cubicBezTo>
                  <a:pt x="82" y="63"/>
                  <a:pt x="83" y="63"/>
                  <a:pt x="83" y="62"/>
                </a:cubicBezTo>
                <a:cubicBezTo>
                  <a:pt x="83" y="62"/>
                  <a:pt x="82" y="62"/>
                  <a:pt x="82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lose/>
                <a:moveTo>
                  <a:pt x="103" y="63"/>
                </a:moveTo>
                <a:cubicBezTo>
                  <a:pt x="103" y="63"/>
                  <a:pt x="103" y="63"/>
                  <a:pt x="103" y="62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3"/>
                  <a:pt x="102" y="63"/>
                  <a:pt x="103" y="63"/>
                </a:cubicBezTo>
                <a:close/>
                <a:moveTo>
                  <a:pt x="123" y="63"/>
                </a:moveTo>
                <a:cubicBezTo>
                  <a:pt x="124" y="63"/>
                  <a:pt x="124" y="63"/>
                  <a:pt x="124" y="62"/>
                </a:cubicBezTo>
                <a:cubicBezTo>
                  <a:pt x="124" y="62"/>
                  <a:pt x="124" y="61"/>
                  <a:pt x="123" y="61"/>
                </a:cubicBezTo>
                <a:cubicBezTo>
                  <a:pt x="123" y="61"/>
                  <a:pt x="122" y="62"/>
                  <a:pt x="122" y="62"/>
                </a:cubicBezTo>
                <a:cubicBezTo>
                  <a:pt x="122" y="63"/>
                  <a:pt x="123" y="63"/>
                  <a:pt x="123" y="63"/>
                </a:cubicBezTo>
                <a:close/>
                <a:moveTo>
                  <a:pt x="144" y="64"/>
                </a:moveTo>
                <a:cubicBezTo>
                  <a:pt x="145" y="64"/>
                  <a:pt x="145" y="63"/>
                  <a:pt x="145" y="62"/>
                </a:cubicBezTo>
                <a:cubicBezTo>
                  <a:pt x="145" y="61"/>
                  <a:pt x="145" y="61"/>
                  <a:pt x="144" y="61"/>
                </a:cubicBezTo>
                <a:cubicBezTo>
                  <a:pt x="143" y="61"/>
                  <a:pt x="142" y="61"/>
                  <a:pt x="142" y="62"/>
                </a:cubicBezTo>
                <a:cubicBezTo>
                  <a:pt x="142" y="63"/>
                  <a:pt x="143" y="64"/>
                  <a:pt x="144" y="64"/>
                </a:cubicBezTo>
                <a:close/>
                <a:moveTo>
                  <a:pt x="164" y="64"/>
                </a:moveTo>
                <a:cubicBezTo>
                  <a:pt x="166" y="64"/>
                  <a:pt x="166" y="63"/>
                  <a:pt x="166" y="62"/>
                </a:cubicBezTo>
                <a:cubicBezTo>
                  <a:pt x="166" y="61"/>
                  <a:pt x="166" y="60"/>
                  <a:pt x="164" y="60"/>
                </a:cubicBezTo>
                <a:cubicBezTo>
                  <a:pt x="163" y="60"/>
                  <a:pt x="162" y="61"/>
                  <a:pt x="162" y="62"/>
                </a:cubicBezTo>
                <a:cubicBezTo>
                  <a:pt x="162" y="63"/>
                  <a:pt x="163" y="64"/>
                  <a:pt x="164" y="64"/>
                </a:cubicBezTo>
                <a:close/>
                <a:moveTo>
                  <a:pt x="185" y="65"/>
                </a:moveTo>
                <a:cubicBezTo>
                  <a:pt x="186" y="65"/>
                  <a:pt x="187" y="64"/>
                  <a:pt x="187" y="62"/>
                </a:cubicBezTo>
                <a:cubicBezTo>
                  <a:pt x="187" y="61"/>
                  <a:pt x="186" y="60"/>
                  <a:pt x="185" y="60"/>
                </a:cubicBezTo>
                <a:cubicBezTo>
                  <a:pt x="184" y="60"/>
                  <a:pt x="183" y="61"/>
                  <a:pt x="183" y="62"/>
                </a:cubicBezTo>
                <a:cubicBezTo>
                  <a:pt x="183" y="64"/>
                  <a:pt x="184" y="65"/>
                  <a:pt x="185" y="65"/>
                </a:cubicBezTo>
                <a:close/>
                <a:moveTo>
                  <a:pt x="206" y="65"/>
                </a:moveTo>
                <a:cubicBezTo>
                  <a:pt x="207" y="65"/>
                  <a:pt x="208" y="64"/>
                  <a:pt x="208" y="62"/>
                </a:cubicBezTo>
                <a:cubicBezTo>
                  <a:pt x="208" y="61"/>
                  <a:pt x="207" y="60"/>
                  <a:pt x="206" y="60"/>
                </a:cubicBezTo>
                <a:cubicBezTo>
                  <a:pt x="204" y="60"/>
                  <a:pt x="203" y="61"/>
                  <a:pt x="203" y="62"/>
                </a:cubicBezTo>
                <a:cubicBezTo>
                  <a:pt x="203" y="64"/>
                  <a:pt x="204" y="65"/>
                  <a:pt x="206" y="65"/>
                </a:cubicBezTo>
                <a:close/>
                <a:moveTo>
                  <a:pt x="226" y="65"/>
                </a:moveTo>
                <a:cubicBezTo>
                  <a:pt x="228" y="65"/>
                  <a:pt x="229" y="64"/>
                  <a:pt x="229" y="62"/>
                </a:cubicBezTo>
                <a:cubicBezTo>
                  <a:pt x="229" y="61"/>
                  <a:pt x="228" y="59"/>
                  <a:pt x="226" y="59"/>
                </a:cubicBezTo>
                <a:cubicBezTo>
                  <a:pt x="224" y="59"/>
                  <a:pt x="223" y="61"/>
                  <a:pt x="223" y="62"/>
                </a:cubicBezTo>
                <a:cubicBezTo>
                  <a:pt x="223" y="64"/>
                  <a:pt x="224" y="65"/>
                  <a:pt x="226" y="65"/>
                </a:cubicBezTo>
                <a:close/>
                <a:moveTo>
                  <a:pt x="247" y="66"/>
                </a:moveTo>
                <a:cubicBezTo>
                  <a:pt x="249" y="66"/>
                  <a:pt x="250" y="64"/>
                  <a:pt x="250" y="62"/>
                </a:cubicBezTo>
                <a:cubicBezTo>
                  <a:pt x="250" y="60"/>
                  <a:pt x="249" y="59"/>
                  <a:pt x="247" y="59"/>
                </a:cubicBezTo>
                <a:cubicBezTo>
                  <a:pt x="245" y="59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7" y="66"/>
                </a:moveTo>
                <a:cubicBezTo>
                  <a:pt x="269" y="66"/>
                  <a:pt x="271" y="64"/>
                  <a:pt x="271" y="62"/>
                </a:cubicBezTo>
                <a:cubicBezTo>
                  <a:pt x="271" y="60"/>
                  <a:pt x="269" y="59"/>
                  <a:pt x="267" y="59"/>
                </a:cubicBezTo>
                <a:cubicBezTo>
                  <a:pt x="265" y="59"/>
                  <a:pt x="264" y="60"/>
                  <a:pt x="264" y="62"/>
                </a:cubicBezTo>
                <a:cubicBezTo>
                  <a:pt x="264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1" y="64"/>
                  <a:pt x="291" y="62"/>
                </a:cubicBezTo>
                <a:cubicBezTo>
                  <a:pt x="291" y="60"/>
                  <a:pt x="290" y="59"/>
                  <a:pt x="288" y="59"/>
                </a:cubicBezTo>
                <a:cubicBezTo>
                  <a:pt x="286" y="59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6"/>
                </a:moveTo>
                <a:cubicBezTo>
                  <a:pt x="310" y="66"/>
                  <a:pt x="312" y="64"/>
                  <a:pt x="312" y="62"/>
                </a:cubicBezTo>
                <a:cubicBezTo>
                  <a:pt x="312" y="61"/>
                  <a:pt x="310" y="59"/>
                  <a:pt x="308" y="59"/>
                </a:cubicBezTo>
                <a:cubicBezTo>
                  <a:pt x="307" y="59"/>
                  <a:pt x="305" y="61"/>
                  <a:pt x="305" y="62"/>
                </a:cubicBezTo>
                <a:cubicBezTo>
                  <a:pt x="305" y="64"/>
                  <a:pt x="307" y="66"/>
                  <a:pt x="308" y="66"/>
                </a:cubicBezTo>
                <a:close/>
                <a:moveTo>
                  <a:pt x="329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29" y="59"/>
                </a:cubicBezTo>
                <a:cubicBezTo>
                  <a:pt x="327" y="59"/>
                  <a:pt x="326" y="61"/>
                  <a:pt x="326" y="62"/>
                </a:cubicBezTo>
                <a:cubicBezTo>
                  <a:pt x="326" y="64"/>
                  <a:pt x="327" y="65"/>
                  <a:pt x="329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8" y="60"/>
                  <a:pt x="347" y="61"/>
                  <a:pt x="347" y="62"/>
                </a:cubicBezTo>
                <a:cubicBezTo>
                  <a:pt x="347" y="64"/>
                  <a:pt x="348" y="65"/>
                  <a:pt x="350" y="65"/>
                </a:cubicBezTo>
                <a:close/>
                <a:moveTo>
                  <a:pt x="370" y="65"/>
                </a:moveTo>
                <a:cubicBezTo>
                  <a:pt x="371" y="65"/>
                  <a:pt x="372" y="64"/>
                  <a:pt x="372" y="62"/>
                </a:cubicBezTo>
                <a:cubicBezTo>
                  <a:pt x="372" y="61"/>
                  <a:pt x="371" y="60"/>
                  <a:pt x="370" y="60"/>
                </a:cubicBezTo>
                <a:cubicBezTo>
                  <a:pt x="369" y="60"/>
                  <a:pt x="368" y="61"/>
                  <a:pt x="368" y="62"/>
                </a:cubicBezTo>
                <a:cubicBezTo>
                  <a:pt x="368" y="64"/>
                  <a:pt x="369" y="65"/>
                  <a:pt x="370" y="65"/>
                </a:cubicBezTo>
                <a:close/>
                <a:moveTo>
                  <a:pt x="391" y="64"/>
                </a:moveTo>
                <a:cubicBezTo>
                  <a:pt x="392" y="64"/>
                  <a:pt x="393" y="63"/>
                  <a:pt x="393" y="62"/>
                </a:cubicBezTo>
                <a:cubicBezTo>
                  <a:pt x="393" y="61"/>
                  <a:pt x="392" y="61"/>
                  <a:pt x="391" y="61"/>
                </a:cubicBezTo>
                <a:cubicBezTo>
                  <a:pt x="390" y="61"/>
                  <a:pt x="389" y="61"/>
                  <a:pt x="389" y="62"/>
                </a:cubicBezTo>
                <a:cubicBezTo>
                  <a:pt x="389" y="63"/>
                  <a:pt x="390" y="64"/>
                  <a:pt x="391" y="64"/>
                </a:cubicBezTo>
                <a:close/>
                <a:moveTo>
                  <a:pt x="411" y="64"/>
                </a:moveTo>
                <a:cubicBezTo>
                  <a:pt x="412" y="64"/>
                  <a:pt x="413" y="63"/>
                  <a:pt x="413" y="62"/>
                </a:cubicBezTo>
                <a:cubicBezTo>
                  <a:pt x="413" y="62"/>
                  <a:pt x="412" y="61"/>
                  <a:pt x="411" y="61"/>
                </a:cubicBezTo>
                <a:cubicBezTo>
                  <a:pt x="411" y="61"/>
                  <a:pt x="410" y="62"/>
                  <a:pt x="410" y="62"/>
                </a:cubicBezTo>
                <a:cubicBezTo>
                  <a:pt x="410" y="63"/>
                  <a:pt x="411" y="64"/>
                  <a:pt x="411" y="64"/>
                </a:cubicBezTo>
                <a:close/>
                <a:moveTo>
                  <a:pt x="432" y="63"/>
                </a:moveTo>
                <a:cubicBezTo>
                  <a:pt x="432" y="63"/>
                  <a:pt x="433" y="63"/>
                  <a:pt x="433" y="62"/>
                </a:cubicBezTo>
                <a:cubicBezTo>
                  <a:pt x="433" y="62"/>
                  <a:pt x="432" y="61"/>
                  <a:pt x="432" y="61"/>
                </a:cubicBezTo>
                <a:cubicBezTo>
                  <a:pt x="431" y="61"/>
                  <a:pt x="431" y="62"/>
                  <a:pt x="431" y="62"/>
                </a:cubicBezTo>
                <a:cubicBezTo>
                  <a:pt x="431" y="63"/>
                  <a:pt x="431" y="63"/>
                  <a:pt x="432" y="63"/>
                </a:cubicBezTo>
                <a:close/>
                <a:moveTo>
                  <a:pt x="452" y="63"/>
                </a:moveTo>
                <a:cubicBezTo>
                  <a:pt x="453" y="63"/>
                  <a:pt x="453" y="63"/>
                  <a:pt x="453" y="62"/>
                </a:cubicBezTo>
                <a:cubicBezTo>
                  <a:pt x="453" y="62"/>
                  <a:pt x="453" y="62"/>
                  <a:pt x="452" y="62"/>
                </a:cubicBezTo>
                <a:cubicBezTo>
                  <a:pt x="452" y="62"/>
                  <a:pt x="452" y="62"/>
                  <a:pt x="452" y="62"/>
                </a:cubicBezTo>
                <a:cubicBezTo>
                  <a:pt x="452" y="63"/>
                  <a:pt x="452" y="63"/>
                  <a:pt x="452" y="63"/>
                </a:cubicBezTo>
                <a:close/>
                <a:moveTo>
                  <a:pt x="473" y="62"/>
                </a:move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3"/>
                  <a:pt x="473" y="63"/>
                </a:cubicBezTo>
                <a:cubicBezTo>
                  <a:pt x="473" y="63"/>
                  <a:pt x="473" y="62"/>
                  <a:pt x="473" y="62"/>
                </a:cubicBezTo>
                <a:close/>
                <a:moveTo>
                  <a:pt x="51" y="83"/>
                </a:move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2"/>
                  <a:pt x="72" y="82"/>
                </a:cubicBezTo>
                <a:cubicBezTo>
                  <a:pt x="72" y="82"/>
                  <a:pt x="71" y="83"/>
                  <a:pt x="71" y="83"/>
                </a:cubicBezTo>
                <a:cubicBezTo>
                  <a:pt x="71" y="83"/>
                  <a:pt x="72" y="83"/>
                  <a:pt x="72" y="83"/>
                </a:cubicBezTo>
                <a:close/>
                <a:moveTo>
                  <a:pt x="92" y="84"/>
                </a:moveTo>
                <a:cubicBezTo>
                  <a:pt x="93" y="84"/>
                  <a:pt x="93" y="83"/>
                  <a:pt x="93" y="83"/>
                </a:cubicBezTo>
                <a:cubicBezTo>
                  <a:pt x="93" y="82"/>
                  <a:pt x="93" y="82"/>
                  <a:pt x="92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3"/>
                  <a:pt x="92" y="84"/>
                  <a:pt x="92" y="84"/>
                </a:cubicBezTo>
                <a:close/>
                <a:moveTo>
                  <a:pt x="113" y="84"/>
                </a:moveTo>
                <a:cubicBezTo>
                  <a:pt x="114" y="84"/>
                  <a:pt x="114" y="84"/>
                  <a:pt x="114" y="83"/>
                </a:cubicBezTo>
                <a:cubicBezTo>
                  <a:pt x="114" y="82"/>
                  <a:pt x="114" y="82"/>
                  <a:pt x="113" y="82"/>
                </a:cubicBezTo>
                <a:cubicBezTo>
                  <a:pt x="112" y="82"/>
                  <a:pt x="112" y="82"/>
                  <a:pt x="112" y="83"/>
                </a:cubicBezTo>
                <a:cubicBezTo>
                  <a:pt x="112" y="84"/>
                  <a:pt x="112" y="84"/>
                  <a:pt x="113" y="84"/>
                </a:cubicBezTo>
                <a:close/>
                <a:moveTo>
                  <a:pt x="134" y="85"/>
                </a:moveTo>
                <a:cubicBezTo>
                  <a:pt x="135" y="85"/>
                  <a:pt x="135" y="84"/>
                  <a:pt x="135" y="83"/>
                </a:cubicBezTo>
                <a:cubicBezTo>
                  <a:pt x="135" y="82"/>
                  <a:pt x="135" y="81"/>
                  <a:pt x="134" y="81"/>
                </a:cubicBezTo>
                <a:cubicBezTo>
                  <a:pt x="133" y="81"/>
                  <a:pt x="132" y="82"/>
                  <a:pt x="132" y="83"/>
                </a:cubicBezTo>
                <a:cubicBezTo>
                  <a:pt x="132" y="84"/>
                  <a:pt x="133" y="85"/>
                  <a:pt x="134" y="85"/>
                </a:cubicBezTo>
                <a:close/>
                <a:moveTo>
                  <a:pt x="154" y="85"/>
                </a:moveTo>
                <a:cubicBezTo>
                  <a:pt x="156" y="85"/>
                  <a:pt x="157" y="84"/>
                  <a:pt x="157" y="83"/>
                </a:cubicBezTo>
                <a:cubicBezTo>
                  <a:pt x="157" y="82"/>
                  <a:pt x="156" y="80"/>
                  <a:pt x="154" y="80"/>
                </a:cubicBezTo>
                <a:cubicBezTo>
                  <a:pt x="153" y="80"/>
                  <a:pt x="152" y="82"/>
                  <a:pt x="152" y="83"/>
                </a:cubicBezTo>
                <a:cubicBezTo>
                  <a:pt x="152" y="84"/>
                  <a:pt x="153" y="85"/>
                  <a:pt x="154" y="85"/>
                </a:cubicBezTo>
                <a:close/>
                <a:moveTo>
                  <a:pt x="175" y="86"/>
                </a:moveTo>
                <a:cubicBezTo>
                  <a:pt x="176" y="86"/>
                  <a:pt x="178" y="85"/>
                  <a:pt x="178" y="83"/>
                </a:cubicBezTo>
                <a:cubicBezTo>
                  <a:pt x="178" y="81"/>
                  <a:pt x="176" y="80"/>
                  <a:pt x="175" y="80"/>
                </a:cubicBezTo>
                <a:cubicBezTo>
                  <a:pt x="173" y="80"/>
                  <a:pt x="172" y="81"/>
                  <a:pt x="172" y="83"/>
                </a:cubicBezTo>
                <a:cubicBezTo>
                  <a:pt x="172" y="85"/>
                  <a:pt x="173" y="86"/>
                  <a:pt x="175" y="86"/>
                </a:cubicBezTo>
                <a:close/>
                <a:moveTo>
                  <a:pt x="195" y="87"/>
                </a:moveTo>
                <a:cubicBezTo>
                  <a:pt x="197" y="87"/>
                  <a:pt x="199" y="85"/>
                  <a:pt x="199" y="83"/>
                </a:cubicBezTo>
                <a:cubicBezTo>
                  <a:pt x="199" y="81"/>
                  <a:pt x="197" y="79"/>
                  <a:pt x="195" y="79"/>
                </a:cubicBezTo>
                <a:cubicBezTo>
                  <a:pt x="193" y="79"/>
                  <a:pt x="192" y="81"/>
                  <a:pt x="192" y="83"/>
                </a:cubicBezTo>
                <a:cubicBezTo>
                  <a:pt x="192" y="85"/>
                  <a:pt x="193" y="87"/>
                  <a:pt x="195" y="87"/>
                </a:cubicBezTo>
                <a:close/>
                <a:moveTo>
                  <a:pt x="216" y="87"/>
                </a:moveTo>
                <a:cubicBezTo>
                  <a:pt x="218" y="87"/>
                  <a:pt x="220" y="85"/>
                  <a:pt x="220" y="83"/>
                </a:cubicBezTo>
                <a:cubicBezTo>
                  <a:pt x="220" y="81"/>
                  <a:pt x="218" y="79"/>
                  <a:pt x="216" y="79"/>
                </a:cubicBezTo>
                <a:cubicBezTo>
                  <a:pt x="214" y="79"/>
                  <a:pt x="212" y="81"/>
                  <a:pt x="212" y="83"/>
                </a:cubicBezTo>
                <a:cubicBezTo>
                  <a:pt x="212" y="85"/>
                  <a:pt x="214" y="87"/>
                  <a:pt x="216" y="87"/>
                </a:cubicBezTo>
                <a:close/>
                <a:moveTo>
                  <a:pt x="236" y="88"/>
                </a:moveTo>
                <a:cubicBezTo>
                  <a:pt x="239" y="88"/>
                  <a:pt x="241" y="85"/>
                  <a:pt x="241" y="83"/>
                </a:cubicBezTo>
                <a:cubicBezTo>
                  <a:pt x="241" y="80"/>
                  <a:pt x="239" y="78"/>
                  <a:pt x="236" y="78"/>
                </a:cubicBezTo>
                <a:cubicBezTo>
                  <a:pt x="234" y="78"/>
                  <a:pt x="232" y="80"/>
                  <a:pt x="232" y="83"/>
                </a:cubicBezTo>
                <a:cubicBezTo>
                  <a:pt x="232" y="85"/>
                  <a:pt x="234" y="88"/>
                  <a:pt x="236" y="88"/>
                </a:cubicBezTo>
                <a:close/>
                <a:moveTo>
                  <a:pt x="257" y="88"/>
                </a:moveTo>
                <a:cubicBezTo>
                  <a:pt x="260" y="88"/>
                  <a:pt x="262" y="86"/>
                  <a:pt x="262" y="83"/>
                </a:cubicBezTo>
                <a:cubicBezTo>
                  <a:pt x="262" y="80"/>
                  <a:pt x="260" y="78"/>
                  <a:pt x="257" y="78"/>
                </a:cubicBezTo>
                <a:cubicBezTo>
                  <a:pt x="254" y="78"/>
                  <a:pt x="252" y="80"/>
                  <a:pt x="252" y="83"/>
                </a:cubicBezTo>
                <a:cubicBezTo>
                  <a:pt x="252" y="86"/>
                  <a:pt x="254" y="88"/>
                  <a:pt x="257" y="88"/>
                </a:cubicBezTo>
                <a:close/>
                <a:moveTo>
                  <a:pt x="278" y="88"/>
                </a:moveTo>
                <a:cubicBezTo>
                  <a:pt x="280" y="88"/>
                  <a:pt x="283" y="86"/>
                  <a:pt x="283" y="83"/>
                </a:cubicBezTo>
                <a:cubicBezTo>
                  <a:pt x="283" y="80"/>
                  <a:pt x="280" y="78"/>
                  <a:pt x="278" y="78"/>
                </a:cubicBezTo>
                <a:cubicBezTo>
                  <a:pt x="275" y="78"/>
                  <a:pt x="273" y="80"/>
                  <a:pt x="273" y="83"/>
                </a:cubicBezTo>
                <a:cubicBezTo>
                  <a:pt x="273" y="86"/>
                  <a:pt x="275" y="88"/>
                  <a:pt x="278" y="88"/>
                </a:cubicBezTo>
                <a:close/>
                <a:moveTo>
                  <a:pt x="298" y="88"/>
                </a:moveTo>
                <a:cubicBezTo>
                  <a:pt x="301" y="88"/>
                  <a:pt x="303" y="86"/>
                  <a:pt x="303" y="83"/>
                </a:cubicBezTo>
                <a:cubicBezTo>
                  <a:pt x="303" y="80"/>
                  <a:pt x="301" y="78"/>
                  <a:pt x="298" y="78"/>
                </a:cubicBezTo>
                <a:cubicBezTo>
                  <a:pt x="295" y="78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8"/>
                </a:moveTo>
                <a:cubicBezTo>
                  <a:pt x="321" y="88"/>
                  <a:pt x="324" y="86"/>
                  <a:pt x="324" y="83"/>
                </a:cubicBezTo>
                <a:cubicBezTo>
                  <a:pt x="324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6"/>
                  <a:pt x="316" y="88"/>
                  <a:pt x="319" y="88"/>
                </a:cubicBezTo>
                <a:close/>
                <a:moveTo>
                  <a:pt x="339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8"/>
                  <a:pt x="339" y="78"/>
                </a:cubicBezTo>
                <a:cubicBezTo>
                  <a:pt x="337" y="78"/>
                  <a:pt x="335" y="80"/>
                  <a:pt x="335" y="83"/>
                </a:cubicBezTo>
                <a:cubicBezTo>
                  <a:pt x="335" y="85"/>
                  <a:pt x="337" y="87"/>
                  <a:pt x="339" y="87"/>
                </a:cubicBezTo>
                <a:close/>
                <a:moveTo>
                  <a:pt x="360" y="87"/>
                </a:moveTo>
                <a:cubicBezTo>
                  <a:pt x="362" y="87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8" y="79"/>
                  <a:pt x="356" y="81"/>
                  <a:pt x="356" y="83"/>
                </a:cubicBezTo>
                <a:cubicBezTo>
                  <a:pt x="356" y="85"/>
                  <a:pt x="358" y="87"/>
                  <a:pt x="360" y="87"/>
                </a:cubicBezTo>
                <a:close/>
                <a:moveTo>
                  <a:pt x="380" y="86"/>
                </a:moveTo>
                <a:cubicBezTo>
                  <a:pt x="382" y="86"/>
                  <a:pt x="384" y="85"/>
                  <a:pt x="384" y="83"/>
                </a:cubicBezTo>
                <a:cubicBezTo>
                  <a:pt x="384" y="81"/>
                  <a:pt x="382" y="79"/>
                  <a:pt x="380" y="79"/>
                </a:cubicBezTo>
                <a:cubicBezTo>
                  <a:pt x="379" y="79"/>
                  <a:pt x="377" y="81"/>
                  <a:pt x="377" y="83"/>
                </a:cubicBezTo>
                <a:cubicBezTo>
                  <a:pt x="377" y="85"/>
                  <a:pt x="379" y="86"/>
                  <a:pt x="380" y="86"/>
                </a:cubicBezTo>
                <a:close/>
                <a:moveTo>
                  <a:pt x="401" y="86"/>
                </a:moveTo>
                <a:cubicBezTo>
                  <a:pt x="403" y="86"/>
                  <a:pt x="404" y="84"/>
                  <a:pt x="404" y="83"/>
                </a:cubicBezTo>
                <a:cubicBezTo>
                  <a:pt x="404" y="81"/>
                  <a:pt x="403" y="80"/>
                  <a:pt x="401" y="80"/>
                </a:cubicBezTo>
                <a:cubicBezTo>
                  <a:pt x="399" y="80"/>
                  <a:pt x="398" y="81"/>
                  <a:pt x="398" y="83"/>
                </a:cubicBezTo>
                <a:cubicBezTo>
                  <a:pt x="398" y="84"/>
                  <a:pt x="399" y="86"/>
                  <a:pt x="401" y="86"/>
                </a:cubicBezTo>
                <a:close/>
                <a:moveTo>
                  <a:pt x="422" y="85"/>
                </a:moveTo>
                <a:cubicBezTo>
                  <a:pt x="423" y="85"/>
                  <a:pt x="424" y="84"/>
                  <a:pt x="424" y="83"/>
                </a:cubicBezTo>
                <a:cubicBezTo>
                  <a:pt x="424" y="82"/>
                  <a:pt x="423" y="81"/>
                  <a:pt x="422" y="81"/>
                </a:cubicBezTo>
                <a:cubicBezTo>
                  <a:pt x="420" y="81"/>
                  <a:pt x="419" y="82"/>
                  <a:pt x="419" y="83"/>
                </a:cubicBezTo>
                <a:cubicBezTo>
                  <a:pt x="419" y="84"/>
                  <a:pt x="420" y="85"/>
                  <a:pt x="422" y="85"/>
                </a:cubicBezTo>
                <a:close/>
                <a:moveTo>
                  <a:pt x="442" y="84"/>
                </a:moveTo>
                <a:cubicBezTo>
                  <a:pt x="443" y="84"/>
                  <a:pt x="444" y="84"/>
                  <a:pt x="444" y="83"/>
                </a:cubicBezTo>
                <a:cubicBezTo>
                  <a:pt x="444" y="82"/>
                  <a:pt x="443" y="81"/>
                  <a:pt x="442" y="81"/>
                </a:cubicBezTo>
                <a:cubicBezTo>
                  <a:pt x="441" y="81"/>
                  <a:pt x="441" y="82"/>
                  <a:pt x="441" y="83"/>
                </a:cubicBezTo>
                <a:cubicBezTo>
                  <a:pt x="441" y="84"/>
                  <a:pt x="441" y="84"/>
                  <a:pt x="442" y="84"/>
                </a:cubicBezTo>
                <a:close/>
                <a:moveTo>
                  <a:pt x="463" y="84"/>
                </a:moveTo>
                <a:cubicBezTo>
                  <a:pt x="463" y="84"/>
                  <a:pt x="464" y="83"/>
                  <a:pt x="464" y="83"/>
                </a:cubicBezTo>
                <a:cubicBezTo>
                  <a:pt x="464" y="82"/>
                  <a:pt x="463" y="82"/>
                  <a:pt x="463" y="82"/>
                </a:cubicBezTo>
                <a:cubicBezTo>
                  <a:pt x="462" y="82"/>
                  <a:pt x="462" y="82"/>
                  <a:pt x="462" y="83"/>
                </a:cubicBezTo>
                <a:cubicBezTo>
                  <a:pt x="462" y="83"/>
                  <a:pt x="462" y="84"/>
                  <a:pt x="463" y="84"/>
                </a:cubicBezTo>
                <a:close/>
                <a:moveTo>
                  <a:pt x="483" y="83"/>
                </a:moveTo>
                <a:cubicBezTo>
                  <a:pt x="484" y="83"/>
                  <a:pt x="484" y="83"/>
                  <a:pt x="484" y="83"/>
                </a:cubicBezTo>
                <a:cubicBezTo>
                  <a:pt x="484" y="83"/>
                  <a:pt x="484" y="82"/>
                  <a:pt x="483" y="82"/>
                </a:cubicBezTo>
                <a:cubicBezTo>
                  <a:pt x="483" y="82"/>
                  <a:pt x="483" y="83"/>
                  <a:pt x="483" y="83"/>
                </a:cubicBezTo>
                <a:cubicBezTo>
                  <a:pt x="483" y="83"/>
                  <a:pt x="483" y="83"/>
                  <a:pt x="483" y="83"/>
                </a:cubicBezTo>
                <a:close/>
                <a:moveTo>
                  <a:pt x="504" y="83"/>
                </a:move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lose/>
                <a:moveTo>
                  <a:pt x="21" y="103"/>
                </a:moveTo>
                <a:cubicBezTo>
                  <a:pt x="21" y="103"/>
                  <a:pt x="20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ubicBezTo>
                  <a:pt x="20" y="104"/>
                  <a:pt x="21" y="103"/>
                  <a:pt x="21" y="103"/>
                </a:cubicBezTo>
                <a:close/>
                <a:moveTo>
                  <a:pt x="41" y="104"/>
                </a:moveTo>
                <a:cubicBezTo>
                  <a:pt x="41" y="104"/>
                  <a:pt x="41" y="104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1" y="104"/>
                </a:cubicBezTo>
                <a:close/>
                <a:moveTo>
                  <a:pt x="62" y="104"/>
                </a:moveTo>
                <a:cubicBezTo>
                  <a:pt x="62" y="104"/>
                  <a:pt x="62" y="104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4"/>
                  <a:pt x="62" y="104"/>
                </a:cubicBezTo>
                <a:close/>
                <a:moveTo>
                  <a:pt x="82" y="105"/>
                </a:moveTo>
                <a:cubicBezTo>
                  <a:pt x="83" y="105"/>
                  <a:pt x="83" y="104"/>
                  <a:pt x="83" y="103"/>
                </a:cubicBezTo>
                <a:cubicBezTo>
                  <a:pt x="83" y="103"/>
                  <a:pt x="83" y="102"/>
                  <a:pt x="82" y="102"/>
                </a:cubicBezTo>
                <a:cubicBezTo>
                  <a:pt x="81" y="102"/>
                  <a:pt x="81" y="103"/>
                  <a:pt x="81" y="103"/>
                </a:cubicBezTo>
                <a:cubicBezTo>
                  <a:pt x="81" y="104"/>
                  <a:pt x="81" y="105"/>
                  <a:pt x="82" y="105"/>
                </a:cubicBezTo>
                <a:close/>
                <a:moveTo>
                  <a:pt x="103" y="105"/>
                </a:moveTo>
                <a:cubicBezTo>
                  <a:pt x="104" y="105"/>
                  <a:pt x="105" y="105"/>
                  <a:pt x="105" y="103"/>
                </a:cubicBezTo>
                <a:cubicBezTo>
                  <a:pt x="105" y="102"/>
                  <a:pt x="104" y="101"/>
                  <a:pt x="103" y="101"/>
                </a:cubicBezTo>
                <a:cubicBezTo>
                  <a:pt x="102" y="101"/>
                  <a:pt x="101" y="102"/>
                  <a:pt x="101" y="103"/>
                </a:cubicBezTo>
                <a:cubicBezTo>
                  <a:pt x="101" y="105"/>
                  <a:pt x="102" y="105"/>
                  <a:pt x="103" y="105"/>
                </a:cubicBezTo>
                <a:close/>
                <a:moveTo>
                  <a:pt x="123" y="106"/>
                </a:moveTo>
                <a:cubicBezTo>
                  <a:pt x="125" y="106"/>
                  <a:pt x="126" y="105"/>
                  <a:pt x="126" y="103"/>
                </a:cubicBezTo>
                <a:cubicBezTo>
                  <a:pt x="126" y="102"/>
                  <a:pt x="125" y="101"/>
                  <a:pt x="123" y="101"/>
                </a:cubicBezTo>
                <a:cubicBezTo>
                  <a:pt x="122" y="101"/>
                  <a:pt x="121" y="102"/>
                  <a:pt x="121" y="103"/>
                </a:cubicBezTo>
                <a:cubicBezTo>
                  <a:pt x="121" y="105"/>
                  <a:pt x="122" y="106"/>
                  <a:pt x="123" y="106"/>
                </a:cubicBezTo>
                <a:close/>
                <a:moveTo>
                  <a:pt x="144" y="107"/>
                </a:moveTo>
                <a:cubicBezTo>
                  <a:pt x="146" y="107"/>
                  <a:pt x="147" y="105"/>
                  <a:pt x="147" y="103"/>
                </a:cubicBezTo>
                <a:cubicBezTo>
                  <a:pt x="147" y="102"/>
                  <a:pt x="146" y="100"/>
                  <a:pt x="144" y="100"/>
                </a:cubicBezTo>
                <a:cubicBezTo>
                  <a:pt x="142" y="100"/>
                  <a:pt x="140" y="102"/>
                  <a:pt x="140" y="103"/>
                </a:cubicBezTo>
                <a:cubicBezTo>
                  <a:pt x="140" y="105"/>
                  <a:pt x="142" y="107"/>
                  <a:pt x="144" y="107"/>
                </a:cubicBezTo>
                <a:close/>
                <a:moveTo>
                  <a:pt x="164" y="108"/>
                </a:moveTo>
                <a:cubicBezTo>
                  <a:pt x="167" y="108"/>
                  <a:pt x="169" y="106"/>
                  <a:pt x="169" y="103"/>
                </a:cubicBezTo>
                <a:cubicBezTo>
                  <a:pt x="169" y="101"/>
                  <a:pt x="167" y="99"/>
                  <a:pt x="164" y="99"/>
                </a:cubicBezTo>
                <a:cubicBezTo>
                  <a:pt x="162" y="99"/>
                  <a:pt x="160" y="101"/>
                  <a:pt x="160" y="103"/>
                </a:cubicBezTo>
                <a:cubicBezTo>
                  <a:pt x="160" y="106"/>
                  <a:pt x="162" y="108"/>
                  <a:pt x="164" y="108"/>
                </a:cubicBezTo>
                <a:close/>
                <a:moveTo>
                  <a:pt x="185" y="108"/>
                </a:moveTo>
                <a:cubicBezTo>
                  <a:pt x="188" y="108"/>
                  <a:pt x="190" y="106"/>
                  <a:pt x="190" y="103"/>
                </a:cubicBezTo>
                <a:cubicBezTo>
                  <a:pt x="190" y="101"/>
                  <a:pt x="188" y="98"/>
                  <a:pt x="185" y="98"/>
                </a:cubicBezTo>
                <a:cubicBezTo>
                  <a:pt x="182" y="98"/>
                  <a:pt x="180" y="101"/>
                  <a:pt x="180" y="103"/>
                </a:cubicBezTo>
                <a:cubicBezTo>
                  <a:pt x="180" y="106"/>
                  <a:pt x="182" y="108"/>
                  <a:pt x="185" y="108"/>
                </a:cubicBezTo>
                <a:close/>
                <a:moveTo>
                  <a:pt x="206" y="109"/>
                </a:moveTo>
                <a:cubicBezTo>
                  <a:pt x="209" y="109"/>
                  <a:pt x="211" y="107"/>
                  <a:pt x="211" y="103"/>
                </a:cubicBezTo>
                <a:cubicBezTo>
                  <a:pt x="211" y="100"/>
                  <a:pt x="209" y="98"/>
                  <a:pt x="206" y="98"/>
                </a:cubicBezTo>
                <a:cubicBezTo>
                  <a:pt x="202" y="98"/>
                  <a:pt x="200" y="100"/>
                  <a:pt x="200" y="103"/>
                </a:cubicBezTo>
                <a:cubicBezTo>
                  <a:pt x="200" y="107"/>
                  <a:pt x="202" y="109"/>
                  <a:pt x="206" y="109"/>
                </a:cubicBezTo>
                <a:close/>
                <a:moveTo>
                  <a:pt x="226" y="110"/>
                </a:moveTo>
                <a:cubicBezTo>
                  <a:pt x="230" y="110"/>
                  <a:pt x="232" y="107"/>
                  <a:pt x="232" y="103"/>
                </a:cubicBezTo>
                <a:cubicBezTo>
                  <a:pt x="232" y="100"/>
                  <a:pt x="230" y="97"/>
                  <a:pt x="226" y="97"/>
                </a:cubicBezTo>
                <a:cubicBezTo>
                  <a:pt x="223" y="97"/>
                  <a:pt x="220" y="100"/>
                  <a:pt x="220" y="103"/>
                </a:cubicBezTo>
                <a:cubicBezTo>
                  <a:pt x="220" y="107"/>
                  <a:pt x="223" y="110"/>
                  <a:pt x="226" y="110"/>
                </a:cubicBezTo>
                <a:close/>
                <a:moveTo>
                  <a:pt x="247" y="110"/>
                </a:moveTo>
                <a:cubicBezTo>
                  <a:pt x="250" y="110"/>
                  <a:pt x="253" y="107"/>
                  <a:pt x="253" y="103"/>
                </a:cubicBezTo>
                <a:cubicBezTo>
                  <a:pt x="253" y="100"/>
                  <a:pt x="250" y="97"/>
                  <a:pt x="247" y="97"/>
                </a:cubicBezTo>
                <a:cubicBezTo>
                  <a:pt x="243" y="97"/>
                  <a:pt x="240" y="100"/>
                  <a:pt x="240" y="103"/>
                </a:cubicBezTo>
                <a:cubicBezTo>
                  <a:pt x="240" y="107"/>
                  <a:pt x="243" y="110"/>
                  <a:pt x="247" y="110"/>
                </a:cubicBezTo>
                <a:close/>
                <a:moveTo>
                  <a:pt x="267" y="110"/>
                </a:moveTo>
                <a:cubicBezTo>
                  <a:pt x="271" y="110"/>
                  <a:pt x="274" y="107"/>
                  <a:pt x="274" y="103"/>
                </a:cubicBezTo>
                <a:cubicBezTo>
                  <a:pt x="274" y="100"/>
                  <a:pt x="271" y="97"/>
                  <a:pt x="267" y="97"/>
                </a:cubicBezTo>
                <a:cubicBezTo>
                  <a:pt x="264" y="97"/>
                  <a:pt x="260" y="100"/>
                  <a:pt x="260" y="103"/>
                </a:cubicBezTo>
                <a:cubicBezTo>
                  <a:pt x="260" y="107"/>
                  <a:pt x="264" y="110"/>
                  <a:pt x="267" y="110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100"/>
                  <a:pt x="292" y="97"/>
                  <a:pt x="288" y="97"/>
                </a:cubicBezTo>
                <a:cubicBezTo>
                  <a:pt x="284" y="97"/>
                  <a:pt x="281" y="100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10"/>
                </a:moveTo>
                <a:cubicBezTo>
                  <a:pt x="312" y="110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8" y="110"/>
                </a:cubicBezTo>
                <a:close/>
                <a:moveTo>
                  <a:pt x="329" y="110"/>
                </a:moveTo>
                <a:cubicBezTo>
                  <a:pt x="332" y="110"/>
                  <a:pt x="335" y="107"/>
                  <a:pt x="335" y="103"/>
                </a:cubicBezTo>
                <a:cubicBezTo>
                  <a:pt x="335" y="100"/>
                  <a:pt x="332" y="97"/>
                  <a:pt x="329" y="97"/>
                </a:cubicBezTo>
                <a:cubicBezTo>
                  <a:pt x="326" y="97"/>
                  <a:pt x="323" y="100"/>
                  <a:pt x="323" y="103"/>
                </a:cubicBezTo>
                <a:cubicBezTo>
                  <a:pt x="323" y="107"/>
                  <a:pt x="326" y="110"/>
                  <a:pt x="329" y="110"/>
                </a:cubicBezTo>
                <a:close/>
                <a:moveTo>
                  <a:pt x="350" y="109"/>
                </a:moveTo>
                <a:cubicBezTo>
                  <a:pt x="353" y="109"/>
                  <a:pt x="355" y="106"/>
                  <a:pt x="355" y="103"/>
                </a:cubicBezTo>
                <a:cubicBezTo>
                  <a:pt x="355" y="100"/>
                  <a:pt x="353" y="98"/>
                  <a:pt x="350" y="98"/>
                </a:cubicBezTo>
                <a:cubicBezTo>
                  <a:pt x="347" y="98"/>
                  <a:pt x="344" y="100"/>
                  <a:pt x="344" y="103"/>
                </a:cubicBezTo>
                <a:cubicBezTo>
                  <a:pt x="344" y="106"/>
                  <a:pt x="347" y="109"/>
                  <a:pt x="350" y="109"/>
                </a:cubicBezTo>
                <a:close/>
                <a:moveTo>
                  <a:pt x="370" y="108"/>
                </a:moveTo>
                <a:cubicBezTo>
                  <a:pt x="373" y="108"/>
                  <a:pt x="375" y="106"/>
                  <a:pt x="375" y="103"/>
                </a:cubicBezTo>
                <a:cubicBezTo>
                  <a:pt x="375" y="101"/>
                  <a:pt x="373" y="99"/>
                  <a:pt x="370" y="99"/>
                </a:cubicBezTo>
                <a:cubicBezTo>
                  <a:pt x="368" y="99"/>
                  <a:pt x="365" y="101"/>
                  <a:pt x="365" y="103"/>
                </a:cubicBezTo>
                <a:cubicBezTo>
                  <a:pt x="365" y="106"/>
                  <a:pt x="368" y="108"/>
                  <a:pt x="370" y="108"/>
                </a:cubicBezTo>
                <a:close/>
                <a:moveTo>
                  <a:pt x="391" y="107"/>
                </a:moveTo>
                <a:cubicBezTo>
                  <a:pt x="393" y="107"/>
                  <a:pt x="395" y="106"/>
                  <a:pt x="395" y="103"/>
                </a:cubicBezTo>
                <a:cubicBezTo>
                  <a:pt x="395" y="101"/>
                  <a:pt x="393" y="100"/>
                  <a:pt x="391" y="100"/>
                </a:cubicBezTo>
                <a:cubicBezTo>
                  <a:pt x="389" y="100"/>
                  <a:pt x="387" y="101"/>
                  <a:pt x="387" y="103"/>
                </a:cubicBezTo>
                <a:cubicBezTo>
                  <a:pt x="387" y="106"/>
                  <a:pt x="389" y="107"/>
                  <a:pt x="391" y="107"/>
                </a:cubicBezTo>
                <a:close/>
                <a:moveTo>
                  <a:pt x="411" y="107"/>
                </a:moveTo>
                <a:cubicBezTo>
                  <a:pt x="413" y="107"/>
                  <a:pt x="414" y="105"/>
                  <a:pt x="414" y="103"/>
                </a:cubicBezTo>
                <a:cubicBezTo>
                  <a:pt x="414" y="102"/>
                  <a:pt x="413" y="100"/>
                  <a:pt x="411" y="100"/>
                </a:cubicBezTo>
                <a:cubicBezTo>
                  <a:pt x="410" y="100"/>
                  <a:pt x="408" y="102"/>
                  <a:pt x="408" y="103"/>
                </a:cubicBezTo>
                <a:cubicBezTo>
                  <a:pt x="408" y="105"/>
                  <a:pt x="410" y="107"/>
                  <a:pt x="411" y="107"/>
                </a:cubicBezTo>
                <a:close/>
                <a:moveTo>
                  <a:pt x="432" y="106"/>
                </a:moveTo>
                <a:cubicBezTo>
                  <a:pt x="433" y="106"/>
                  <a:pt x="434" y="105"/>
                  <a:pt x="434" y="103"/>
                </a:cubicBezTo>
                <a:cubicBezTo>
                  <a:pt x="434" y="102"/>
                  <a:pt x="433" y="101"/>
                  <a:pt x="432" y="101"/>
                </a:cubicBezTo>
                <a:cubicBezTo>
                  <a:pt x="431" y="101"/>
                  <a:pt x="429" y="102"/>
                  <a:pt x="429" y="103"/>
                </a:cubicBezTo>
                <a:cubicBezTo>
                  <a:pt x="429" y="105"/>
                  <a:pt x="431" y="106"/>
                  <a:pt x="432" y="106"/>
                </a:cubicBezTo>
                <a:close/>
                <a:moveTo>
                  <a:pt x="452" y="105"/>
                </a:moveTo>
                <a:cubicBezTo>
                  <a:pt x="453" y="105"/>
                  <a:pt x="454" y="104"/>
                  <a:pt x="454" y="103"/>
                </a:cubicBezTo>
                <a:cubicBezTo>
                  <a:pt x="454" y="103"/>
                  <a:pt x="453" y="102"/>
                  <a:pt x="452" y="102"/>
                </a:cubicBezTo>
                <a:cubicBezTo>
                  <a:pt x="452" y="102"/>
                  <a:pt x="451" y="103"/>
                  <a:pt x="451" y="103"/>
                </a:cubicBezTo>
                <a:cubicBezTo>
                  <a:pt x="451" y="104"/>
                  <a:pt x="452" y="105"/>
                  <a:pt x="452" y="105"/>
                </a:cubicBezTo>
                <a:close/>
                <a:moveTo>
                  <a:pt x="473" y="105"/>
                </a:moveTo>
                <a:cubicBezTo>
                  <a:pt x="474" y="105"/>
                  <a:pt x="474" y="104"/>
                  <a:pt x="474" y="103"/>
                </a:cubicBezTo>
                <a:cubicBezTo>
                  <a:pt x="474" y="103"/>
                  <a:pt x="474" y="102"/>
                  <a:pt x="473" y="102"/>
                </a:cubicBezTo>
                <a:cubicBezTo>
                  <a:pt x="472" y="102"/>
                  <a:pt x="472" y="103"/>
                  <a:pt x="472" y="103"/>
                </a:cubicBezTo>
                <a:cubicBezTo>
                  <a:pt x="472" y="104"/>
                  <a:pt x="472" y="105"/>
                  <a:pt x="473" y="105"/>
                </a:cubicBezTo>
                <a:close/>
                <a:moveTo>
                  <a:pt x="494" y="104"/>
                </a:moveTo>
                <a:cubicBezTo>
                  <a:pt x="494" y="104"/>
                  <a:pt x="494" y="104"/>
                  <a:pt x="494" y="103"/>
                </a:cubicBezTo>
                <a:cubicBezTo>
                  <a:pt x="494" y="103"/>
                  <a:pt x="494" y="103"/>
                  <a:pt x="494" y="103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4"/>
                  <a:pt x="493" y="104"/>
                  <a:pt x="494" y="104"/>
                </a:cubicBezTo>
                <a:close/>
                <a:moveTo>
                  <a:pt x="514" y="103"/>
                </a:moveTo>
                <a:cubicBezTo>
                  <a:pt x="514" y="103"/>
                  <a:pt x="514" y="103"/>
                  <a:pt x="514" y="103"/>
                </a:cubicBezTo>
                <a:cubicBezTo>
                  <a:pt x="514" y="103"/>
                  <a:pt x="514" y="103"/>
                  <a:pt x="514" y="103"/>
                </a:cubicBezTo>
                <a:cubicBezTo>
                  <a:pt x="514" y="104"/>
                  <a:pt x="514" y="104"/>
                  <a:pt x="514" y="104"/>
                </a:cubicBezTo>
                <a:cubicBezTo>
                  <a:pt x="514" y="104"/>
                  <a:pt x="514" y="104"/>
                  <a:pt x="514" y="103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2" y="124"/>
                  <a:pt x="52" y="124"/>
                </a:cubicBezTo>
                <a:cubicBezTo>
                  <a:pt x="52" y="124"/>
                  <a:pt x="52" y="123"/>
                  <a:pt x="51" y="123"/>
                </a:cubicBezTo>
                <a:cubicBezTo>
                  <a:pt x="51" y="123"/>
                  <a:pt x="51" y="124"/>
                  <a:pt x="51" y="124"/>
                </a:cubicBezTo>
                <a:cubicBezTo>
                  <a:pt x="51" y="124"/>
                  <a:pt x="51" y="125"/>
                  <a:pt x="51" y="125"/>
                </a:cubicBezTo>
                <a:close/>
                <a:moveTo>
                  <a:pt x="72" y="125"/>
                </a:moveTo>
                <a:cubicBezTo>
                  <a:pt x="73" y="125"/>
                  <a:pt x="73" y="125"/>
                  <a:pt x="73" y="124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3"/>
                  <a:pt x="71" y="123"/>
                  <a:pt x="71" y="124"/>
                </a:cubicBezTo>
                <a:cubicBezTo>
                  <a:pt x="71" y="125"/>
                  <a:pt x="71" y="125"/>
                  <a:pt x="72" y="125"/>
                </a:cubicBezTo>
                <a:close/>
                <a:moveTo>
                  <a:pt x="92" y="126"/>
                </a:moveTo>
                <a:cubicBezTo>
                  <a:pt x="93" y="126"/>
                  <a:pt x="94" y="125"/>
                  <a:pt x="94" y="124"/>
                </a:cubicBezTo>
                <a:cubicBezTo>
                  <a:pt x="94" y="123"/>
                  <a:pt x="93" y="122"/>
                  <a:pt x="92" y="122"/>
                </a:cubicBezTo>
                <a:cubicBezTo>
                  <a:pt x="91" y="122"/>
                  <a:pt x="91" y="123"/>
                  <a:pt x="91" y="124"/>
                </a:cubicBezTo>
                <a:cubicBezTo>
                  <a:pt x="91" y="125"/>
                  <a:pt x="91" y="126"/>
                  <a:pt x="92" y="126"/>
                </a:cubicBezTo>
                <a:close/>
                <a:moveTo>
                  <a:pt x="113" y="127"/>
                </a:moveTo>
                <a:cubicBezTo>
                  <a:pt x="115" y="127"/>
                  <a:pt x="116" y="126"/>
                  <a:pt x="116" y="124"/>
                </a:cubicBezTo>
                <a:cubicBezTo>
                  <a:pt x="116" y="123"/>
                  <a:pt x="115" y="121"/>
                  <a:pt x="113" y="121"/>
                </a:cubicBezTo>
                <a:cubicBezTo>
                  <a:pt x="112" y="121"/>
                  <a:pt x="110" y="123"/>
                  <a:pt x="110" y="124"/>
                </a:cubicBezTo>
                <a:cubicBezTo>
                  <a:pt x="110" y="126"/>
                  <a:pt x="112" y="127"/>
                  <a:pt x="113" y="127"/>
                </a:cubicBezTo>
                <a:close/>
                <a:moveTo>
                  <a:pt x="134" y="128"/>
                </a:moveTo>
                <a:cubicBezTo>
                  <a:pt x="136" y="128"/>
                  <a:pt x="137" y="126"/>
                  <a:pt x="137" y="124"/>
                </a:cubicBezTo>
                <a:cubicBezTo>
                  <a:pt x="137" y="122"/>
                  <a:pt x="136" y="120"/>
                  <a:pt x="134" y="120"/>
                </a:cubicBezTo>
                <a:cubicBezTo>
                  <a:pt x="132" y="120"/>
                  <a:pt x="130" y="122"/>
                  <a:pt x="130" y="124"/>
                </a:cubicBezTo>
                <a:cubicBezTo>
                  <a:pt x="130" y="126"/>
                  <a:pt x="132" y="128"/>
                  <a:pt x="134" y="128"/>
                </a:cubicBezTo>
                <a:close/>
                <a:moveTo>
                  <a:pt x="154" y="129"/>
                </a:moveTo>
                <a:cubicBezTo>
                  <a:pt x="157" y="129"/>
                  <a:pt x="159" y="127"/>
                  <a:pt x="159" y="124"/>
                </a:cubicBezTo>
                <a:cubicBezTo>
                  <a:pt x="159" y="122"/>
                  <a:pt x="157" y="119"/>
                  <a:pt x="154" y="119"/>
                </a:cubicBezTo>
                <a:cubicBezTo>
                  <a:pt x="152" y="119"/>
                  <a:pt x="150" y="122"/>
                  <a:pt x="150" y="124"/>
                </a:cubicBezTo>
                <a:cubicBezTo>
                  <a:pt x="150" y="127"/>
                  <a:pt x="152" y="129"/>
                  <a:pt x="154" y="129"/>
                </a:cubicBezTo>
                <a:close/>
                <a:moveTo>
                  <a:pt x="175" y="130"/>
                </a:moveTo>
                <a:cubicBezTo>
                  <a:pt x="178" y="130"/>
                  <a:pt x="180" y="127"/>
                  <a:pt x="180" y="124"/>
                </a:cubicBezTo>
                <a:cubicBezTo>
                  <a:pt x="180" y="121"/>
                  <a:pt x="178" y="118"/>
                  <a:pt x="175" y="118"/>
                </a:cubicBezTo>
                <a:cubicBezTo>
                  <a:pt x="172" y="118"/>
                  <a:pt x="169" y="121"/>
                  <a:pt x="169" y="124"/>
                </a:cubicBezTo>
                <a:cubicBezTo>
                  <a:pt x="169" y="127"/>
                  <a:pt x="172" y="130"/>
                  <a:pt x="175" y="130"/>
                </a:cubicBezTo>
                <a:close/>
                <a:moveTo>
                  <a:pt x="195" y="131"/>
                </a:moveTo>
                <a:cubicBezTo>
                  <a:pt x="199" y="131"/>
                  <a:pt x="202" y="128"/>
                  <a:pt x="202" y="124"/>
                </a:cubicBezTo>
                <a:cubicBezTo>
                  <a:pt x="202" y="120"/>
                  <a:pt x="199" y="118"/>
                  <a:pt x="195" y="118"/>
                </a:cubicBezTo>
                <a:cubicBezTo>
                  <a:pt x="192" y="118"/>
                  <a:pt x="189" y="120"/>
                  <a:pt x="189" y="124"/>
                </a:cubicBezTo>
                <a:cubicBezTo>
                  <a:pt x="189" y="128"/>
                  <a:pt x="192" y="131"/>
                  <a:pt x="195" y="131"/>
                </a:cubicBezTo>
                <a:close/>
                <a:moveTo>
                  <a:pt x="216" y="117"/>
                </a:moveTo>
                <a:cubicBezTo>
                  <a:pt x="212" y="117"/>
                  <a:pt x="208" y="120"/>
                  <a:pt x="208" y="124"/>
                </a:cubicBezTo>
                <a:cubicBezTo>
                  <a:pt x="208" y="128"/>
                  <a:pt x="212" y="131"/>
                  <a:pt x="216" y="131"/>
                </a:cubicBezTo>
                <a:cubicBezTo>
                  <a:pt x="220" y="131"/>
                  <a:pt x="223" y="128"/>
                  <a:pt x="223" y="124"/>
                </a:cubicBezTo>
                <a:cubicBezTo>
                  <a:pt x="223" y="120"/>
                  <a:pt x="220" y="117"/>
                  <a:pt x="216" y="117"/>
                </a:cubicBezTo>
                <a:close/>
                <a:moveTo>
                  <a:pt x="245" y="124"/>
                </a:moveTo>
                <a:cubicBezTo>
                  <a:pt x="245" y="120"/>
                  <a:pt x="241" y="116"/>
                  <a:pt x="236" y="116"/>
                </a:cubicBezTo>
                <a:cubicBezTo>
                  <a:pt x="232" y="116"/>
                  <a:pt x="228" y="120"/>
                  <a:pt x="228" y="124"/>
                </a:cubicBezTo>
                <a:cubicBezTo>
                  <a:pt x="228" y="129"/>
                  <a:pt x="232" y="132"/>
                  <a:pt x="236" y="132"/>
                </a:cubicBezTo>
                <a:cubicBezTo>
                  <a:pt x="241" y="132"/>
                  <a:pt x="245" y="129"/>
                  <a:pt x="245" y="124"/>
                </a:cubicBezTo>
                <a:close/>
                <a:moveTo>
                  <a:pt x="266" y="124"/>
                </a:moveTo>
                <a:cubicBezTo>
                  <a:pt x="266" y="119"/>
                  <a:pt x="262" y="115"/>
                  <a:pt x="257" y="115"/>
                </a:cubicBezTo>
                <a:cubicBezTo>
                  <a:pt x="252" y="115"/>
                  <a:pt x="248" y="119"/>
                  <a:pt x="248" y="124"/>
                </a:cubicBezTo>
                <a:cubicBezTo>
                  <a:pt x="248" y="129"/>
                  <a:pt x="252" y="133"/>
                  <a:pt x="257" y="133"/>
                </a:cubicBezTo>
                <a:cubicBezTo>
                  <a:pt x="262" y="133"/>
                  <a:pt x="266" y="129"/>
                  <a:pt x="266" y="124"/>
                </a:cubicBezTo>
                <a:close/>
                <a:moveTo>
                  <a:pt x="286" y="124"/>
                </a:moveTo>
                <a:cubicBezTo>
                  <a:pt x="286" y="119"/>
                  <a:pt x="283" y="115"/>
                  <a:pt x="278" y="115"/>
                </a:cubicBezTo>
                <a:cubicBezTo>
                  <a:pt x="273" y="115"/>
                  <a:pt x="269" y="119"/>
                  <a:pt x="269" y="124"/>
                </a:cubicBezTo>
                <a:cubicBezTo>
                  <a:pt x="269" y="129"/>
                  <a:pt x="273" y="133"/>
                  <a:pt x="278" y="133"/>
                </a:cubicBezTo>
                <a:cubicBezTo>
                  <a:pt x="283" y="133"/>
                  <a:pt x="286" y="129"/>
                  <a:pt x="286" y="124"/>
                </a:cubicBezTo>
                <a:close/>
                <a:moveTo>
                  <a:pt x="307" y="124"/>
                </a:move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ubicBezTo>
                  <a:pt x="303" y="133"/>
                  <a:pt x="307" y="129"/>
                  <a:pt x="307" y="124"/>
                </a:cubicBezTo>
                <a:close/>
                <a:moveTo>
                  <a:pt x="319" y="116"/>
                </a:moveTo>
                <a:cubicBezTo>
                  <a:pt x="314" y="116"/>
                  <a:pt x="310" y="119"/>
                  <a:pt x="310" y="124"/>
                </a:cubicBezTo>
                <a:cubicBezTo>
                  <a:pt x="310" y="129"/>
                  <a:pt x="314" y="132"/>
                  <a:pt x="319" y="132"/>
                </a:cubicBezTo>
                <a:cubicBezTo>
                  <a:pt x="323" y="132"/>
                  <a:pt x="327" y="129"/>
                  <a:pt x="327" y="124"/>
                </a:cubicBezTo>
                <a:cubicBezTo>
                  <a:pt x="327" y="119"/>
                  <a:pt x="323" y="116"/>
                  <a:pt x="319" y="116"/>
                </a:cubicBezTo>
                <a:close/>
                <a:moveTo>
                  <a:pt x="339" y="116"/>
                </a:moveTo>
                <a:cubicBezTo>
                  <a:pt x="335" y="116"/>
                  <a:pt x="331" y="120"/>
                  <a:pt x="331" y="124"/>
                </a:cubicBezTo>
                <a:cubicBezTo>
                  <a:pt x="331" y="128"/>
                  <a:pt x="335" y="132"/>
                  <a:pt x="339" y="132"/>
                </a:cubicBezTo>
                <a:cubicBezTo>
                  <a:pt x="344" y="132"/>
                  <a:pt x="347" y="128"/>
                  <a:pt x="347" y="124"/>
                </a:cubicBezTo>
                <a:cubicBezTo>
                  <a:pt x="347" y="120"/>
                  <a:pt x="344" y="116"/>
                  <a:pt x="339" y="116"/>
                </a:cubicBezTo>
                <a:close/>
                <a:moveTo>
                  <a:pt x="353" y="124"/>
                </a:moveTo>
                <a:cubicBezTo>
                  <a:pt x="353" y="128"/>
                  <a:pt x="356" y="131"/>
                  <a:pt x="360" y="131"/>
                </a:cubicBezTo>
                <a:cubicBezTo>
                  <a:pt x="364" y="131"/>
                  <a:pt x="367" y="128"/>
                  <a:pt x="367" y="124"/>
                </a:cubicBezTo>
                <a:cubicBezTo>
                  <a:pt x="367" y="120"/>
                  <a:pt x="364" y="117"/>
                  <a:pt x="360" y="117"/>
                </a:cubicBezTo>
                <a:cubicBezTo>
                  <a:pt x="356" y="117"/>
                  <a:pt x="353" y="120"/>
                  <a:pt x="353" y="124"/>
                </a:cubicBezTo>
                <a:close/>
                <a:moveTo>
                  <a:pt x="380" y="130"/>
                </a:moveTo>
                <a:cubicBezTo>
                  <a:pt x="384" y="130"/>
                  <a:pt x="387" y="127"/>
                  <a:pt x="387" y="124"/>
                </a:cubicBezTo>
                <a:cubicBezTo>
                  <a:pt x="387" y="121"/>
                  <a:pt x="384" y="118"/>
                  <a:pt x="380" y="118"/>
                </a:cubicBezTo>
                <a:cubicBezTo>
                  <a:pt x="377" y="118"/>
                  <a:pt x="374" y="121"/>
                  <a:pt x="374" y="124"/>
                </a:cubicBezTo>
                <a:cubicBezTo>
                  <a:pt x="374" y="127"/>
                  <a:pt x="377" y="130"/>
                  <a:pt x="380" y="130"/>
                </a:cubicBezTo>
                <a:close/>
                <a:moveTo>
                  <a:pt x="401" y="129"/>
                </a:moveTo>
                <a:cubicBezTo>
                  <a:pt x="404" y="129"/>
                  <a:pt x="406" y="127"/>
                  <a:pt x="406" y="124"/>
                </a:cubicBezTo>
                <a:cubicBezTo>
                  <a:pt x="406" y="121"/>
                  <a:pt x="404" y="119"/>
                  <a:pt x="401" y="119"/>
                </a:cubicBezTo>
                <a:cubicBezTo>
                  <a:pt x="398" y="119"/>
                  <a:pt x="396" y="121"/>
                  <a:pt x="396" y="124"/>
                </a:cubicBezTo>
                <a:cubicBezTo>
                  <a:pt x="396" y="127"/>
                  <a:pt x="398" y="129"/>
                  <a:pt x="401" y="129"/>
                </a:cubicBezTo>
                <a:close/>
                <a:moveTo>
                  <a:pt x="422" y="128"/>
                </a:moveTo>
                <a:cubicBezTo>
                  <a:pt x="424" y="128"/>
                  <a:pt x="426" y="126"/>
                  <a:pt x="426" y="124"/>
                </a:cubicBezTo>
                <a:cubicBezTo>
                  <a:pt x="426" y="122"/>
                  <a:pt x="424" y="120"/>
                  <a:pt x="422" y="120"/>
                </a:cubicBezTo>
                <a:cubicBezTo>
                  <a:pt x="419" y="120"/>
                  <a:pt x="417" y="122"/>
                  <a:pt x="417" y="124"/>
                </a:cubicBezTo>
                <a:cubicBezTo>
                  <a:pt x="417" y="126"/>
                  <a:pt x="419" y="128"/>
                  <a:pt x="422" y="128"/>
                </a:cubicBezTo>
                <a:close/>
                <a:moveTo>
                  <a:pt x="442" y="127"/>
                </a:moveTo>
                <a:cubicBezTo>
                  <a:pt x="444" y="127"/>
                  <a:pt x="445" y="126"/>
                  <a:pt x="445" y="124"/>
                </a:cubicBezTo>
                <a:cubicBezTo>
                  <a:pt x="445" y="122"/>
                  <a:pt x="444" y="121"/>
                  <a:pt x="442" y="121"/>
                </a:cubicBezTo>
                <a:cubicBezTo>
                  <a:pt x="440" y="121"/>
                  <a:pt x="439" y="122"/>
                  <a:pt x="439" y="124"/>
                </a:cubicBezTo>
                <a:cubicBezTo>
                  <a:pt x="439" y="126"/>
                  <a:pt x="440" y="127"/>
                  <a:pt x="442" y="127"/>
                </a:cubicBezTo>
                <a:close/>
                <a:moveTo>
                  <a:pt x="463" y="126"/>
                </a:moveTo>
                <a:cubicBezTo>
                  <a:pt x="464" y="126"/>
                  <a:pt x="465" y="125"/>
                  <a:pt x="465" y="124"/>
                </a:cubicBezTo>
                <a:cubicBezTo>
                  <a:pt x="465" y="123"/>
                  <a:pt x="464" y="122"/>
                  <a:pt x="463" y="122"/>
                </a:cubicBezTo>
                <a:cubicBezTo>
                  <a:pt x="461" y="122"/>
                  <a:pt x="460" y="123"/>
                  <a:pt x="460" y="124"/>
                </a:cubicBezTo>
                <a:cubicBezTo>
                  <a:pt x="460" y="125"/>
                  <a:pt x="461" y="126"/>
                  <a:pt x="463" y="126"/>
                </a:cubicBezTo>
                <a:close/>
                <a:moveTo>
                  <a:pt x="483" y="126"/>
                </a:moveTo>
                <a:cubicBezTo>
                  <a:pt x="484" y="126"/>
                  <a:pt x="485" y="125"/>
                  <a:pt x="485" y="124"/>
                </a:cubicBezTo>
                <a:cubicBezTo>
                  <a:pt x="485" y="123"/>
                  <a:pt x="484" y="122"/>
                  <a:pt x="483" y="122"/>
                </a:cubicBezTo>
                <a:cubicBezTo>
                  <a:pt x="482" y="122"/>
                  <a:pt x="482" y="123"/>
                  <a:pt x="482" y="124"/>
                </a:cubicBezTo>
                <a:cubicBezTo>
                  <a:pt x="482" y="125"/>
                  <a:pt x="482" y="126"/>
                  <a:pt x="483" y="126"/>
                </a:cubicBezTo>
                <a:close/>
                <a:moveTo>
                  <a:pt x="504" y="125"/>
                </a:moveTo>
                <a:cubicBezTo>
                  <a:pt x="504" y="125"/>
                  <a:pt x="505" y="125"/>
                  <a:pt x="505" y="124"/>
                </a:cubicBezTo>
                <a:cubicBezTo>
                  <a:pt x="505" y="124"/>
                  <a:pt x="504" y="123"/>
                  <a:pt x="504" y="123"/>
                </a:cubicBezTo>
                <a:cubicBezTo>
                  <a:pt x="503" y="123"/>
                  <a:pt x="503" y="124"/>
                  <a:pt x="503" y="124"/>
                </a:cubicBezTo>
                <a:cubicBezTo>
                  <a:pt x="503" y="125"/>
                  <a:pt x="503" y="125"/>
                  <a:pt x="504" y="125"/>
                </a:cubicBezTo>
                <a:close/>
                <a:moveTo>
                  <a:pt x="524" y="124"/>
                </a:moveTo>
                <a:cubicBezTo>
                  <a:pt x="525" y="124"/>
                  <a:pt x="525" y="124"/>
                  <a:pt x="525" y="124"/>
                </a:cubicBezTo>
                <a:cubicBezTo>
                  <a:pt x="525" y="124"/>
                  <a:pt x="525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lose/>
                <a:moveTo>
                  <a:pt x="545" y="124"/>
                </a:move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lose/>
                <a:moveTo>
                  <a:pt x="0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5"/>
                </a:cubicBezTo>
                <a:cubicBezTo>
                  <a:pt x="21" y="144"/>
                  <a:pt x="21" y="144"/>
                  <a:pt x="20" y="144"/>
                </a:cubicBezTo>
                <a:cubicBezTo>
                  <a:pt x="20" y="144"/>
                  <a:pt x="20" y="144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2" y="145"/>
                  <a:pt x="42" y="145"/>
                </a:cubicBezTo>
                <a:cubicBezTo>
                  <a:pt x="42" y="144"/>
                  <a:pt x="42" y="144"/>
                  <a:pt x="41" y="144"/>
                </a:cubicBezTo>
                <a:cubicBezTo>
                  <a:pt x="41" y="144"/>
                  <a:pt x="40" y="144"/>
                  <a:pt x="40" y="145"/>
                </a:cubicBezTo>
                <a:cubicBezTo>
                  <a:pt x="40" y="145"/>
                  <a:pt x="41" y="146"/>
                  <a:pt x="41" y="146"/>
                </a:cubicBezTo>
                <a:close/>
                <a:moveTo>
                  <a:pt x="62" y="146"/>
                </a:moveTo>
                <a:cubicBezTo>
                  <a:pt x="62" y="146"/>
                  <a:pt x="63" y="145"/>
                  <a:pt x="63" y="145"/>
                </a:cubicBezTo>
                <a:cubicBezTo>
                  <a:pt x="63" y="144"/>
                  <a:pt x="62" y="143"/>
                  <a:pt x="62" y="143"/>
                </a:cubicBezTo>
                <a:cubicBezTo>
                  <a:pt x="61" y="143"/>
                  <a:pt x="60" y="144"/>
                  <a:pt x="60" y="145"/>
                </a:cubicBezTo>
                <a:cubicBezTo>
                  <a:pt x="60" y="145"/>
                  <a:pt x="61" y="146"/>
                  <a:pt x="62" y="146"/>
                </a:cubicBezTo>
                <a:close/>
                <a:moveTo>
                  <a:pt x="82" y="147"/>
                </a:moveTo>
                <a:cubicBezTo>
                  <a:pt x="83" y="147"/>
                  <a:pt x="85" y="146"/>
                  <a:pt x="85" y="145"/>
                </a:cubicBezTo>
                <a:cubicBezTo>
                  <a:pt x="85" y="143"/>
                  <a:pt x="83" y="142"/>
                  <a:pt x="82" y="142"/>
                </a:cubicBezTo>
                <a:cubicBezTo>
                  <a:pt x="81" y="142"/>
                  <a:pt x="80" y="143"/>
                  <a:pt x="80" y="145"/>
                </a:cubicBezTo>
                <a:cubicBezTo>
                  <a:pt x="80" y="146"/>
                  <a:pt x="81" y="147"/>
                  <a:pt x="82" y="147"/>
                </a:cubicBezTo>
                <a:close/>
                <a:moveTo>
                  <a:pt x="103" y="148"/>
                </a:moveTo>
                <a:cubicBezTo>
                  <a:pt x="105" y="148"/>
                  <a:pt x="106" y="146"/>
                  <a:pt x="106" y="145"/>
                </a:cubicBezTo>
                <a:cubicBezTo>
                  <a:pt x="106" y="143"/>
                  <a:pt x="105" y="141"/>
                  <a:pt x="103" y="141"/>
                </a:cubicBezTo>
                <a:cubicBezTo>
                  <a:pt x="101" y="141"/>
                  <a:pt x="99" y="143"/>
                  <a:pt x="99" y="145"/>
                </a:cubicBezTo>
                <a:cubicBezTo>
                  <a:pt x="99" y="146"/>
                  <a:pt x="101" y="148"/>
                  <a:pt x="103" y="148"/>
                </a:cubicBezTo>
                <a:close/>
                <a:moveTo>
                  <a:pt x="123" y="149"/>
                </a:moveTo>
                <a:cubicBezTo>
                  <a:pt x="126" y="149"/>
                  <a:pt x="128" y="147"/>
                  <a:pt x="128" y="145"/>
                </a:cubicBezTo>
                <a:cubicBezTo>
                  <a:pt x="128" y="142"/>
                  <a:pt x="126" y="140"/>
                  <a:pt x="123" y="140"/>
                </a:cubicBezTo>
                <a:cubicBezTo>
                  <a:pt x="121" y="140"/>
                  <a:pt x="119" y="142"/>
                  <a:pt x="119" y="145"/>
                </a:cubicBezTo>
                <a:cubicBezTo>
                  <a:pt x="119" y="147"/>
                  <a:pt x="121" y="149"/>
                  <a:pt x="123" y="149"/>
                </a:cubicBezTo>
                <a:close/>
                <a:moveTo>
                  <a:pt x="144" y="150"/>
                </a:moveTo>
                <a:cubicBezTo>
                  <a:pt x="147" y="150"/>
                  <a:pt x="149" y="148"/>
                  <a:pt x="149" y="145"/>
                </a:cubicBezTo>
                <a:cubicBezTo>
                  <a:pt x="149" y="142"/>
                  <a:pt x="147" y="139"/>
                  <a:pt x="144" y="139"/>
                </a:cubicBezTo>
                <a:cubicBezTo>
                  <a:pt x="141" y="139"/>
                  <a:pt x="138" y="142"/>
                  <a:pt x="138" y="145"/>
                </a:cubicBezTo>
                <a:cubicBezTo>
                  <a:pt x="138" y="148"/>
                  <a:pt x="141" y="150"/>
                  <a:pt x="144" y="150"/>
                </a:cubicBezTo>
                <a:close/>
                <a:moveTo>
                  <a:pt x="164" y="151"/>
                </a:moveTo>
                <a:cubicBezTo>
                  <a:pt x="168" y="151"/>
                  <a:pt x="171" y="148"/>
                  <a:pt x="171" y="145"/>
                </a:cubicBezTo>
                <a:cubicBezTo>
                  <a:pt x="171" y="141"/>
                  <a:pt x="168" y="138"/>
                  <a:pt x="164" y="138"/>
                </a:cubicBezTo>
                <a:cubicBezTo>
                  <a:pt x="161" y="138"/>
                  <a:pt x="158" y="141"/>
                  <a:pt x="158" y="145"/>
                </a:cubicBezTo>
                <a:cubicBezTo>
                  <a:pt x="158" y="148"/>
                  <a:pt x="161" y="151"/>
                  <a:pt x="164" y="151"/>
                </a:cubicBezTo>
                <a:close/>
                <a:moveTo>
                  <a:pt x="185" y="137"/>
                </a:moveTo>
                <a:cubicBezTo>
                  <a:pt x="181" y="137"/>
                  <a:pt x="177" y="140"/>
                  <a:pt x="177" y="145"/>
                </a:cubicBezTo>
                <a:cubicBezTo>
                  <a:pt x="177" y="149"/>
                  <a:pt x="181" y="153"/>
                  <a:pt x="185" y="153"/>
                </a:cubicBezTo>
                <a:cubicBezTo>
                  <a:pt x="189" y="153"/>
                  <a:pt x="193" y="149"/>
                  <a:pt x="193" y="145"/>
                </a:cubicBezTo>
                <a:cubicBezTo>
                  <a:pt x="193" y="140"/>
                  <a:pt x="189" y="137"/>
                  <a:pt x="185" y="137"/>
                </a:cubicBezTo>
                <a:close/>
                <a:moveTo>
                  <a:pt x="197" y="145"/>
                </a:moveTo>
                <a:cubicBezTo>
                  <a:pt x="197" y="150"/>
                  <a:pt x="201" y="154"/>
                  <a:pt x="206" y="154"/>
                </a:cubicBezTo>
                <a:cubicBezTo>
                  <a:pt x="211" y="154"/>
                  <a:pt x="215" y="150"/>
                  <a:pt x="215" y="145"/>
                </a:cubicBezTo>
                <a:cubicBezTo>
                  <a:pt x="215" y="140"/>
                  <a:pt x="211" y="136"/>
                  <a:pt x="206" y="136"/>
                </a:cubicBezTo>
                <a:cubicBezTo>
                  <a:pt x="201" y="136"/>
                  <a:pt x="197" y="140"/>
                  <a:pt x="197" y="145"/>
                </a:cubicBezTo>
                <a:close/>
                <a:moveTo>
                  <a:pt x="216" y="145"/>
                </a:moveTo>
                <a:cubicBezTo>
                  <a:pt x="216" y="150"/>
                  <a:pt x="221" y="155"/>
                  <a:pt x="226" y="155"/>
                </a:cubicBezTo>
                <a:cubicBezTo>
                  <a:pt x="232" y="155"/>
                  <a:pt x="236" y="151"/>
                  <a:pt x="236" y="145"/>
                </a:cubicBezTo>
                <a:cubicBezTo>
                  <a:pt x="237" y="151"/>
                  <a:pt x="241" y="155"/>
                  <a:pt x="247" y="155"/>
                </a:cubicBezTo>
                <a:cubicBezTo>
                  <a:pt x="252" y="155"/>
                  <a:pt x="256" y="152"/>
                  <a:pt x="257" y="147"/>
                </a:cubicBezTo>
                <a:cubicBezTo>
                  <a:pt x="258" y="152"/>
                  <a:pt x="262" y="155"/>
                  <a:pt x="267" y="155"/>
                </a:cubicBezTo>
                <a:cubicBezTo>
                  <a:pt x="272" y="155"/>
                  <a:pt x="276" y="152"/>
                  <a:pt x="278" y="147"/>
                </a:cubicBezTo>
                <a:cubicBezTo>
                  <a:pt x="279" y="152"/>
                  <a:pt x="283" y="155"/>
                  <a:pt x="288" y="155"/>
                </a:cubicBezTo>
                <a:cubicBezTo>
                  <a:pt x="293" y="155"/>
                  <a:pt x="297" y="152"/>
                  <a:pt x="298" y="147"/>
                </a:cubicBezTo>
                <a:cubicBezTo>
                  <a:pt x="299" y="152"/>
                  <a:pt x="303" y="155"/>
                  <a:pt x="308" y="155"/>
                </a:cubicBezTo>
                <a:cubicBezTo>
                  <a:pt x="314" y="155"/>
                  <a:pt x="319" y="150"/>
                  <a:pt x="319" y="145"/>
                </a:cubicBezTo>
                <a:cubicBezTo>
                  <a:pt x="319" y="139"/>
                  <a:pt x="314" y="134"/>
                  <a:pt x="308" y="134"/>
                </a:cubicBezTo>
                <a:cubicBezTo>
                  <a:pt x="303" y="134"/>
                  <a:pt x="299" y="138"/>
                  <a:pt x="298" y="142"/>
                </a:cubicBezTo>
                <a:cubicBezTo>
                  <a:pt x="297" y="138"/>
                  <a:pt x="293" y="134"/>
                  <a:pt x="288" y="134"/>
                </a:cubicBezTo>
                <a:cubicBezTo>
                  <a:pt x="283" y="134"/>
                  <a:pt x="279" y="137"/>
                  <a:pt x="278" y="142"/>
                </a:cubicBezTo>
                <a:cubicBezTo>
                  <a:pt x="276" y="137"/>
                  <a:pt x="272" y="134"/>
                  <a:pt x="267" y="134"/>
                </a:cubicBezTo>
                <a:cubicBezTo>
                  <a:pt x="262" y="134"/>
                  <a:pt x="258" y="137"/>
                  <a:pt x="257" y="142"/>
                </a:cubicBezTo>
                <a:cubicBezTo>
                  <a:pt x="256" y="137"/>
                  <a:pt x="252" y="134"/>
                  <a:pt x="247" y="134"/>
                </a:cubicBezTo>
                <a:cubicBezTo>
                  <a:pt x="241" y="134"/>
                  <a:pt x="237" y="138"/>
                  <a:pt x="236" y="144"/>
                </a:cubicBezTo>
                <a:cubicBezTo>
                  <a:pt x="236" y="139"/>
                  <a:pt x="232" y="135"/>
                  <a:pt x="226" y="135"/>
                </a:cubicBezTo>
                <a:cubicBezTo>
                  <a:pt x="221" y="135"/>
                  <a:pt x="216" y="139"/>
                  <a:pt x="216" y="145"/>
                </a:cubicBezTo>
                <a:close/>
                <a:moveTo>
                  <a:pt x="319" y="145"/>
                </a:moveTo>
                <a:cubicBezTo>
                  <a:pt x="319" y="150"/>
                  <a:pt x="324" y="154"/>
                  <a:pt x="329" y="154"/>
                </a:cubicBezTo>
                <a:cubicBezTo>
                  <a:pt x="334" y="154"/>
                  <a:pt x="339" y="150"/>
                  <a:pt x="339" y="145"/>
                </a:cubicBezTo>
                <a:cubicBezTo>
                  <a:pt x="339" y="139"/>
                  <a:pt x="334" y="135"/>
                  <a:pt x="329" y="135"/>
                </a:cubicBezTo>
                <a:cubicBezTo>
                  <a:pt x="324" y="135"/>
                  <a:pt x="319" y="139"/>
                  <a:pt x="319" y="145"/>
                </a:cubicBezTo>
                <a:close/>
                <a:moveTo>
                  <a:pt x="350" y="136"/>
                </a:moveTo>
                <a:cubicBezTo>
                  <a:pt x="345" y="136"/>
                  <a:pt x="341" y="140"/>
                  <a:pt x="341" y="145"/>
                </a:cubicBezTo>
                <a:cubicBezTo>
                  <a:pt x="341" y="149"/>
                  <a:pt x="345" y="153"/>
                  <a:pt x="350" y="153"/>
                </a:cubicBezTo>
                <a:cubicBezTo>
                  <a:pt x="354" y="153"/>
                  <a:pt x="358" y="149"/>
                  <a:pt x="358" y="145"/>
                </a:cubicBezTo>
                <a:cubicBezTo>
                  <a:pt x="358" y="140"/>
                  <a:pt x="354" y="136"/>
                  <a:pt x="350" y="136"/>
                </a:cubicBezTo>
                <a:close/>
                <a:moveTo>
                  <a:pt x="370" y="137"/>
                </a:moveTo>
                <a:cubicBezTo>
                  <a:pt x="366" y="137"/>
                  <a:pt x="363" y="141"/>
                  <a:pt x="363" y="145"/>
                </a:cubicBezTo>
                <a:cubicBezTo>
                  <a:pt x="363" y="149"/>
                  <a:pt x="366" y="152"/>
                  <a:pt x="370" y="152"/>
                </a:cubicBezTo>
                <a:cubicBezTo>
                  <a:pt x="374" y="152"/>
                  <a:pt x="378" y="149"/>
                  <a:pt x="378" y="145"/>
                </a:cubicBezTo>
                <a:cubicBezTo>
                  <a:pt x="378" y="141"/>
                  <a:pt x="374" y="137"/>
                  <a:pt x="370" y="137"/>
                </a:cubicBezTo>
                <a:close/>
                <a:moveTo>
                  <a:pt x="385" y="145"/>
                </a:moveTo>
                <a:cubicBezTo>
                  <a:pt x="385" y="148"/>
                  <a:pt x="387" y="151"/>
                  <a:pt x="391" y="151"/>
                </a:cubicBezTo>
                <a:cubicBezTo>
                  <a:pt x="394" y="151"/>
                  <a:pt x="397" y="148"/>
                  <a:pt x="397" y="145"/>
                </a:cubicBezTo>
                <a:cubicBezTo>
                  <a:pt x="397" y="141"/>
                  <a:pt x="394" y="138"/>
                  <a:pt x="391" y="138"/>
                </a:cubicBezTo>
                <a:cubicBezTo>
                  <a:pt x="387" y="138"/>
                  <a:pt x="385" y="141"/>
                  <a:pt x="385" y="145"/>
                </a:cubicBezTo>
                <a:close/>
                <a:moveTo>
                  <a:pt x="411" y="150"/>
                </a:moveTo>
                <a:cubicBezTo>
                  <a:pt x="414" y="150"/>
                  <a:pt x="416" y="147"/>
                  <a:pt x="416" y="145"/>
                </a:cubicBezTo>
                <a:cubicBezTo>
                  <a:pt x="416" y="142"/>
                  <a:pt x="414" y="140"/>
                  <a:pt x="411" y="140"/>
                </a:cubicBezTo>
                <a:cubicBezTo>
                  <a:pt x="409" y="140"/>
                  <a:pt x="406" y="142"/>
                  <a:pt x="406" y="145"/>
                </a:cubicBezTo>
                <a:cubicBezTo>
                  <a:pt x="406" y="147"/>
                  <a:pt x="409" y="150"/>
                  <a:pt x="411" y="150"/>
                </a:cubicBezTo>
                <a:close/>
                <a:moveTo>
                  <a:pt x="432" y="149"/>
                </a:moveTo>
                <a:cubicBezTo>
                  <a:pt x="434" y="149"/>
                  <a:pt x="436" y="147"/>
                  <a:pt x="436" y="145"/>
                </a:cubicBezTo>
                <a:cubicBezTo>
                  <a:pt x="436" y="142"/>
                  <a:pt x="434" y="141"/>
                  <a:pt x="432" y="141"/>
                </a:cubicBezTo>
                <a:cubicBezTo>
                  <a:pt x="430" y="141"/>
                  <a:pt x="428" y="142"/>
                  <a:pt x="428" y="145"/>
                </a:cubicBezTo>
                <a:cubicBezTo>
                  <a:pt x="428" y="147"/>
                  <a:pt x="430" y="149"/>
                  <a:pt x="432" y="149"/>
                </a:cubicBezTo>
                <a:close/>
                <a:moveTo>
                  <a:pt x="452" y="148"/>
                </a:moveTo>
                <a:cubicBezTo>
                  <a:pt x="454" y="148"/>
                  <a:pt x="455" y="146"/>
                  <a:pt x="455" y="145"/>
                </a:cubicBezTo>
                <a:cubicBezTo>
                  <a:pt x="455" y="143"/>
                  <a:pt x="454" y="142"/>
                  <a:pt x="452" y="142"/>
                </a:cubicBezTo>
                <a:cubicBezTo>
                  <a:pt x="451" y="142"/>
                  <a:pt x="450" y="143"/>
                  <a:pt x="450" y="145"/>
                </a:cubicBezTo>
                <a:cubicBezTo>
                  <a:pt x="450" y="146"/>
                  <a:pt x="451" y="148"/>
                  <a:pt x="452" y="148"/>
                </a:cubicBezTo>
                <a:close/>
                <a:moveTo>
                  <a:pt x="473" y="147"/>
                </a:moveTo>
                <a:cubicBezTo>
                  <a:pt x="474" y="147"/>
                  <a:pt x="475" y="146"/>
                  <a:pt x="475" y="145"/>
                </a:cubicBezTo>
                <a:cubicBezTo>
                  <a:pt x="475" y="143"/>
                  <a:pt x="474" y="143"/>
                  <a:pt x="473" y="143"/>
                </a:cubicBezTo>
                <a:cubicBezTo>
                  <a:pt x="472" y="143"/>
                  <a:pt x="471" y="143"/>
                  <a:pt x="471" y="145"/>
                </a:cubicBezTo>
                <a:cubicBezTo>
                  <a:pt x="471" y="146"/>
                  <a:pt x="472" y="147"/>
                  <a:pt x="473" y="147"/>
                </a:cubicBezTo>
                <a:close/>
                <a:moveTo>
                  <a:pt x="494" y="146"/>
                </a:moveTo>
                <a:cubicBezTo>
                  <a:pt x="494" y="146"/>
                  <a:pt x="495" y="145"/>
                  <a:pt x="495" y="145"/>
                </a:cubicBezTo>
                <a:cubicBezTo>
                  <a:pt x="495" y="144"/>
                  <a:pt x="494" y="143"/>
                  <a:pt x="494" y="143"/>
                </a:cubicBezTo>
                <a:cubicBezTo>
                  <a:pt x="493" y="143"/>
                  <a:pt x="492" y="144"/>
                  <a:pt x="492" y="145"/>
                </a:cubicBezTo>
                <a:cubicBezTo>
                  <a:pt x="492" y="145"/>
                  <a:pt x="493" y="146"/>
                  <a:pt x="494" y="146"/>
                </a:cubicBezTo>
                <a:close/>
                <a:moveTo>
                  <a:pt x="514" y="145"/>
                </a:moveTo>
                <a:cubicBezTo>
                  <a:pt x="515" y="145"/>
                  <a:pt x="515" y="145"/>
                  <a:pt x="515" y="145"/>
                </a:cubicBezTo>
                <a:cubicBezTo>
                  <a:pt x="515" y="144"/>
                  <a:pt x="515" y="144"/>
                  <a:pt x="514" y="144"/>
                </a:cubicBezTo>
                <a:cubicBezTo>
                  <a:pt x="514" y="144"/>
                  <a:pt x="514" y="144"/>
                  <a:pt x="514" y="145"/>
                </a:cubicBezTo>
                <a:cubicBezTo>
                  <a:pt x="514" y="145"/>
                  <a:pt x="514" y="145"/>
                  <a:pt x="514" y="145"/>
                </a:cubicBezTo>
                <a:close/>
                <a:moveTo>
                  <a:pt x="535" y="145"/>
                </a:moveTo>
                <a:cubicBezTo>
                  <a:pt x="535" y="144"/>
                  <a:pt x="535" y="144"/>
                  <a:pt x="535" y="144"/>
                </a:cubicBezTo>
                <a:cubicBezTo>
                  <a:pt x="535" y="144"/>
                  <a:pt x="535" y="144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1" y="165"/>
                  <a:pt x="31" y="165"/>
                </a:cubicBezTo>
                <a:cubicBezTo>
                  <a:pt x="31" y="165"/>
                  <a:pt x="31" y="165"/>
                  <a:pt x="31" y="165"/>
                </a:cubicBezTo>
                <a:cubicBezTo>
                  <a:pt x="30" y="165"/>
                  <a:pt x="30" y="165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6"/>
                </a:moveTo>
                <a:cubicBezTo>
                  <a:pt x="52" y="166"/>
                  <a:pt x="52" y="166"/>
                  <a:pt x="52" y="165"/>
                </a:cubicBezTo>
                <a:cubicBezTo>
                  <a:pt x="52" y="165"/>
                  <a:pt x="52" y="164"/>
                  <a:pt x="51" y="164"/>
                </a:cubicBezTo>
                <a:cubicBezTo>
                  <a:pt x="51" y="164"/>
                  <a:pt x="50" y="165"/>
                  <a:pt x="50" y="165"/>
                </a:cubicBezTo>
                <a:cubicBezTo>
                  <a:pt x="50" y="166"/>
                  <a:pt x="51" y="166"/>
                  <a:pt x="51" y="166"/>
                </a:cubicBezTo>
                <a:close/>
                <a:moveTo>
                  <a:pt x="72" y="167"/>
                </a:moveTo>
                <a:cubicBezTo>
                  <a:pt x="73" y="167"/>
                  <a:pt x="74" y="166"/>
                  <a:pt x="74" y="165"/>
                </a:cubicBezTo>
                <a:cubicBezTo>
                  <a:pt x="74" y="164"/>
                  <a:pt x="73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7"/>
                  <a:pt x="72" y="167"/>
                </a:cubicBezTo>
                <a:close/>
                <a:moveTo>
                  <a:pt x="92" y="168"/>
                </a:moveTo>
                <a:cubicBezTo>
                  <a:pt x="94" y="168"/>
                  <a:pt x="95" y="167"/>
                  <a:pt x="95" y="165"/>
                </a:cubicBezTo>
                <a:cubicBezTo>
                  <a:pt x="95" y="164"/>
                  <a:pt x="94" y="162"/>
                  <a:pt x="92" y="162"/>
                </a:cubicBezTo>
                <a:cubicBezTo>
                  <a:pt x="91" y="162"/>
                  <a:pt x="90" y="164"/>
                  <a:pt x="90" y="165"/>
                </a:cubicBezTo>
                <a:cubicBezTo>
                  <a:pt x="90" y="167"/>
                  <a:pt x="91" y="168"/>
                  <a:pt x="92" y="168"/>
                </a:cubicBezTo>
                <a:close/>
                <a:moveTo>
                  <a:pt x="113" y="169"/>
                </a:moveTo>
                <a:cubicBezTo>
                  <a:pt x="115" y="169"/>
                  <a:pt x="117" y="167"/>
                  <a:pt x="117" y="165"/>
                </a:cubicBezTo>
                <a:cubicBezTo>
                  <a:pt x="117" y="163"/>
                  <a:pt x="115" y="161"/>
                  <a:pt x="113" y="161"/>
                </a:cubicBezTo>
                <a:cubicBezTo>
                  <a:pt x="111" y="161"/>
                  <a:pt x="109" y="163"/>
                  <a:pt x="109" y="165"/>
                </a:cubicBezTo>
                <a:cubicBezTo>
                  <a:pt x="109" y="167"/>
                  <a:pt x="111" y="169"/>
                  <a:pt x="113" y="169"/>
                </a:cubicBezTo>
                <a:close/>
                <a:moveTo>
                  <a:pt x="134" y="170"/>
                </a:moveTo>
                <a:cubicBezTo>
                  <a:pt x="136" y="170"/>
                  <a:pt x="139" y="168"/>
                  <a:pt x="139" y="165"/>
                </a:cubicBezTo>
                <a:cubicBezTo>
                  <a:pt x="139" y="162"/>
                  <a:pt x="136" y="160"/>
                  <a:pt x="134" y="160"/>
                </a:cubicBezTo>
                <a:cubicBezTo>
                  <a:pt x="131" y="160"/>
                  <a:pt x="129" y="162"/>
                  <a:pt x="129" y="165"/>
                </a:cubicBezTo>
                <a:cubicBezTo>
                  <a:pt x="129" y="168"/>
                  <a:pt x="131" y="170"/>
                  <a:pt x="134" y="170"/>
                </a:cubicBezTo>
                <a:close/>
                <a:moveTo>
                  <a:pt x="154" y="159"/>
                </a:moveTo>
                <a:cubicBezTo>
                  <a:pt x="151" y="159"/>
                  <a:pt x="148" y="162"/>
                  <a:pt x="148" y="165"/>
                </a:cubicBezTo>
                <a:cubicBezTo>
                  <a:pt x="148" y="169"/>
                  <a:pt x="151" y="172"/>
                  <a:pt x="154" y="172"/>
                </a:cubicBezTo>
                <a:cubicBezTo>
                  <a:pt x="158" y="172"/>
                  <a:pt x="161" y="169"/>
                  <a:pt x="161" y="165"/>
                </a:cubicBezTo>
                <a:cubicBezTo>
                  <a:pt x="161" y="162"/>
                  <a:pt x="158" y="159"/>
                  <a:pt x="154" y="159"/>
                </a:cubicBezTo>
                <a:close/>
                <a:moveTo>
                  <a:pt x="167" y="165"/>
                </a:moveTo>
                <a:cubicBezTo>
                  <a:pt x="167" y="169"/>
                  <a:pt x="170" y="173"/>
                  <a:pt x="175" y="173"/>
                </a:cubicBezTo>
                <a:cubicBezTo>
                  <a:pt x="179" y="173"/>
                  <a:pt x="182" y="169"/>
                  <a:pt x="182" y="165"/>
                </a:cubicBezTo>
                <a:cubicBezTo>
                  <a:pt x="182" y="161"/>
                  <a:pt x="179" y="157"/>
                  <a:pt x="175" y="157"/>
                </a:cubicBezTo>
                <a:cubicBezTo>
                  <a:pt x="170" y="157"/>
                  <a:pt x="167" y="161"/>
                  <a:pt x="167" y="165"/>
                </a:cubicBezTo>
                <a:close/>
                <a:moveTo>
                  <a:pt x="186" y="165"/>
                </a:moveTo>
                <a:cubicBezTo>
                  <a:pt x="186" y="170"/>
                  <a:pt x="190" y="174"/>
                  <a:pt x="195" y="174"/>
                </a:cubicBezTo>
                <a:cubicBezTo>
                  <a:pt x="200" y="174"/>
                  <a:pt x="204" y="170"/>
                  <a:pt x="204" y="165"/>
                </a:cubicBezTo>
                <a:cubicBezTo>
                  <a:pt x="204" y="160"/>
                  <a:pt x="200" y="156"/>
                  <a:pt x="195" y="156"/>
                </a:cubicBezTo>
                <a:cubicBezTo>
                  <a:pt x="190" y="156"/>
                  <a:pt x="186" y="160"/>
                  <a:pt x="186" y="165"/>
                </a:cubicBezTo>
                <a:close/>
                <a:moveTo>
                  <a:pt x="350" y="165"/>
                </a:moveTo>
                <a:cubicBezTo>
                  <a:pt x="350" y="159"/>
                  <a:pt x="345" y="155"/>
                  <a:pt x="339" y="155"/>
                </a:cubicBezTo>
                <a:cubicBezTo>
                  <a:pt x="334" y="155"/>
                  <a:pt x="330" y="158"/>
                  <a:pt x="329" y="163"/>
                </a:cubicBezTo>
                <a:cubicBezTo>
                  <a:pt x="328" y="158"/>
                  <a:pt x="324" y="155"/>
                  <a:pt x="319" y="155"/>
                </a:cubicBezTo>
                <a:cubicBezTo>
                  <a:pt x="314" y="155"/>
                  <a:pt x="310" y="158"/>
                  <a:pt x="308" y="163"/>
                </a:cubicBezTo>
                <a:cubicBezTo>
                  <a:pt x="307" y="158"/>
                  <a:pt x="303" y="155"/>
                  <a:pt x="298" y="155"/>
                </a:cubicBezTo>
                <a:cubicBezTo>
                  <a:pt x="293" y="155"/>
                  <a:pt x="289" y="158"/>
                  <a:pt x="288" y="163"/>
                </a:cubicBezTo>
                <a:cubicBezTo>
                  <a:pt x="287" y="158"/>
                  <a:pt x="283" y="155"/>
                  <a:pt x="278" y="155"/>
                </a:cubicBezTo>
                <a:cubicBezTo>
                  <a:pt x="273" y="155"/>
                  <a:pt x="268" y="158"/>
                  <a:pt x="267" y="163"/>
                </a:cubicBezTo>
                <a:cubicBezTo>
                  <a:pt x="266" y="158"/>
                  <a:pt x="262" y="155"/>
                  <a:pt x="257" y="155"/>
                </a:cubicBezTo>
                <a:cubicBezTo>
                  <a:pt x="252" y="155"/>
                  <a:pt x="248" y="158"/>
                  <a:pt x="247" y="163"/>
                </a:cubicBezTo>
                <a:cubicBezTo>
                  <a:pt x="246" y="158"/>
                  <a:pt x="241" y="155"/>
                  <a:pt x="236" y="155"/>
                </a:cubicBezTo>
                <a:cubicBezTo>
                  <a:pt x="231" y="155"/>
                  <a:pt x="227" y="158"/>
                  <a:pt x="226" y="163"/>
                </a:cubicBezTo>
                <a:cubicBezTo>
                  <a:pt x="225" y="158"/>
                  <a:pt x="221" y="155"/>
                  <a:pt x="216" y="155"/>
                </a:cubicBezTo>
                <a:cubicBezTo>
                  <a:pt x="210" y="155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ubicBezTo>
                  <a:pt x="221" y="176"/>
                  <a:pt x="225" y="172"/>
                  <a:pt x="226" y="168"/>
                </a:cubicBezTo>
                <a:cubicBezTo>
                  <a:pt x="227" y="172"/>
                  <a:pt x="231" y="176"/>
                  <a:pt x="236" y="176"/>
                </a:cubicBezTo>
                <a:cubicBezTo>
                  <a:pt x="241" y="176"/>
                  <a:pt x="246" y="172"/>
                  <a:pt x="247" y="168"/>
                </a:cubicBezTo>
                <a:cubicBezTo>
                  <a:pt x="248" y="172"/>
                  <a:pt x="252" y="176"/>
                  <a:pt x="257" y="176"/>
                </a:cubicBezTo>
                <a:cubicBezTo>
                  <a:pt x="262" y="176"/>
                  <a:pt x="266" y="172"/>
                  <a:pt x="267" y="168"/>
                </a:cubicBezTo>
                <a:cubicBezTo>
                  <a:pt x="268" y="172"/>
                  <a:pt x="273" y="176"/>
                  <a:pt x="278" y="176"/>
                </a:cubicBezTo>
                <a:cubicBezTo>
                  <a:pt x="283" y="176"/>
                  <a:pt x="287" y="172"/>
                  <a:pt x="288" y="168"/>
                </a:cubicBezTo>
                <a:cubicBezTo>
                  <a:pt x="289" y="172"/>
                  <a:pt x="293" y="176"/>
                  <a:pt x="298" y="176"/>
                </a:cubicBezTo>
                <a:cubicBezTo>
                  <a:pt x="303" y="176"/>
                  <a:pt x="307" y="172"/>
                  <a:pt x="308" y="168"/>
                </a:cubicBezTo>
                <a:cubicBezTo>
                  <a:pt x="310" y="172"/>
                  <a:pt x="314" y="176"/>
                  <a:pt x="319" y="176"/>
                </a:cubicBezTo>
                <a:cubicBezTo>
                  <a:pt x="324" y="176"/>
                  <a:pt x="328" y="172"/>
                  <a:pt x="329" y="168"/>
                </a:cubicBezTo>
                <a:cubicBezTo>
                  <a:pt x="330" y="172"/>
                  <a:pt x="334" y="176"/>
                  <a:pt x="339" y="176"/>
                </a:cubicBezTo>
                <a:cubicBezTo>
                  <a:pt x="345" y="176"/>
                  <a:pt x="350" y="171"/>
                  <a:pt x="350" y="165"/>
                </a:cubicBezTo>
                <a:cubicBezTo>
                  <a:pt x="350" y="171"/>
                  <a:pt x="354" y="175"/>
                  <a:pt x="360" y="175"/>
                </a:cubicBezTo>
                <a:cubicBezTo>
                  <a:pt x="365" y="175"/>
                  <a:pt x="370" y="171"/>
                  <a:pt x="370" y="165"/>
                </a:cubicBezTo>
                <a:cubicBezTo>
                  <a:pt x="370" y="160"/>
                  <a:pt x="365" y="155"/>
                  <a:pt x="360" y="155"/>
                </a:cubicBezTo>
                <a:cubicBezTo>
                  <a:pt x="354" y="155"/>
                  <a:pt x="350" y="160"/>
                  <a:pt x="350" y="165"/>
                </a:cubicBezTo>
                <a:close/>
                <a:moveTo>
                  <a:pt x="380" y="157"/>
                </a:moveTo>
                <a:cubicBezTo>
                  <a:pt x="376" y="157"/>
                  <a:pt x="372" y="160"/>
                  <a:pt x="372" y="165"/>
                </a:cubicBezTo>
                <a:cubicBezTo>
                  <a:pt x="372" y="170"/>
                  <a:pt x="376" y="174"/>
                  <a:pt x="380" y="174"/>
                </a:cubicBezTo>
                <a:cubicBezTo>
                  <a:pt x="385" y="174"/>
                  <a:pt x="389" y="170"/>
                  <a:pt x="389" y="165"/>
                </a:cubicBezTo>
                <a:cubicBezTo>
                  <a:pt x="389" y="160"/>
                  <a:pt x="385" y="157"/>
                  <a:pt x="380" y="157"/>
                </a:cubicBezTo>
                <a:close/>
                <a:moveTo>
                  <a:pt x="401" y="158"/>
                </a:moveTo>
                <a:cubicBezTo>
                  <a:pt x="397" y="158"/>
                  <a:pt x="394" y="161"/>
                  <a:pt x="394" y="165"/>
                </a:cubicBezTo>
                <a:cubicBezTo>
                  <a:pt x="394" y="169"/>
                  <a:pt x="397" y="172"/>
                  <a:pt x="401" y="172"/>
                </a:cubicBezTo>
                <a:cubicBezTo>
                  <a:pt x="405" y="172"/>
                  <a:pt x="408" y="169"/>
                  <a:pt x="408" y="165"/>
                </a:cubicBezTo>
                <a:cubicBezTo>
                  <a:pt x="408" y="161"/>
                  <a:pt x="405" y="158"/>
                  <a:pt x="401" y="158"/>
                </a:cubicBezTo>
                <a:close/>
                <a:moveTo>
                  <a:pt x="422" y="159"/>
                </a:moveTo>
                <a:cubicBezTo>
                  <a:pt x="418" y="159"/>
                  <a:pt x="416" y="162"/>
                  <a:pt x="416" y="165"/>
                </a:cubicBezTo>
                <a:cubicBezTo>
                  <a:pt x="416" y="168"/>
                  <a:pt x="418" y="171"/>
                  <a:pt x="422" y="171"/>
                </a:cubicBezTo>
                <a:cubicBezTo>
                  <a:pt x="425" y="171"/>
                  <a:pt x="427" y="168"/>
                  <a:pt x="427" y="165"/>
                </a:cubicBezTo>
                <a:cubicBezTo>
                  <a:pt x="427" y="162"/>
                  <a:pt x="425" y="159"/>
                  <a:pt x="422" y="159"/>
                </a:cubicBezTo>
                <a:close/>
                <a:moveTo>
                  <a:pt x="442" y="170"/>
                </a:moveTo>
                <a:cubicBezTo>
                  <a:pt x="445" y="170"/>
                  <a:pt x="447" y="168"/>
                  <a:pt x="447" y="165"/>
                </a:cubicBezTo>
                <a:cubicBezTo>
                  <a:pt x="447" y="163"/>
                  <a:pt x="445" y="161"/>
                  <a:pt x="442" y="161"/>
                </a:cubicBezTo>
                <a:cubicBezTo>
                  <a:pt x="440" y="161"/>
                  <a:pt x="438" y="163"/>
                  <a:pt x="438" y="165"/>
                </a:cubicBezTo>
                <a:cubicBezTo>
                  <a:pt x="438" y="168"/>
                  <a:pt x="440" y="170"/>
                  <a:pt x="442" y="170"/>
                </a:cubicBezTo>
                <a:close/>
                <a:moveTo>
                  <a:pt x="463" y="169"/>
                </a:moveTo>
                <a:cubicBezTo>
                  <a:pt x="465" y="169"/>
                  <a:pt x="466" y="167"/>
                  <a:pt x="466" y="165"/>
                </a:cubicBezTo>
                <a:cubicBezTo>
                  <a:pt x="466" y="163"/>
                  <a:pt x="465" y="162"/>
                  <a:pt x="463" y="162"/>
                </a:cubicBezTo>
                <a:cubicBezTo>
                  <a:pt x="461" y="162"/>
                  <a:pt x="459" y="163"/>
                  <a:pt x="459" y="165"/>
                </a:cubicBezTo>
                <a:cubicBezTo>
                  <a:pt x="459" y="167"/>
                  <a:pt x="461" y="169"/>
                  <a:pt x="463" y="169"/>
                </a:cubicBezTo>
                <a:close/>
                <a:moveTo>
                  <a:pt x="483" y="168"/>
                </a:moveTo>
                <a:cubicBezTo>
                  <a:pt x="485" y="168"/>
                  <a:pt x="486" y="166"/>
                  <a:pt x="486" y="165"/>
                </a:cubicBezTo>
                <a:cubicBezTo>
                  <a:pt x="486" y="164"/>
                  <a:pt x="485" y="163"/>
                  <a:pt x="483" y="163"/>
                </a:cubicBezTo>
                <a:cubicBezTo>
                  <a:pt x="482" y="163"/>
                  <a:pt x="481" y="164"/>
                  <a:pt x="481" y="165"/>
                </a:cubicBezTo>
                <a:cubicBezTo>
                  <a:pt x="481" y="166"/>
                  <a:pt x="482" y="168"/>
                  <a:pt x="483" y="168"/>
                </a:cubicBezTo>
                <a:close/>
                <a:moveTo>
                  <a:pt x="504" y="167"/>
                </a:moveTo>
                <a:cubicBezTo>
                  <a:pt x="505" y="167"/>
                  <a:pt x="505" y="166"/>
                  <a:pt x="505" y="165"/>
                </a:cubicBezTo>
                <a:cubicBezTo>
                  <a:pt x="505" y="164"/>
                  <a:pt x="505" y="164"/>
                  <a:pt x="504" y="164"/>
                </a:cubicBezTo>
                <a:cubicBezTo>
                  <a:pt x="503" y="164"/>
                  <a:pt x="502" y="164"/>
                  <a:pt x="502" y="165"/>
                </a:cubicBezTo>
                <a:cubicBezTo>
                  <a:pt x="502" y="166"/>
                  <a:pt x="503" y="167"/>
                  <a:pt x="504" y="167"/>
                </a:cubicBezTo>
                <a:close/>
                <a:moveTo>
                  <a:pt x="524" y="166"/>
                </a:moveTo>
                <a:cubicBezTo>
                  <a:pt x="525" y="166"/>
                  <a:pt x="525" y="166"/>
                  <a:pt x="525" y="165"/>
                </a:cubicBezTo>
                <a:cubicBezTo>
                  <a:pt x="525" y="165"/>
                  <a:pt x="525" y="164"/>
                  <a:pt x="524" y="164"/>
                </a:cubicBezTo>
                <a:cubicBezTo>
                  <a:pt x="524" y="164"/>
                  <a:pt x="524" y="165"/>
                  <a:pt x="524" y="165"/>
                </a:cubicBezTo>
                <a:cubicBezTo>
                  <a:pt x="524" y="166"/>
                  <a:pt x="524" y="166"/>
                  <a:pt x="524" y="166"/>
                </a:cubicBezTo>
                <a:close/>
                <a:moveTo>
                  <a:pt x="545" y="166"/>
                </a:moveTo>
                <a:cubicBezTo>
                  <a:pt x="545" y="166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6"/>
                  <a:pt x="545" y="166"/>
                </a:cubicBezTo>
                <a:close/>
                <a:moveTo>
                  <a:pt x="566" y="165"/>
                </a:move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5"/>
                </a:moveTo>
                <a:cubicBezTo>
                  <a:pt x="20" y="185"/>
                  <a:pt x="20" y="185"/>
                  <a:pt x="20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1" y="186"/>
                  <a:pt x="21" y="186"/>
                  <a:pt x="21" y="186"/>
                </a:cubicBezTo>
                <a:cubicBezTo>
                  <a:pt x="21" y="185"/>
                  <a:pt x="21" y="185"/>
                  <a:pt x="20" y="185"/>
                </a:cubicBezTo>
                <a:close/>
                <a:moveTo>
                  <a:pt x="41" y="184"/>
                </a:moveTo>
                <a:cubicBezTo>
                  <a:pt x="40" y="184"/>
                  <a:pt x="40" y="185"/>
                  <a:pt x="40" y="186"/>
                </a:cubicBezTo>
                <a:cubicBezTo>
                  <a:pt x="40" y="186"/>
                  <a:pt x="40" y="187"/>
                  <a:pt x="41" y="187"/>
                </a:cubicBezTo>
                <a:cubicBezTo>
                  <a:pt x="42" y="187"/>
                  <a:pt x="42" y="186"/>
                  <a:pt x="42" y="186"/>
                </a:cubicBezTo>
                <a:cubicBezTo>
                  <a:pt x="42" y="185"/>
                  <a:pt x="42" y="184"/>
                  <a:pt x="41" y="184"/>
                </a:cubicBezTo>
                <a:close/>
                <a:moveTo>
                  <a:pt x="62" y="184"/>
                </a:moveTo>
                <a:cubicBezTo>
                  <a:pt x="60" y="184"/>
                  <a:pt x="59" y="185"/>
                  <a:pt x="59" y="186"/>
                </a:cubicBezTo>
                <a:cubicBezTo>
                  <a:pt x="59" y="187"/>
                  <a:pt x="60" y="188"/>
                  <a:pt x="62" y="188"/>
                </a:cubicBezTo>
                <a:cubicBezTo>
                  <a:pt x="63" y="188"/>
                  <a:pt x="64" y="187"/>
                  <a:pt x="64" y="186"/>
                </a:cubicBezTo>
                <a:cubicBezTo>
                  <a:pt x="64" y="185"/>
                  <a:pt x="63" y="184"/>
                  <a:pt x="62" y="184"/>
                </a:cubicBezTo>
                <a:close/>
                <a:moveTo>
                  <a:pt x="82" y="183"/>
                </a:moveTo>
                <a:cubicBezTo>
                  <a:pt x="80" y="183"/>
                  <a:pt x="79" y="184"/>
                  <a:pt x="79" y="186"/>
                </a:cubicBezTo>
                <a:cubicBezTo>
                  <a:pt x="79" y="187"/>
                  <a:pt x="80" y="189"/>
                  <a:pt x="82" y="189"/>
                </a:cubicBezTo>
                <a:cubicBezTo>
                  <a:pt x="84" y="189"/>
                  <a:pt x="85" y="187"/>
                  <a:pt x="85" y="186"/>
                </a:cubicBezTo>
                <a:cubicBezTo>
                  <a:pt x="85" y="184"/>
                  <a:pt x="84" y="183"/>
                  <a:pt x="82" y="183"/>
                </a:cubicBezTo>
                <a:close/>
                <a:moveTo>
                  <a:pt x="103" y="182"/>
                </a:moveTo>
                <a:cubicBezTo>
                  <a:pt x="100" y="182"/>
                  <a:pt x="99" y="183"/>
                  <a:pt x="99" y="186"/>
                </a:cubicBezTo>
                <a:cubicBezTo>
                  <a:pt x="99" y="188"/>
                  <a:pt x="100" y="190"/>
                  <a:pt x="103" y="190"/>
                </a:cubicBezTo>
                <a:cubicBezTo>
                  <a:pt x="105" y="190"/>
                  <a:pt x="107" y="188"/>
                  <a:pt x="107" y="186"/>
                </a:cubicBezTo>
                <a:cubicBezTo>
                  <a:pt x="107" y="183"/>
                  <a:pt x="105" y="182"/>
                  <a:pt x="103" y="182"/>
                </a:cubicBezTo>
                <a:close/>
                <a:moveTo>
                  <a:pt x="123" y="191"/>
                </a:moveTo>
                <a:cubicBezTo>
                  <a:pt x="126" y="191"/>
                  <a:pt x="129" y="189"/>
                  <a:pt x="129" y="186"/>
                </a:cubicBezTo>
                <a:cubicBezTo>
                  <a:pt x="129" y="183"/>
                  <a:pt x="126" y="180"/>
                  <a:pt x="123" y="180"/>
                </a:cubicBezTo>
                <a:cubicBezTo>
                  <a:pt x="120" y="180"/>
                  <a:pt x="118" y="183"/>
                  <a:pt x="118" y="186"/>
                </a:cubicBezTo>
                <a:cubicBezTo>
                  <a:pt x="118" y="189"/>
                  <a:pt x="120" y="191"/>
                  <a:pt x="123" y="191"/>
                </a:cubicBezTo>
                <a:close/>
                <a:moveTo>
                  <a:pt x="137" y="186"/>
                </a:moveTo>
                <a:cubicBezTo>
                  <a:pt x="137" y="190"/>
                  <a:pt x="140" y="193"/>
                  <a:pt x="144" y="193"/>
                </a:cubicBezTo>
                <a:cubicBezTo>
                  <a:pt x="148" y="193"/>
                  <a:pt x="151" y="190"/>
                  <a:pt x="151" y="186"/>
                </a:cubicBezTo>
                <a:cubicBezTo>
                  <a:pt x="151" y="182"/>
                  <a:pt x="148" y="179"/>
                  <a:pt x="144" y="179"/>
                </a:cubicBezTo>
                <a:cubicBezTo>
                  <a:pt x="140" y="179"/>
                  <a:pt x="137" y="182"/>
                  <a:pt x="137" y="186"/>
                </a:cubicBezTo>
                <a:close/>
                <a:moveTo>
                  <a:pt x="156" y="186"/>
                </a:moveTo>
                <a:cubicBezTo>
                  <a:pt x="156" y="190"/>
                  <a:pt x="160" y="194"/>
                  <a:pt x="164" y="194"/>
                </a:cubicBezTo>
                <a:cubicBezTo>
                  <a:pt x="169" y="194"/>
                  <a:pt x="173" y="190"/>
                  <a:pt x="173" y="186"/>
                </a:cubicBezTo>
                <a:cubicBezTo>
                  <a:pt x="173" y="181"/>
                  <a:pt x="169" y="177"/>
                  <a:pt x="164" y="177"/>
                </a:cubicBezTo>
                <a:cubicBezTo>
                  <a:pt x="160" y="177"/>
                  <a:pt x="156" y="181"/>
                  <a:pt x="156" y="186"/>
                </a:cubicBezTo>
                <a:close/>
                <a:moveTo>
                  <a:pt x="195" y="186"/>
                </a:moveTo>
                <a:cubicBezTo>
                  <a:pt x="195" y="192"/>
                  <a:pt x="200" y="196"/>
                  <a:pt x="206" y="196"/>
                </a:cubicBezTo>
                <a:cubicBezTo>
                  <a:pt x="211" y="196"/>
                  <a:pt x="215" y="193"/>
                  <a:pt x="216" y="188"/>
                </a:cubicBezTo>
                <a:cubicBezTo>
                  <a:pt x="217" y="193"/>
                  <a:pt x="221" y="196"/>
                  <a:pt x="226" y="196"/>
                </a:cubicBezTo>
                <a:cubicBezTo>
                  <a:pt x="231" y="196"/>
                  <a:pt x="235" y="193"/>
                  <a:pt x="236" y="188"/>
                </a:cubicBezTo>
                <a:cubicBezTo>
                  <a:pt x="238" y="193"/>
                  <a:pt x="242" y="196"/>
                  <a:pt x="247" y="196"/>
                </a:cubicBezTo>
                <a:cubicBezTo>
                  <a:pt x="252" y="196"/>
                  <a:pt x="256" y="193"/>
                  <a:pt x="257" y="188"/>
                </a:cubicBezTo>
                <a:cubicBezTo>
                  <a:pt x="258" y="193"/>
                  <a:pt x="262" y="196"/>
                  <a:pt x="267" y="196"/>
                </a:cubicBezTo>
                <a:cubicBezTo>
                  <a:pt x="272" y="196"/>
                  <a:pt x="276" y="193"/>
                  <a:pt x="278" y="188"/>
                </a:cubicBezTo>
                <a:cubicBezTo>
                  <a:pt x="279" y="193"/>
                  <a:pt x="283" y="196"/>
                  <a:pt x="288" y="196"/>
                </a:cubicBezTo>
                <a:cubicBezTo>
                  <a:pt x="293" y="196"/>
                  <a:pt x="297" y="193"/>
                  <a:pt x="298" y="188"/>
                </a:cubicBezTo>
                <a:cubicBezTo>
                  <a:pt x="299" y="193"/>
                  <a:pt x="303" y="196"/>
                  <a:pt x="308" y="196"/>
                </a:cubicBezTo>
                <a:cubicBezTo>
                  <a:pt x="313" y="196"/>
                  <a:pt x="318" y="193"/>
                  <a:pt x="319" y="188"/>
                </a:cubicBezTo>
                <a:cubicBezTo>
                  <a:pt x="320" y="193"/>
                  <a:pt x="324" y="196"/>
                  <a:pt x="329" y="196"/>
                </a:cubicBezTo>
                <a:cubicBezTo>
                  <a:pt x="334" y="196"/>
                  <a:pt x="338" y="193"/>
                  <a:pt x="339" y="188"/>
                </a:cubicBezTo>
                <a:cubicBezTo>
                  <a:pt x="340" y="193"/>
                  <a:pt x="345" y="196"/>
                  <a:pt x="350" y="196"/>
                </a:cubicBezTo>
                <a:cubicBezTo>
                  <a:pt x="355" y="196"/>
                  <a:pt x="360" y="192"/>
                  <a:pt x="360" y="186"/>
                </a:cubicBezTo>
                <a:cubicBezTo>
                  <a:pt x="360" y="180"/>
                  <a:pt x="355" y="175"/>
                  <a:pt x="350" y="175"/>
                </a:cubicBezTo>
                <a:cubicBezTo>
                  <a:pt x="345" y="175"/>
                  <a:pt x="340" y="179"/>
                  <a:pt x="339" y="183"/>
                </a:cubicBezTo>
                <a:cubicBezTo>
                  <a:pt x="338" y="179"/>
                  <a:pt x="334" y="175"/>
                  <a:pt x="329" y="175"/>
                </a:cubicBezTo>
                <a:cubicBezTo>
                  <a:pt x="324" y="175"/>
                  <a:pt x="320" y="179"/>
                  <a:pt x="319" y="183"/>
                </a:cubicBezTo>
                <a:cubicBezTo>
                  <a:pt x="318" y="179"/>
                  <a:pt x="313" y="175"/>
                  <a:pt x="308" y="175"/>
                </a:cubicBezTo>
                <a:cubicBezTo>
                  <a:pt x="303" y="175"/>
                  <a:pt x="299" y="179"/>
                  <a:pt x="298" y="183"/>
                </a:cubicBezTo>
                <a:cubicBezTo>
                  <a:pt x="297" y="179"/>
                  <a:pt x="293" y="175"/>
                  <a:pt x="288" y="175"/>
                </a:cubicBezTo>
                <a:cubicBezTo>
                  <a:pt x="283" y="175"/>
                  <a:pt x="279" y="179"/>
                  <a:pt x="278" y="183"/>
                </a:cubicBezTo>
                <a:cubicBezTo>
                  <a:pt x="276" y="179"/>
                  <a:pt x="272" y="175"/>
                  <a:pt x="267" y="175"/>
                </a:cubicBezTo>
                <a:cubicBezTo>
                  <a:pt x="262" y="175"/>
                  <a:pt x="258" y="179"/>
                  <a:pt x="257" y="183"/>
                </a:cubicBezTo>
                <a:cubicBezTo>
                  <a:pt x="256" y="179"/>
                  <a:pt x="252" y="175"/>
                  <a:pt x="247" y="175"/>
                </a:cubicBezTo>
                <a:cubicBezTo>
                  <a:pt x="242" y="175"/>
                  <a:pt x="238" y="179"/>
                  <a:pt x="236" y="183"/>
                </a:cubicBezTo>
                <a:cubicBezTo>
                  <a:pt x="235" y="179"/>
                  <a:pt x="231" y="175"/>
                  <a:pt x="226" y="175"/>
                </a:cubicBezTo>
                <a:cubicBezTo>
                  <a:pt x="221" y="175"/>
                  <a:pt x="217" y="179"/>
                  <a:pt x="216" y="183"/>
                </a:cubicBezTo>
                <a:cubicBezTo>
                  <a:pt x="215" y="179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80"/>
                  <a:pt x="190" y="176"/>
                  <a:pt x="185" y="176"/>
                </a:cubicBezTo>
                <a:cubicBezTo>
                  <a:pt x="179" y="176"/>
                  <a:pt x="175" y="180"/>
                  <a:pt x="175" y="186"/>
                </a:cubicBezTo>
                <a:cubicBezTo>
                  <a:pt x="175" y="191"/>
                  <a:pt x="179" y="196"/>
                  <a:pt x="185" y="196"/>
                </a:cubicBezTo>
                <a:cubicBezTo>
                  <a:pt x="190" y="196"/>
                  <a:pt x="195" y="191"/>
                  <a:pt x="195" y="186"/>
                </a:cubicBezTo>
                <a:close/>
                <a:moveTo>
                  <a:pt x="379" y="186"/>
                </a:moveTo>
                <a:cubicBezTo>
                  <a:pt x="379" y="181"/>
                  <a:pt x="375" y="176"/>
                  <a:pt x="370" y="176"/>
                </a:cubicBezTo>
                <a:cubicBezTo>
                  <a:pt x="365" y="176"/>
                  <a:pt x="361" y="181"/>
                  <a:pt x="361" y="186"/>
                </a:cubicBezTo>
                <a:cubicBezTo>
                  <a:pt x="361" y="191"/>
                  <a:pt x="365" y="195"/>
                  <a:pt x="370" y="195"/>
                </a:cubicBezTo>
                <a:cubicBezTo>
                  <a:pt x="375" y="195"/>
                  <a:pt x="379" y="191"/>
                  <a:pt x="379" y="186"/>
                </a:cubicBezTo>
                <a:close/>
                <a:moveTo>
                  <a:pt x="383" y="186"/>
                </a:moveTo>
                <a:cubicBezTo>
                  <a:pt x="383" y="190"/>
                  <a:pt x="386" y="193"/>
                  <a:pt x="391" y="193"/>
                </a:cubicBezTo>
                <a:cubicBezTo>
                  <a:pt x="395" y="193"/>
                  <a:pt x="398" y="190"/>
                  <a:pt x="398" y="186"/>
                </a:cubicBezTo>
                <a:cubicBezTo>
                  <a:pt x="398" y="181"/>
                  <a:pt x="395" y="178"/>
                  <a:pt x="391" y="178"/>
                </a:cubicBezTo>
                <a:cubicBezTo>
                  <a:pt x="386" y="178"/>
                  <a:pt x="383" y="181"/>
                  <a:pt x="383" y="186"/>
                </a:cubicBezTo>
                <a:close/>
                <a:moveTo>
                  <a:pt x="411" y="192"/>
                </a:moveTo>
                <a:cubicBezTo>
                  <a:pt x="415" y="192"/>
                  <a:pt x="418" y="189"/>
                  <a:pt x="418" y="186"/>
                </a:cubicBezTo>
                <a:cubicBezTo>
                  <a:pt x="418" y="182"/>
                  <a:pt x="415" y="179"/>
                  <a:pt x="411" y="179"/>
                </a:cubicBezTo>
                <a:cubicBezTo>
                  <a:pt x="408" y="179"/>
                  <a:pt x="405" y="182"/>
                  <a:pt x="405" y="186"/>
                </a:cubicBezTo>
                <a:cubicBezTo>
                  <a:pt x="405" y="189"/>
                  <a:pt x="408" y="192"/>
                  <a:pt x="411" y="192"/>
                </a:cubicBezTo>
                <a:close/>
                <a:moveTo>
                  <a:pt x="432" y="181"/>
                </a:moveTo>
                <a:cubicBezTo>
                  <a:pt x="429" y="181"/>
                  <a:pt x="427" y="183"/>
                  <a:pt x="427" y="186"/>
                </a:cubicBezTo>
                <a:cubicBezTo>
                  <a:pt x="427" y="188"/>
                  <a:pt x="429" y="191"/>
                  <a:pt x="432" y="191"/>
                </a:cubicBezTo>
                <a:cubicBezTo>
                  <a:pt x="435" y="191"/>
                  <a:pt x="437" y="188"/>
                  <a:pt x="437" y="186"/>
                </a:cubicBezTo>
                <a:cubicBezTo>
                  <a:pt x="437" y="183"/>
                  <a:pt x="435" y="181"/>
                  <a:pt x="432" y="181"/>
                </a:cubicBezTo>
                <a:close/>
                <a:moveTo>
                  <a:pt x="452" y="182"/>
                </a:moveTo>
                <a:cubicBezTo>
                  <a:pt x="450" y="182"/>
                  <a:pt x="449" y="184"/>
                  <a:pt x="449" y="186"/>
                </a:cubicBezTo>
                <a:cubicBezTo>
                  <a:pt x="449" y="188"/>
                  <a:pt x="450" y="189"/>
                  <a:pt x="452" y="189"/>
                </a:cubicBezTo>
                <a:cubicBezTo>
                  <a:pt x="455" y="189"/>
                  <a:pt x="456" y="188"/>
                  <a:pt x="456" y="186"/>
                </a:cubicBezTo>
                <a:cubicBezTo>
                  <a:pt x="456" y="184"/>
                  <a:pt x="455" y="182"/>
                  <a:pt x="452" y="182"/>
                </a:cubicBezTo>
                <a:close/>
                <a:moveTo>
                  <a:pt x="473" y="183"/>
                </a:moveTo>
                <a:cubicBezTo>
                  <a:pt x="472" y="183"/>
                  <a:pt x="470" y="184"/>
                  <a:pt x="470" y="186"/>
                </a:cubicBezTo>
                <a:cubicBezTo>
                  <a:pt x="470" y="187"/>
                  <a:pt x="472" y="188"/>
                  <a:pt x="473" y="188"/>
                </a:cubicBezTo>
                <a:cubicBezTo>
                  <a:pt x="474" y="188"/>
                  <a:pt x="476" y="187"/>
                  <a:pt x="476" y="186"/>
                </a:cubicBezTo>
                <a:cubicBezTo>
                  <a:pt x="476" y="184"/>
                  <a:pt x="474" y="183"/>
                  <a:pt x="473" y="183"/>
                </a:cubicBezTo>
                <a:close/>
                <a:moveTo>
                  <a:pt x="494" y="184"/>
                </a:moveTo>
                <a:cubicBezTo>
                  <a:pt x="493" y="184"/>
                  <a:pt x="492" y="185"/>
                  <a:pt x="492" y="186"/>
                </a:cubicBezTo>
                <a:cubicBezTo>
                  <a:pt x="492" y="187"/>
                  <a:pt x="493" y="187"/>
                  <a:pt x="494" y="187"/>
                </a:cubicBezTo>
                <a:cubicBezTo>
                  <a:pt x="495" y="187"/>
                  <a:pt x="495" y="187"/>
                  <a:pt x="495" y="186"/>
                </a:cubicBezTo>
                <a:cubicBezTo>
                  <a:pt x="495" y="185"/>
                  <a:pt x="495" y="184"/>
                  <a:pt x="494" y="184"/>
                </a:cubicBezTo>
                <a:close/>
                <a:moveTo>
                  <a:pt x="514" y="185"/>
                </a:moveTo>
                <a:cubicBezTo>
                  <a:pt x="514" y="185"/>
                  <a:pt x="513" y="185"/>
                  <a:pt x="513" y="186"/>
                </a:cubicBezTo>
                <a:cubicBezTo>
                  <a:pt x="513" y="186"/>
                  <a:pt x="514" y="187"/>
                  <a:pt x="514" y="187"/>
                </a:cubicBezTo>
                <a:cubicBezTo>
                  <a:pt x="515" y="187"/>
                  <a:pt x="515" y="186"/>
                  <a:pt x="515" y="186"/>
                </a:cubicBezTo>
                <a:cubicBezTo>
                  <a:pt x="515" y="185"/>
                  <a:pt x="515" y="185"/>
                  <a:pt x="514" y="185"/>
                </a:cubicBezTo>
                <a:close/>
                <a:moveTo>
                  <a:pt x="535" y="185"/>
                </a:moveTo>
                <a:cubicBezTo>
                  <a:pt x="535" y="185"/>
                  <a:pt x="534" y="186"/>
                  <a:pt x="534" y="186"/>
                </a:cubicBezTo>
                <a:cubicBezTo>
                  <a:pt x="534" y="186"/>
                  <a:pt x="535" y="186"/>
                  <a:pt x="535" y="186"/>
                </a:cubicBezTo>
                <a:cubicBezTo>
                  <a:pt x="535" y="186"/>
                  <a:pt x="535" y="186"/>
                  <a:pt x="535" y="186"/>
                </a:cubicBezTo>
                <a:cubicBezTo>
                  <a:pt x="535" y="186"/>
                  <a:pt x="535" y="185"/>
                  <a:pt x="535" y="185"/>
                </a:cubicBezTo>
                <a:close/>
                <a:moveTo>
                  <a:pt x="555" y="186"/>
                </a:move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lose/>
                <a:moveTo>
                  <a:pt x="10" y="206"/>
                </a:moveTo>
                <a:cubicBezTo>
                  <a:pt x="10" y="206"/>
                  <a:pt x="10" y="207"/>
                  <a:pt x="10" y="207"/>
                </a:cubicBezTo>
                <a:cubicBezTo>
                  <a:pt x="10" y="207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6"/>
                </a:moveTo>
                <a:cubicBezTo>
                  <a:pt x="30" y="206"/>
                  <a:pt x="30" y="206"/>
                  <a:pt x="30" y="206"/>
                </a:cubicBezTo>
                <a:cubicBezTo>
                  <a:pt x="30" y="207"/>
                  <a:pt x="30" y="207"/>
                  <a:pt x="31" y="207"/>
                </a:cubicBezTo>
                <a:cubicBezTo>
                  <a:pt x="31" y="207"/>
                  <a:pt x="31" y="207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lose/>
                <a:moveTo>
                  <a:pt x="51" y="205"/>
                </a:moveTo>
                <a:cubicBezTo>
                  <a:pt x="51" y="205"/>
                  <a:pt x="50" y="206"/>
                  <a:pt x="50" y="206"/>
                </a:cubicBezTo>
                <a:cubicBezTo>
                  <a:pt x="50" y="207"/>
                  <a:pt x="51" y="208"/>
                  <a:pt x="51" y="208"/>
                </a:cubicBezTo>
                <a:cubicBezTo>
                  <a:pt x="52" y="208"/>
                  <a:pt x="53" y="207"/>
                  <a:pt x="53" y="206"/>
                </a:cubicBezTo>
                <a:cubicBezTo>
                  <a:pt x="53" y="206"/>
                  <a:pt x="52" y="205"/>
                  <a:pt x="51" y="205"/>
                </a:cubicBezTo>
                <a:close/>
                <a:moveTo>
                  <a:pt x="72" y="204"/>
                </a:move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8"/>
                  <a:pt x="72" y="208"/>
                </a:cubicBezTo>
                <a:cubicBezTo>
                  <a:pt x="73" y="208"/>
                  <a:pt x="74" y="208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lose/>
                <a:moveTo>
                  <a:pt x="92" y="203"/>
                </a:moveTo>
                <a:cubicBezTo>
                  <a:pt x="91" y="203"/>
                  <a:pt x="89" y="205"/>
                  <a:pt x="89" y="206"/>
                </a:cubicBezTo>
                <a:cubicBezTo>
                  <a:pt x="89" y="208"/>
                  <a:pt x="91" y="209"/>
                  <a:pt x="92" y="209"/>
                </a:cubicBezTo>
                <a:cubicBezTo>
                  <a:pt x="94" y="209"/>
                  <a:pt x="96" y="208"/>
                  <a:pt x="96" y="206"/>
                </a:cubicBezTo>
                <a:cubicBezTo>
                  <a:pt x="96" y="205"/>
                  <a:pt x="94" y="203"/>
                  <a:pt x="92" y="203"/>
                </a:cubicBezTo>
                <a:close/>
                <a:moveTo>
                  <a:pt x="113" y="202"/>
                </a:moveTo>
                <a:cubicBezTo>
                  <a:pt x="111" y="202"/>
                  <a:pt x="109" y="204"/>
                  <a:pt x="109" y="206"/>
                </a:cubicBezTo>
                <a:cubicBezTo>
                  <a:pt x="109" y="209"/>
                  <a:pt x="111" y="211"/>
                  <a:pt x="113" y="211"/>
                </a:cubicBezTo>
                <a:cubicBezTo>
                  <a:pt x="115" y="211"/>
                  <a:pt x="117" y="209"/>
                  <a:pt x="117" y="206"/>
                </a:cubicBezTo>
                <a:cubicBezTo>
                  <a:pt x="117" y="204"/>
                  <a:pt x="115" y="202"/>
                  <a:pt x="113" y="202"/>
                </a:cubicBezTo>
                <a:close/>
                <a:moveTo>
                  <a:pt x="128" y="206"/>
                </a:moveTo>
                <a:cubicBezTo>
                  <a:pt x="128" y="209"/>
                  <a:pt x="131" y="212"/>
                  <a:pt x="134" y="212"/>
                </a:cubicBezTo>
                <a:cubicBezTo>
                  <a:pt x="137" y="212"/>
                  <a:pt x="139" y="209"/>
                  <a:pt x="139" y="206"/>
                </a:cubicBezTo>
                <a:cubicBezTo>
                  <a:pt x="139" y="203"/>
                  <a:pt x="137" y="201"/>
                  <a:pt x="134" y="201"/>
                </a:cubicBezTo>
                <a:cubicBezTo>
                  <a:pt x="131" y="201"/>
                  <a:pt x="128" y="203"/>
                  <a:pt x="128" y="206"/>
                </a:cubicBezTo>
                <a:close/>
                <a:moveTo>
                  <a:pt x="161" y="206"/>
                </a:moveTo>
                <a:cubicBezTo>
                  <a:pt x="161" y="202"/>
                  <a:pt x="158" y="199"/>
                  <a:pt x="154" y="199"/>
                </a:cubicBezTo>
                <a:cubicBezTo>
                  <a:pt x="150" y="199"/>
                  <a:pt x="147" y="202"/>
                  <a:pt x="147" y="206"/>
                </a:cubicBezTo>
                <a:cubicBezTo>
                  <a:pt x="147" y="210"/>
                  <a:pt x="150" y="213"/>
                  <a:pt x="154" y="213"/>
                </a:cubicBezTo>
                <a:cubicBezTo>
                  <a:pt x="158" y="213"/>
                  <a:pt x="161" y="210"/>
                  <a:pt x="161" y="206"/>
                </a:cubicBezTo>
                <a:close/>
                <a:moveTo>
                  <a:pt x="166" y="206"/>
                </a:moveTo>
                <a:cubicBezTo>
                  <a:pt x="166" y="211"/>
                  <a:pt x="170" y="215"/>
                  <a:pt x="175" y="215"/>
                </a:cubicBezTo>
                <a:cubicBezTo>
                  <a:pt x="179" y="215"/>
                  <a:pt x="183" y="211"/>
                  <a:pt x="183" y="206"/>
                </a:cubicBezTo>
                <a:cubicBezTo>
                  <a:pt x="183" y="202"/>
                  <a:pt x="179" y="198"/>
                  <a:pt x="175" y="198"/>
                </a:cubicBezTo>
                <a:cubicBezTo>
                  <a:pt x="170" y="198"/>
                  <a:pt x="166" y="202"/>
                  <a:pt x="166" y="206"/>
                </a:cubicBezTo>
                <a:close/>
                <a:moveTo>
                  <a:pt x="370" y="206"/>
                </a:moveTo>
                <a:cubicBezTo>
                  <a:pt x="370" y="200"/>
                  <a:pt x="366" y="196"/>
                  <a:pt x="360" y="196"/>
                </a:cubicBezTo>
                <a:cubicBezTo>
                  <a:pt x="355" y="196"/>
                  <a:pt x="351" y="199"/>
                  <a:pt x="350" y="204"/>
                </a:cubicBezTo>
                <a:cubicBezTo>
                  <a:pt x="348" y="199"/>
                  <a:pt x="344" y="196"/>
                  <a:pt x="339" y="196"/>
                </a:cubicBezTo>
                <a:cubicBezTo>
                  <a:pt x="334" y="196"/>
                  <a:pt x="330" y="199"/>
                  <a:pt x="329" y="204"/>
                </a:cubicBezTo>
                <a:cubicBezTo>
                  <a:pt x="328" y="199"/>
                  <a:pt x="324" y="196"/>
                  <a:pt x="319" y="196"/>
                </a:cubicBezTo>
                <a:cubicBezTo>
                  <a:pt x="314" y="196"/>
                  <a:pt x="310" y="199"/>
                  <a:pt x="308" y="204"/>
                </a:cubicBezTo>
                <a:cubicBezTo>
                  <a:pt x="307" y="199"/>
                  <a:pt x="303" y="196"/>
                  <a:pt x="298" y="196"/>
                </a:cubicBezTo>
                <a:cubicBezTo>
                  <a:pt x="293" y="196"/>
                  <a:pt x="289" y="199"/>
                  <a:pt x="288" y="204"/>
                </a:cubicBezTo>
                <a:cubicBezTo>
                  <a:pt x="287" y="199"/>
                  <a:pt x="283" y="196"/>
                  <a:pt x="278" y="196"/>
                </a:cubicBezTo>
                <a:cubicBezTo>
                  <a:pt x="273" y="196"/>
                  <a:pt x="268" y="199"/>
                  <a:pt x="267" y="204"/>
                </a:cubicBezTo>
                <a:cubicBezTo>
                  <a:pt x="266" y="199"/>
                  <a:pt x="262" y="196"/>
                  <a:pt x="257" y="196"/>
                </a:cubicBezTo>
                <a:cubicBezTo>
                  <a:pt x="252" y="196"/>
                  <a:pt x="248" y="199"/>
                  <a:pt x="247" y="204"/>
                </a:cubicBezTo>
                <a:cubicBezTo>
                  <a:pt x="246" y="199"/>
                  <a:pt x="241" y="196"/>
                  <a:pt x="236" y="196"/>
                </a:cubicBezTo>
                <a:cubicBezTo>
                  <a:pt x="231" y="196"/>
                  <a:pt x="227" y="199"/>
                  <a:pt x="226" y="204"/>
                </a:cubicBezTo>
                <a:cubicBezTo>
                  <a:pt x="225" y="199"/>
                  <a:pt x="221" y="196"/>
                  <a:pt x="216" y="196"/>
                </a:cubicBezTo>
                <a:cubicBezTo>
                  <a:pt x="211" y="196"/>
                  <a:pt x="206" y="200"/>
                  <a:pt x="205" y="204"/>
                </a:cubicBezTo>
                <a:cubicBezTo>
                  <a:pt x="205" y="200"/>
                  <a:pt x="200" y="196"/>
                  <a:pt x="195" y="196"/>
                </a:cubicBezTo>
                <a:cubicBezTo>
                  <a:pt x="190" y="196"/>
                  <a:pt x="185" y="201"/>
                  <a:pt x="185" y="206"/>
                </a:cubicBezTo>
                <a:cubicBezTo>
                  <a:pt x="185" y="212"/>
                  <a:pt x="190" y="217"/>
                  <a:pt x="195" y="217"/>
                </a:cubicBezTo>
                <a:cubicBezTo>
                  <a:pt x="200" y="217"/>
                  <a:pt x="205" y="213"/>
                  <a:pt x="205" y="208"/>
                </a:cubicBezTo>
                <a:cubicBezTo>
                  <a:pt x="206" y="213"/>
                  <a:pt x="211" y="217"/>
                  <a:pt x="216" y="217"/>
                </a:cubicBezTo>
                <a:cubicBezTo>
                  <a:pt x="221" y="217"/>
                  <a:pt x="225" y="213"/>
                  <a:pt x="226" y="209"/>
                </a:cubicBezTo>
                <a:cubicBezTo>
                  <a:pt x="227" y="213"/>
                  <a:pt x="231" y="217"/>
                  <a:pt x="236" y="217"/>
                </a:cubicBezTo>
                <a:cubicBezTo>
                  <a:pt x="241" y="217"/>
                  <a:pt x="246" y="213"/>
                  <a:pt x="247" y="209"/>
                </a:cubicBezTo>
                <a:cubicBezTo>
                  <a:pt x="248" y="213"/>
                  <a:pt x="252" y="217"/>
                  <a:pt x="257" y="217"/>
                </a:cubicBezTo>
                <a:cubicBezTo>
                  <a:pt x="262" y="217"/>
                  <a:pt x="266" y="213"/>
                  <a:pt x="267" y="209"/>
                </a:cubicBezTo>
                <a:cubicBezTo>
                  <a:pt x="268" y="213"/>
                  <a:pt x="273" y="217"/>
                  <a:pt x="278" y="217"/>
                </a:cubicBezTo>
                <a:cubicBezTo>
                  <a:pt x="283" y="217"/>
                  <a:pt x="287" y="213"/>
                  <a:pt x="288" y="209"/>
                </a:cubicBezTo>
                <a:cubicBezTo>
                  <a:pt x="289" y="213"/>
                  <a:pt x="293" y="217"/>
                  <a:pt x="298" y="217"/>
                </a:cubicBezTo>
                <a:cubicBezTo>
                  <a:pt x="303" y="217"/>
                  <a:pt x="307" y="213"/>
                  <a:pt x="308" y="209"/>
                </a:cubicBezTo>
                <a:cubicBezTo>
                  <a:pt x="310" y="213"/>
                  <a:pt x="314" y="217"/>
                  <a:pt x="319" y="217"/>
                </a:cubicBezTo>
                <a:cubicBezTo>
                  <a:pt x="324" y="217"/>
                  <a:pt x="328" y="213"/>
                  <a:pt x="329" y="209"/>
                </a:cubicBezTo>
                <a:cubicBezTo>
                  <a:pt x="330" y="213"/>
                  <a:pt x="334" y="217"/>
                  <a:pt x="339" y="217"/>
                </a:cubicBezTo>
                <a:cubicBezTo>
                  <a:pt x="344" y="217"/>
                  <a:pt x="348" y="213"/>
                  <a:pt x="350" y="209"/>
                </a:cubicBezTo>
                <a:cubicBezTo>
                  <a:pt x="351" y="213"/>
                  <a:pt x="355" y="217"/>
                  <a:pt x="360" y="217"/>
                </a:cubicBezTo>
                <a:cubicBezTo>
                  <a:pt x="366" y="217"/>
                  <a:pt x="370" y="212"/>
                  <a:pt x="370" y="206"/>
                </a:cubicBezTo>
                <a:close/>
                <a:moveTo>
                  <a:pt x="390" y="206"/>
                </a:moveTo>
                <a:cubicBezTo>
                  <a:pt x="390" y="201"/>
                  <a:pt x="386" y="197"/>
                  <a:pt x="380" y="197"/>
                </a:cubicBezTo>
                <a:cubicBezTo>
                  <a:pt x="375" y="197"/>
                  <a:pt x="371" y="201"/>
                  <a:pt x="371" y="206"/>
                </a:cubicBezTo>
                <a:cubicBezTo>
                  <a:pt x="371" y="212"/>
                  <a:pt x="375" y="216"/>
                  <a:pt x="380" y="216"/>
                </a:cubicBezTo>
                <a:cubicBezTo>
                  <a:pt x="386" y="216"/>
                  <a:pt x="390" y="212"/>
                  <a:pt x="390" y="206"/>
                </a:cubicBezTo>
                <a:close/>
                <a:moveTo>
                  <a:pt x="409" y="206"/>
                </a:moveTo>
                <a:cubicBezTo>
                  <a:pt x="409" y="202"/>
                  <a:pt x="405" y="198"/>
                  <a:pt x="401" y="198"/>
                </a:cubicBezTo>
                <a:cubicBezTo>
                  <a:pt x="397" y="198"/>
                  <a:pt x="393" y="202"/>
                  <a:pt x="393" y="206"/>
                </a:cubicBezTo>
                <a:cubicBezTo>
                  <a:pt x="393" y="211"/>
                  <a:pt x="397" y="214"/>
                  <a:pt x="401" y="214"/>
                </a:cubicBezTo>
                <a:cubicBezTo>
                  <a:pt x="405" y="214"/>
                  <a:pt x="409" y="211"/>
                  <a:pt x="409" y="206"/>
                </a:cubicBezTo>
                <a:close/>
                <a:moveTo>
                  <a:pt x="428" y="206"/>
                </a:moveTo>
                <a:cubicBezTo>
                  <a:pt x="428" y="203"/>
                  <a:pt x="425" y="200"/>
                  <a:pt x="422" y="200"/>
                </a:cubicBezTo>
                <a:cubicBezTo>
                  <a:pt x="418" y="200"/>
                  <a:pt x="415" y="203"/>
                  <a:pt x="415" y="206"/>
                </a:cubicBezTo>
                <a:cubicBezTo>
                  <a:pt x="415" y="210"/>
                  <a:pt x="418" y="213"/>
                  <a:pt x="422" y="213"/>
                </a:cubicBezTo>
                <a:cubicBezTo>
                  <a:pt x="425" y="213"/>
                  <a:pt x="428" y="210"/>
                  <a:pt x="428" y="206"/>
                </a:cubicBezTo>
                <a:close/>
                <a:moveTo>
                  <a:pt x="442" y="201"/>
                </a:moveTo>
                <a:cubicBezTo>
                  <a:pt x="439" y="201"/>
                  <a:pt x="437" y="204"/>
                  <a:pt x="437" y="206"/>
                </a:cubicBezTo>
                <a:cubicBezTo>
                  <a:pt x="437" y="209"/>
                  <a:pt x="439" y="211"/>
                  <a:pt x="442" y="211"/>
                </a:cubicBezTo>
                <a:cubicBezTo>
                  <a:pt x="445" y="211"/>
                  <a:pt x="447" y="209"/>
                  <a:pt x="447" y="206"/>
                </a:cubicBezTo>
                <a:cubicBezTo>
                  <a:pt x="447" y="204"/>
                  <a:pt x="445" y="201"/>
                  <a:pt x="442" y="201"/>
                </a:cubicBezTo>
                <a:close/>
                <a:moveTo>
                  <a:pt x="463" y="203"/>
                </a:moveTo>
                <a:cubicBezTo>
                  <a:pt x="461" y="203"/>
                  <a:pt x="459" y="204"/>
                  <a:pt x="459" y="206"/>
                </a:cubicBezTo>
                <a:cubicBezTo>
                  <a:pt x="459" y="208"/>
                  <a:pt x="461" y="210"/>
                  <a:pt x="463" y="210"/>
                </a:cubicBezTo>
                <a:cubicBezTo>
                  <a:pt x="465" y="210"/>
                  <a:pt x="467" y="208"/>
                  <a:pt x="467" y="206"/>
                </a:cubicBezTo>
                <a:cubicBezTo>
                  <a:pt x="467" y="204"/>
                  <a:pt x="465" y="203"/>
                  <a:pt x="463" y="203"/>
                </a:cubicBezTo>
                <a:close/>
                <a:moveTo>
                  <a:pt x="483" y="204"/>
                </a:moveTo>
                <a:cubicBezTo>
                  <a:pt x="482" y="204"/>
                  <a:pt x="481" y="205"/>
                  <a:pt x="481" y="206"/>
                </a:cubicBezTo>
                <a:cubicBezTo>
                  <a:pt x="481" y="208"/>
                  <a:pt x="482" y="209"/>
                  <a:pt x="483" y="209"/>
                </a:cubicBezTo>
                <a:cubicBezTo>
                  <a:pt x="485" y="209"/>
                  <a:pt x="486" y="208"/>
                  <a:pt x="486" y="206"/>
                </a:cubicBezTo>
                <a:cubicBezTo>
                  <a:pt x="486" y="205"/>
                  <a:pt x="485" y="204"/>
                  <a:pt x="483" y="204"/>
                </a:cubicBezTo>
                <a:close/>
                <a:moveTo>
                  <a:pt x="504" y="205"/>
                </a:moveTo>
                <a:cubicBezTo>
                  <a:pt x="503" y="205"/>
                  <a:pt x="502" y="205"/>
                  <a:pt x="502" y="206"/>
                </a:cubicBezTo>
                <a:cubicBezTo>
                  <a:pt x="502" y="207"/>
                  <a:pt x="503" y="208"/>
                  <a:pt x="504" y="208"/>
                </a:cubicBezTo>
                <a:cubicBezTo>
                  <a:pt x="505" y="208"/>
                  <a:pt x="506" y="207"/>
                  <a:pt x="506" y="206"/>
                </a:cubicBezTo>
                <a:cubicBezTo>
                  <a:pt x="506" y="205"/>
                  <a:pt x="505" y="205"/>
                  <a:pt x="504" y="205"/>
                </a:cubicBezTo>
                <a:close/>
                <a:moveTo>
                  <a:pt x="524" y="205"/>
                </a:moveTo>
                <a:cubicBezTo>
                  <a:pt x="524" y="205"/>
                  <a:pt x="523" y="206"/>
                  <a:pt x="523" y="206"/>
                </a:cubicBezTo>
                <a:cubicBezTo>
                  <a:pt x="523" y="207"/>
                  <a:pt x="524" y="207"/>
                  <a:pt x="524" y="207"/>
                </a:cubicBezTo>
                <a:cubicBezTo>
                  <a:pt x="525" y="207"/>
                  <a:pt x="525" y="207"/>
                  <a:pt x="525" y="206"/>
                </a:cubicBezTo>
                <a:cubicBezTo>
                  <a:pt x="525" y="206"/>
                  <a:pt x="525" y="205"/>
                  <a:pt x="524" y="205"/>
                </a:cubicBezTo>
                <a:close/>
                <a:moveTo>
                  <a:pt x="545" y="206"/>
                </a:moveTo>
                <a:cubicBezTo>
                  <a:pt x="545" y="206"/>
                  <a:pt x="545" y="206"/>
                  <a:pt x="545" y="206"/>
                </a:cubicBezTo>
                <a:cubicBezTo>
                  <a:pt x="545" y="207"/>
                  <a:pt x="545" y="207"/>
                  <a:pt x="545" y="207"/>
                </a:cubicBezTo>
                <a:cubicBezTo>
                  <a:pt x="545" y="207"/>
                  <a:pt x="545" y="207"/>
                  <a:pt x="545" y="206"/>
                </a:cubicBezTo>
                <a:cubicBezTo>
                  <a:pt x="545" y="206"/>
                  <a:pt x="545" y="206"/>
                  <a:pt x="545" y="206"/>
                </a:cubicBezTo>
                <a:close/>
                <a:moveTo>
                  <a:pt x="566" y="206"/>
                </a:move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6"/>
                </a:moveTo>
                <a:cubicBezTo>
                  <a:pt x="20" y="226"/>
                  <a:pt x="20" y="227"/>
                  <a:pt x="20" y="227"/>
                </a:cubicBezTo>
                <a:cubicBezTo>
                  <a:pt x="20" y="227"/>
                  <a:pt x="20" y="228"/>
                  <a:pt x="20" y="228"/>
                </a:cubicBezTo>
                <a:cubicBezTo>
                  <a:pt x="21" y="228"/>
                  <a:pt x="21" y="227"/>
                  <a:pt x="21" y="227"/>
                </a:cubicBezTo>
                <a:cubicBezTo>
                  <a:pt x="21" y="227"/>
                  <a:pt x="21" y="226"/>
                  <a:pt x="20" y="226"/>
                </a:cubicBezTo>
                <a:close/>
                <a:moveTo>
                  <a:pt x="41" y="226"/>
                </a:moveTo>
                <a:cubicBezTo>
                  <a:pt x="40" y="226"/>
                  <a:pt x="40" y="226"/>
                  <a:pt x="40" y="227"/>
                </a:cubicBezTo>
                <a:cubicBezTo>
                  <a:pt x="40" y="228"/>
                  <a:pt x="40" y="228"/>
                  <a:pt x="41" y="228"/>
                </a:cubicBezTo>
                <a:cubicBezTo>
                  <a:pt x="42" y="228"/>
                  <a:pt x="42" y="228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lose/>
                <a:moveTo>
                  <a:pt x="62" y="225"/>
                </a:moveTo>
                <a:cubicBezTo>
                  <a:pt x="60" y="225"/>
                  <a:pt x="60" y="226"/>
                  <a:pt x="60" y="227"/>
                </a:cubicBezTo>
                <a:cubicBezTo>
                  <a:pt x="60" y="228"/>
                  <a:pt x="60" y="229"/>
                  <a:pt x="62" y="229"/>
                </a:cubicBez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lose/>
                <a:moveTo>
                  <a:pt x="82" y="224"/>
                </a:moveTo>
                <a:cubicBezTo>
                  <a:pt x="80" y="224"/>
                  <a:pt x="79" y="225"/>
                  <a:pt x="79" y="227"/>
                </a:cubicBezTo>
                <a:cubicBezTo>
                  <a:pt x="79" y="229"/>
                  <a:pt x="80" y="230"/>
                  <a:pt x="82" y="230"/>
                </a:cubicBezTo>
                <a:cubicBezTo>
                  <a:pt x="84" y="230"/>
                  <a:pt x="85" y="229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lose/>
                <a:moveTo>
                  <a:pt x="103" y="223"/>
                </a:moveTo>
                <a:cubicBezTo>
                  <a:pt x="100" y="223"/>
                  <a:pt x="99" y="225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ubicBezTo>
                  <a:pt x="105" y="231"/>
                  <a:pt x="107" y="229"/>
                  <a:pt x="107" y="227"/>
                </a:cubicBezTo>
                <a:cubicBezTo>
                  <a:pt x="107" y="225"/>
                  <a:pt x="105" y="223"/>
                  <a:pt x="103" y="223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4"/>
                </a:moveTo>
                <a:cubicBezTo>
                  <a:pt x="148" y="234"/>
                  <a:pt x="151" y="231"/>
                  <a:pt x="151" y="227"/>
                </a:cubicBezTo>
                <a:cubicBezTo>
                  <a:pt x="151" y="223"/>
                  <a:pt x="148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1"/>
                  <a:pt x="140" y="234"/>
                  <a:pt x="144" y="234"/>
                </a:cubicBezTo>
                <a:close/>
                <a:moveTo>
                  <a:pt x="164" y="235"/>
                </a:moveTo>
                <a:cubicBezTo>
                  <a:pt x="169" y="235"/>
                  <a:pt x="173" y="231"/>
                  <a:pt x="173" y="227"/>
                </a:cubicBezTo>
                <a:cubicBezTo>
                  <a:pt x="173" y="222"/>
                  <a:pt x="169" y="219"/>
                  <a:pt x="164" y="219"/>
                </a:cubicBezTo>
                <a:cubicBezTo>
                  <a:pt x="160" y="219"/>
                  <a:pt x="156" y="222"/>
                  <a:pt x="156" y="227"/>
                </a:cubicBezTo>
                <a:cubicBezTo>
                  <a:pt x="156" y="231"/>
                  <a:pt x="160" y="235"/>
                  <a:pt x="164" y="235"/>
                </a:cubicBezTo>
                <a:close/>
                <a:moveTo>
                  <a:pt x="185" y="237"/>
                </a:moveTo>
                <a:cubicBezTo>
                  <a:pt x="190" y="237"/>
                  <a:pt x="195" y="232"/>
                  <a:pt x="195" y="227"/>
                </a:cubicBezTo>
                <a:cubicBezTo>
                  <a:pt x="195" y="221"/>
                  <a:pt x="190" y="217"/>
                  <a:pt x="185" y="217"/>
                </a:cubicBezTo>
                <a:cubicBezTo>
                  <a:pt x="180" y="217"/>
                  <a:pt x="175" y="221"/>
                  <a:pt x="175" y="227"/>
                </a:cubicBezTo>
                <a:cubicBezTo>
                  <a:pt x="175" y="232"/>
                  <a:pt x="180" y="237"/>
                  <a:pt x="185" y="237"/>
                </a:cubicBezTo>
                <a:close/>
                <a:moveTo>
                  <a:pt x="350" y="216"/>
                </a:moveTo>
                <a:cubicBezTo>
                  <a:pt x="345" y="216"/>
                  <a:pt x="340" y="220"/>
                  <a:pt x="339" y="224"/>
                </a:cubicBezTo>
                <a:cubicBezTo>
                  <a:pt x="338" y="220"/>
                  <a:pt x="334" y="216"/>
                  <a:pt x="329" y="216"/>
                </a:cubicBezTo>
                <a:cubicBezTo>
                  <a:pt x="324" y="216"/>
                  <a:pt x="320" y="220"/>
                  <a:pt x="319" y="224"/>
                </a:cubicBezTo>
                <a:cubicBezTo>
                  <a:pt x="318" y="220"/>
                  <a:pt x="313" y="216"/>
                  <a:pt x="308" y="216"/>
                </a:cubicBezTo>
                <a:cubicBezTo>
                  <a:pt x="303" y="216"/>
                  <a:pt x="299" y="220"/>
                  <a:pt x="298" y="224"/>
                </a:cubicBezTo>
                <a:cubicBezTo>
                  <a:pt x="297" y="220"/>
                  <a:pt x="293" y="216"/>
                  <a:pt x="288" y="216"/>
                </a:cubicBezTo>
                <a:cubicBezTo>
                  <a:pt x="283" y="216"/>
                  <a:pt x="279" y="220"/>
                  <a:pt x="278" y="224"/>
                </a:cubicBezTo>
                <a:cubicBezTo>
                  <a:pt x="276" y="220"/>
                  <a:pt x="272" y="216"/>
                  <a:pt x="267" y="216"/>
                </a:cubicBezTo>
                <a:cubicBezTo>
                  <a:pt x="262" y="216"/>
                  <a:pt x="258" y="220"/>
                  <a:pt x="257" y="224"/>
                </a:cubicBezTo>
                <a:cubicBezTo>
                  <a:pt x="256" y="220"/>
                  <a:pt x="252" y="216"/>
                  <a:pt x="247" y="216"/>
                </a:cubicBezTo>
                <a:cubicBezTo>
                  <a:pt x="242" y="216"/>
                  <a:pt x="238" y="220"/>
                  <a:pt x="236" y="224"/>
                </a:cubicBezTo>
                <a:cubicBezTo>
                  <a:pt x="235" y="220"/>
                  <a:pt x="231" y="216"/>
                  <a:pt x="226" y="216"/>
                </a:cubicBezTo>
                <a:cubicBezTo>
                  <a:pt x="221" y="216"/>
                  <a:pt x="217" y="220"/>
                  <a:pt x="216" y="224"/>
                </a:cubicBezTo>
                <a:cubicBezTo>
                  <a:pt x="215" y="220"/>
                  <a:pt x="211" y="216"/>
                  <a:pt x="206" y="216"/>
                </a:cubicBezTo>
                <a:cubicBezTo>
                  <a:pt x="200" y="216"/>
                  <a:pt x="195" y="221"/>
                  <a:pt x="195" y="227"/>
                </a:cubicBezTo>
                <a:cubicBezTo>
                  <a:pt x="195" y="233"/>
                  <a:pt x="200" y="237"/>
                  <a:pt x="206" y="237"/>
                </a:cubicBezTo>
                <a:cubicBezTo>
                  <a:pt x="211" y="237"/>
                  <a:pt x="215" y="234"/>
                  <a:pt x="216" y="229"/>
                </a:cubicBezTo>
                <a:cubicBezTo>
                  <a:pt x="217" y="234"/>
                  <a:pt x="221" y="237"/>
                  <a:pt x="226" y="237"/>
                </a:cubicBezTo>
                <a:cubicBezTo>
                  <a:pt x="231" y="237"/>
                  <a:pt x="235" y="234"/>
                  <a:pt x="236" y="229"/>
                </a:cubicBezTo>
                <a:cubicBezTo>
                  <a:pt x="238" y="234"/>
                  <a:pt x="242" y="237"/>
                  <a:pt x="247" y="237"/>
                </a:cubicBezTo>
                <a:cubicBezTo>
                  <a:pt x="252" y="237"/>
                  <a:pt x="256" y="234"/>
                  <a:pt x="257" y="229"/>
                </a:cubicBezTo>
                <a:cubicBezTo>
                  <a:pt x="258" y="234"/>
                  <a:pt x="262" y="237"/>
                  <a:pt x="267" y="237"/>
                </a:cubicBezTo>
                <a:cubicBezTo>
                  <a:pt x="272" y="237"/>
                  <a:pt x="276" y="234"/>
                  <a:pt x="278" y="229"/>
                </a:cubicBezTo>
                <a:cubicBezTo>
                  <a:pt x="279" y="234"/>
                  <a:pt x="283" y="237"/>
                  <a:pt x="288" y="237"/>
                </a:cubicBezTo>
                <a:cubicBezTo>
                  <a:pt x="293" y="237"/>
                  <a:pt x="297" y="234"/>
                  <a:pt x="298" y="229"/>
                </a:cubicBezTo>
                <a:cubicBezTo>
                  <a:pt x="299" y="234"/>
                  <a:pt x="303" y="237"/>
                  <a:pt x="308" y="237"/>
                </a:cubicBezTo>
                <a:cubicBezTo>
                  <a:pt x="313" y="237"/>
                  <a:pt x="318" y="234"/>
                  <a:pt x="319" y="229"/>
                </a:cubicBezTo>
                <a:cubicBezTo>
                  <a:pt x="320" y="234"/>
                  <a:pt x="324" y="237"/>
                  <a:pt x="329" y="237"/>
                </a:cubicBezTo>
                <a:cubicBezTo>
                  <a:pt x="334" y="237"/>
                  <a:pt x="338" y="234"/>
                  <a:pt x="339" y="229"/>
                </a:cubicBezTo>
                <a:cubicBezTo>
                  <a:pt x="340" y="234"/>
                  <a:pt x="345" y="237"/>
                  <a:pt x="350" y="237"/>
                </a:cubicBezTo>
                <a:cubicBezTo>
                  <a:pt x="355" y="237"/>
                  <a:pt x="360" y="233"/>
                  <a:pt x="360" y="227"/>
                </a:cubicBezTo>
                <a:cubicBezTo>
                  <a:pt x="360" y="221"/>
                  <a:pt x="355" y="216"/>
                  <a:pt x="350" y="216"/>
                </a:cubicBezTo>
                <a:close/>
                <a:moveTo>
                  <a:pt x="370" y="236"/>
                </a:moveTo>
                <a:cubicBezTo>
                  <a:pt x="375" y="236"/>
                  <a:pt x="379" y="232"/>
                  <a:pt x="379" y="227"/>
                </a:cubicBezTo>
                <a:cubicBezTo>
                  <a:pt x="379" y="222"/>
                  <a:pt x="375" y="218"/>
                  <a:pt x="370" y="218"/>
                </a:cubicBezTo>
                <a:cubicBezTo>
                  <a:pt x="365" y="218"/>
                  <a:pt x="361" y="222"/>
                  <a:pt x="361" y="227"/>
                </a:cubicBezTo>
                <a:cubicBezTo>
                  <a:pt x="361" y="232"/>
                  <a:pt x="365" y="236"/>
                  <a:pt x="370" y="236"/>
                </a:cubicBezTo>
                <a:close/>
                <a:moveTo>
                  <a:pt x="398" y="227"/>
                </a:moveTo>
                <a:cubicBezTo>
                  <a:pt x="398" y="223"/>
                  <a:pt x="395" y="219"/>
                  <a:pt x="391" y="219"/>
                </a:cubicBezTo>
                <a:cubicBezTo>
                  <a:pt x="387" y="219"/>
                  <a:pt x="383" y="223"/>
                  <a:pt x="383" y="227"/>
                </a:cubicBezTo>
                <a:cubicBezTo>
                  <a:pt x="383" y="231"/>
                  <a:pt x="387" y="234"/>
                  <a:pt x="391" y="234"/>
                </a:cubicBezTo>
                <a:cubicBezTo>
                  <a:pt x="395" y="234"/>
                  <a:pt x="398" y="231"/>
                  <a:pt x="398" y="227"/>
                </a:cubicBezTo>
                <a:close/>
                <a:moveTo>
                  <a:pt x="411" y="233"/>
                </a:moveTo>
                <a:cubicBezTo>
                  <a:pt x="415" y="233"/>
                  <a:pt x="417" y="230"/>
                  <a:pt x="417" y="227"/>
                </a:cubicBezTo>
                <a:cubicBezTo>
                  <a:pt x="417" y="223"/>
                  <a:pt x="415" y="221"/>
                  <a:pt x="411" y="221"/>
                </a:cubicBezTo>
                <a:cubicBezTo>
                  <a:pt x="408" y="221"/>
                  <a:pt x="405" y="223"/>
                  <a:pt x="405" y="227"/>
                </a:cubicBezTo>
                <a:cubicBezTo>
                  <a:pt x="405" y="230"/>
                  <a:pt x="408" y="233"/>
                  <a:pt x="411" y="233"/>
                </a:cubicBezTo>
                <a:close/>
                <a:moveTo>
                  <a:pt x="432" y="222"/>
                </a:moveTo>
                <a:cubicBezTo>
                  <a:pt x="429" y="222"/>
                  <a:pt x="427" y="224"/>
                  <a:pt x="427" y="227"/>
                </a:cubicBezTo>
                <a:cubicBezTo>
                  <a:pt x="427" y="230"/>
                  <a:pt x="429" y="232"/>
                  <a:pt x="432" y="232"/>
                </a:cubicBezTo>
                <a:cubicBezTo>
                  <a:pt x="435" y="232"/>
                  <a:pt x="437" y="230"/>
                  <a:pt x="437" y="227"/>
                </a:cubicBezTo>
                <a:cubicBezTo>
                  <a:pt x="437" y="224"/>
                  <a:pt x="435" y="222"/>
                  <a:pt x="432" y="222"/>
                </a:cubicBezTo>
                <a:close/>
                <a:moveTo>
                  <a:pt x="452" y="223"/>
                </a:moveTo>
                <a:cubicBezTo>
                  <a:pt x="450" y="223"/>
                  <a:pt x="449" y="225"/>
                  <a:pt x="449" y="227"/>
                </a:cubicBezTo>
                <a:cubicBezTo>
                  <a:pt x="449" y="229"/>
                  <a:pt x="450" y="231"/>
                  <a:pt x="452" y="231"/>
                </a:cubicBezTo>
                <a:cubicBezTo>
                  <a:pt x="454" y="231"/>
                  <a:pt x="456" y="229"/>
                  <a:pt x="456" y="227"/>
                </a:cubicBezTo>
                <a:cubicBezTo>
                  <a:pt x="456" y="225"/>
                  <a:pt x="454" y="223"/>
                  <a:pt x="452" y="223"/>
                </a:cubicBezTo>
                <a:close/>
                <a:moveTo>
                  <a:pt x="473" y="224"/>
                </a:moveTo>
                <a:cubicBezTo>
                  <a:pt x="472" y="224"/>
                  <a:pt x="470" y="225"/>
                  <a:pt x="470" y="227"/>
                </a:cubicBezTo>
                <a:cubicBezTo>
                  <a:pt x="470" y="228"/>
                  <a:pt x="472" y="229"/>
                  <a:pt x="473" y="229"/>
                </a:cubicBezTo>
                <a:cubicBezTo>
                  <a:pt x="474" y="229"/>
                  <a:pt x="476" y="228"/>
                  <a:pt x="476" y="227"/>
                </a:cubicBezTo>
                <a:cubicBezTo>
                  <a:pt x="476" y="225"/>
                  <a:pt x="474" y="224"/>
                  <a:pt x="473" y="224"/>
                </a:cubicBezTo>
                <a:close/>
                <a:moveTo>
                  <a:pt x="494" y="225"/>
                </a:moveTo>
                <a:cubicBezTo>
                  <a:pt x="493" y="225"/>
                  <a:pt x="492" y="226"/>
                  <a:pt x="492" y="227"/>
                </a:cubicBezTo>
                <a:cubicBezTo>
                  <a:pt x="492" y="228"/>
                  <a:pt x="493" y="229"/>
                  <a:pt x="494" y="229"/>
                </a:cubicBezTo>
                <a:cubicBezTo>
                  <a:pt x="495" y="229"/>
                  <a:pt x="495" y="228"/>
                  <a:pt x="495" y="227"/>
                </a:cubicBezTo>
                <a:cubicBezTo>
                  <a:pt x="495" y="226"/>
                  <a:pt x="495" y="225"/>
                  <a:pt x="494" y="225"/>
                </a:cubicBezTo>
                <a:close/>
                <a:moveTo>
                  <a:pt x="514" y="226"/>
                </a:moveTo>
                <a:cubicBezTo>
                  <a:pt x="514" y="226"/>
                  <a:pt x="513" y="226"/>
                  <a:pt x="513" y="227"/>
                </a:cubicBezTo>
                <a:cubicBezTo>
                  <a:pt x="513" y="227"/>
                  <a:pt x="514" y="228"/>
                  <a:pt x="514" y="228"/>
                </a:cubicBezTo>
                <a:cubicBezTo>
                  <a:pt x="515" y="228"/>
                  <a:pt x="515" y="227"/>
                  <a:pt x="515" y="227"/>
                </a:cubicBezTo>
                <a:cubicBezTo>
                  <a:pt x="515" y="226"/>
                  <a:pt x="515" y="226"/>
                  <a:pt x="514" y="226"/>
                </a:cubicBezTo>
                <a:close/>
                <a:moveTo>
                  <a:pt x="535" y="226"/>
                </a:moveTo>
                <a:cubicBezTo>
                  <a:pt x="535" y="226"/>
                  <a:pt x="534" y="227"/>
                  <a:pt x="534" y="227"/>
                </a:cubicBezTo>
                <a:cubicBezTo>
                  <a:pt x="534" y="227"/>
                  <a:pt x="535" y="227"/>
                  <a:pt x="535" y="227"/>
                </a:cubicBezTo>
                <a:cubicBezTo>
                  <a:pt x="535" y="227"/>
                  <a:pt x="535" y="227"/>
                  <a:pt x="535" y="227"/>
                </a:cubicBezTo>
                <a:cubicBezTo>
                  <a:pt x="535" y="227"/>
                  <a:pt x="535" y="226"/>
                  <a:pt x="535" y="226"/>
                </a:cubicBezTo>
                <a:close/>
                <a:moveTo>
                  <a:pt x="555" y="227"/>
                </a:move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lose/>
                <a:moveTo>
                  <a:pt x="10" y="247"/>
                </a:moveTo>
                <a:cubicBezTo>
                  <a:pt x="10" y="248"/>
                  <a:pt x="10" y="248"/>
                  <a:pt x="10" y="248"/>
                </a:cubicBezTo>
                <a:cubicBezTo>
                  <a:pt x="10" y="248"/>
                  <a:pt x="10" y="248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lose/>
                <a:moveTo>
                  <a:pt x="31" y="247"/>
                </a:moveTo>
                <a:cubicBezTo>
                  <a:pt x="30" y="247"/>
                  <a:pt x="30" y="247"/>
                  <a:pt x="30" y="247"/>
                </a:cubicBezTo>
                <a:cubicBezTo>
                  <a:pt x="30" y="248"/>
                  <a:pt x="30" y="248"/>
                  <a:pt x="31" y="248"/>
                </a:cubicBezTo>
                <a:cubicBezTo>
                  <a:pt x="31" y="248"/>
                  <a:pt x="31" y="248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6"/>
                </a:moveTo>
                <a:cubicBezTo>
                  <a:pt x="51" y="246"/>
                  <a:pt x="50" y="247"/>
                  <a:pt x="50" y="247"/>
                </a:cubicBezTo>
                <a:cubicBezTo>
                  <a:pt x="50" y="248"/>
                  <a:pt x="51" y="249"/>
                  <a:pt x="51" y="249"/>
                </a:cubicBezTo>
                <a:cubicBezTo>
                  <a:pt x="52" y="249"/>
                  <a:pt x="52" y="248"/>
                  <a:pt x="52" y="247"/>
                </a:cubicBezTo>
                <a:cubicBezTo>
                  <a:pt x="52" y="247"/>
                  <a:pt x="52" y="246"/>
                  <a:pt x="51" y="246"/>
                </a:cubicBezTo>
                <a:close/>
                <a:moveTo>
                  <a:pt x="72" y="246"/>
                </a:moveTo>
                <a:cubicBezTo>
                  <a:pt x="71" y="246"/>
                  <a:pt x="70" y="246"/>
                  <a:pt x="70" y="247"/>
                </a:cubicBezTo>
                <a:cubicBezTo>
                  <a:pt x="70" y="248"/>
                  <a:pt x="71" y="249"/>
                  <a:pt x="72" y="249"/>
                </a:cubicBez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lose/>
                <a:moveTo>
                  <a:pt x="92" y="245"/>
                </a:moveTo>
                <a:cubicBezTo>
                  <a:pt x="91" y="245"/>
                  <a:pt x="90" y="246"/>
                  <a:pt x="90" y="247"/>
                </a:cubicBezTo>
                <a:cubicBezTo>
                  <a:pt x="90" y="249"/>
                  <a:pt x="91" y="250"/>
                  <a:pt x="92" y="250"/>
                </a:cubicBezTo>
                <a:cubicBezTo>
                  <a:pt x="94" y="250"/>
                  <a:pt x="95" y="249"/>
                  <a:pt x="95" y="247"/>
                </a:cubicBezTo>
                <a:cubicBezTo>
                  <a:pt x="95" y="246"/>
                  <a:pt x="94" y="245"/>
                  <a:pt x="92" y="245"/>
                </a:cubicBezTo>
                <a:close/>
                <a:moveTo>
                  <a:pt x="113" y="244"/>
                </a:moveTo>
                <a:cubicBezTo>
                  <a:pt x="111" y="244"/>
                  <a:pt x="109" y="245"/>
                  <a:pt x="109" y="247"/>
                </a:cubicBezTo>
                <a:cubicBezTo>
                  <a:pt x="109" y="250"/>
                  <a:pt x="111" y="251"/>
                  <a:pt x="113" y="251"/>
                </a:cubicBezTo>
                <a:cubicBezTo>
                  <a:pt x="115" y="251"/>
                  <a:pt x="117" y="250"/>
                  <a:pt x="117" y="247"/>
                </a:cubicBezTo>
                <a:cubicBezTo>
                  <a:pt x="117" y="245"/>
                  <a:pt x="115" y="244"/>
                  <a:pt x="113" y="244"/>
                </a:cubicBezTo>
                <a:close/>
                <a:moveTo>
                  <a:pt x="134" y="243"/>
                </a:moveTo>
                <a:cubicBezTo>
                  <a:pt x="131" y="243"/>
                  <a:pt x="129" y="245"/>
                  <a:pt x="129" y="247"/>
                </a:cubicBezTo>
                <a:cubicBezTo>
                  <a:pt x="129" y="250"/>
                  <a:pt x="131" y="252"/>
                  <a:pt x="134" y="252"/>
                </a:cubicBezTo>
                <a:cubicBezTo>
                  <a:pt x="136" y="252"/>
                  <a:pt x="139" y="250"/>
                  <a:pt x="139" y="247"/>
                </a:cubicBezTo>
                <a:cubicBezTo>
                  <a:pt x="139" y="245"/>
                  <a:pt x="136" y="243"/>
                  <a:pt x="134" y="243"/>
                </a:cubicBezTo>
                <a:close/>
                <a:moveTo>
                  <a:pt x="160" y="247"/>
                </a:moveTo>
                <a:cubicBezTo>
                  <a:pt x="160" y="244"/>
                  <a:pt x="158" y="241"/>
                  <a:pt x="154" y="241"/>
                </a:cubicBezTo>
                <a:cubicBezTo>
                  <a:pt x="151" y="241"/>
                  <a:pt x="148" y="244"/>
                  <a:pt x="148" y="247"/>
                </a:cubicBezTo>
                <a:cubicBezTo>
                  <a:pt x="148" y="251"/>
                  <a:pt x="151" y="254"/>
                  <a:pt x="154" y="254"/>
                </a:cubicBezTo>
                <a:cubicBezTo>
                  <a:pt x="158" y="254"/>
                  <a:pt x="160" y="251"/>
                  <a:pt x="160" y="247"/>
                </a:cubicBezTo>
                <a:close/>
                <a:moveTo>
                  <a:pt x="175" y="255"/>
                </a:moveTo>
                <a:cubicBezTo>
                  <a:pt x="179" y="255"/>
                  <a:pt x="182" y="252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7" y="243"/>
                  <a:pt x="167" y="247"/>
                </a:cubicBezTo>
                <a:cubicBezTo>
                  <a:pt x="167" y="252"/>
                  <a:pt x="171" y="255"/>
                  <a:pt x="175" y="255"/>
                </a:cubicBezTo>
                <a:close/>
                <a:moveTo>
                  <a:pt x="204" y="247"/>
                </a:moveTo>
                <a:cubicBezTo>
                  <a:pt x="204" y="243"/>
                  <a:pt x="200" y="239"/>
                  <a:pt x="195" y="239"/>
                </a:cubicBezTo>
                <a:cubicBezTo>
                  <a:pt x="190" y="239"/>
                  <a:pt x="186" y="243"/>
                  <a:pt x="186" y="247"/>
                </a:cubicBezTo>
                <a:cubicBezTo>
                  <a:pt x="186" y="252"/>
                  <a:pt x="190" y="256"/>
                  <a:pt x="195" y="256"/>
                </a:cubicBezTo>
                <a:cubicBezTo>
                  <a:pt x="200" y="256"/>
                  <a:pt x="204" y="252"/>
                  <a:pt x="204" y="247"/>
                </a:cubicBezTo>
                <a:close/>
                <a:moveTo>
                  <a:pt x="350" y="247"/>
                </a:moveTo>
                <a:cubicBezTo>
                  <a:pt x="350" y="242"/>
                  <a:pt x="345" y="237"/>
                  <a:pt x="339" y="237"/>
                </a:cubicBezTo>
                <a:cubicBezTo>
                  <a:pt x="334" y="237"/>
                  <a:pt x="330" y="240"/>
                  <a:pt x="329" y="245"/>
                </a:cubicBezTo>
                <a:cubicBezTo>
                  <a:pt x="328" y="240"/>
                  <a:pt x="324" y="237"/>
                  <a:pt x="319" y="237"/>
                </a:cubicBezTo>
                <a:cubicBezTo>
                  <a:pt x="314" y="237"/>
                  <a:pt x="310" y="240"/>
                  <a:pt x="308" y="245"/>
                </a:cubicBezTo>
                <a:cubicBezTo>
                  <a:pt x="307" y="240"/>
                  <a:pt x="303" y="237"/>
                  <a:pt x="298" y="237"/>
                </a:cubicBezTo>
                <a:cubicBezTo>
                  <a:pt x="293" y="237"/>
                  <a:pt x="289" y="240"/>
                  <a:pt x="288" y="245"/>
                </a:cubicBezTo>
                <a:cubicBezTo>
                  <a:pt x="287" y="240"/>
                  <a:pt x="283" y="237"/>
                  <a:pt x="278" y="237"/>
                </a:cubicBezTo>
                <a:cubicBezTo>
                  <a:pt x="273" y="237"/>
                  <a:pt x="268" y="240"/>
                  <a:pt x="267" y="245"/>
                </a:cubicBezTo>
                <a:cubicBezTo>
                  <a:pt x="266" y="240"/>
                  <a:pt x="262" y="237"/>
                  <a:pt x="257" y="237"/>
                </a:cubicBezTo>
                <a:cubicBezTo>
                  <a:pt x="252" y="237"/>
                  <a:pt x="248" y="240"/>
                  <a:pt x="247" y="245"/>
                </a:cubicBezTo>
                <a:cubicBezTo>
                  <a:pt x="246" y="240"/>
                  <a:pt x="241" y="237"/>
                  <a:pt x="236" y="237"/>
                </a:cubicBezTo>
                <a:cubicBezTo>
                  <a:pt x="231" y="237"/>
                  <a:pt x="227" y="241"/>
                  <a:pt x="226" y="246"/>
                </a:cubicBezTo>
                <a:cubicBezTo>
                  <a:pt x="225" y="241"/>
                  <a:pt x="221" y="237"/>
                  <a:pt x="216" y="237"/>
                </a:cubicBezTo>
                <a:cubicBezTo>
                  <a:pt x="210" y="237"/>
                  <a:pt x="206" y="242"/>
                  <a:pt x="206" y="247"/>
                </a:cubicBezTo>
                <a:cubicBezTo>
                  <a:pt x="206" y="253"/>
                  <a:pt x="210" y="258"/>
                  <a:pt x="216" y="258"/>
                </a:cubicBezTo>
                <a:cubicBezTo>
                  <a:pt x="221" y="258"/>
                  <a:pt x="225" y="254"/>
                  <a:pt x="226" y="249"/>
                </a:cubicBezTo>
                <a:cubicBezTo>
                  <a:pt x="227" y="254"/>
                  <a:pt x="231" y="258"/>
                  <a:pt x="236" y="258"/>
                </a:cubicBezTo>
                <a:cubicBezTo>
                  <a:pt x="241" y="258"/>
                  <a:pt x="246" y="255"/>
                  <a:pt x="247" y="250"/>
                </a:cubicBezTo>
                <a:cubicBezTo>
                  <a:pt x="248" y="255"/>
                  <a:pt x="252" y="258"/>
                  <a:pt x="257" y="258"/>
                </a:cubicBezTo>
                <a:cubicBezTo>
                  <a:pt x="262" y="258"/>
                  <a:pt x="266" y="255"/>
                  <a:pt x="267" y="250"/>
                </a:cubicBezTo>
                <a:cubicBezTo>
                  <a:pt x="268" y="255"/>
                  <a:pt x="273" y="258"/>
                  <a:pt x="278" y="258"/>
                </a:cubicBezTo>
                <a:cubicBezTo>
                  <a:pt x="283" y="258"/>
                  <a:pt x="287" y="255"/>
                  <a:pt x="288" y="250"/>
                </a:cubicBezTo>
                <a:cubicBezTo>
                  <a:pt x="289" y="255"/>
                  <a:pt x="293" y="258"/>
                  <a:pt x="298" y="258"/>
                </a:cubicBezTo>
                <a:cubicBezTo>
                  <a:pt x="303" y="258"/>
                  <a:pt x="307" y="255"/>
                  <a:pt x="308" y="250"/>
                </a:cubicBezTo>
                <a:cubicBezTo>
                  <a:pt x="310" y="255"/>
                  <a:pt x="314" y="258"/>
                  <a:pt x="319" y="258"/>
                </a:cubicBezTo>
                <a:cubicBezTo>
                  <a:pt x="324" y="258"/>
                  <a:pt x="328" y="255"/>
                  <a:pt x="329" y="250"/>
                </a:cubicBezTo>
                <a:cubicBezTo>
                  <a:pt x="330" y="255"/>
                  <a:pt x="334" y="258"/>
                  <a:pt x="339" y="258"/>
                </a:cubicBezTo>
                <a:cubicBezTo>
                  <a:pt x="345" y="258"/>
                  <a:pt x="350" y="253"/>
                  <a:pt x="350" y="247"/>
                </a:cubicBezTo>
                <a:close/>
                <a:moveTo>
                  <a:pt x="370" y="247"/>
                </a:moveTo>
                <a:cubicBezTo>
                  <a:pt x="370" y="242"/>
                  <a:pt x="365" y="238"/>
                  <a:pt x="360" y="238"/>
                </a:cubicBezTo>
                <a:cubicBezTo>
                  <a:pt x="355" y="238"/>
                  <a:pt x="350" y="242"/>
                  <a:pt x="350" y="247"/>
                </a:cubicBezTo>
                <a:cubicBezTo>
                  <a:pt x="350" y="253"/>
                  <a:pt x="355" y="257"/>
                  <a:pt x="360" y="257"/>
                </a:cubicBezTo>
                <a:cubicBezTo>
                  <a:pt x="365" y="257"/>
                  <a:pt x="370" y="253"/>
                  <a:pt x="370" y="247"/>
                </a:cubicBezTo>
                <a:close/>
                <a:moveTo>
                  <a:pt x="389" y="247"/>
                </a:moveTo>
                <a:cubicBezTo>
                  <a:pt x="389" y="243"/>
                  <a:pt x="385" y="239"/>
                  <a:pt x="380" y="239"/>
                </a:cubicBezTo>
                <a:cubicBezTo>
                  <a:pt x="376" y="239"/>
                  <a:pt x="372" y="243"/>
                  <a:pt x="372" y="247"/>
                </a:cubicBezTo>
                <a:cubicBezTo>
                  <a:pt x="372" y="252"/>
                  <a:pt x="376" y="256"/>
                  <a:pt x="380" y="256"/>
                </a:cubicBezTo>
                <a:cubicBezTo>
                  <a:pt x="385" y="256"/>
                  <a:pt x="389" y="252"/>
                  <a:pt x="389" y="247"/>
                </a:cubicBezTo>
                <a:close/>
                <a:moveTo>
                  <a:pt x="401" y="241"/>
                </a:moveTo>
                <a:cubicBezTo>
                  <a:pt x="397" y="241"/>
                  <a:pt x="394" y="244"/>
                  <a:pt x="394" y="247"/>
                </a:cubicBezTo>
                <a:cubicBezTo>
                  <a:pt x="394" y="251"/>
                  <a:pt x="397" y="254"/>
                  <a:pt x="401" y="254"/>
                </a:cubicBezTo>
                <a:cubicBezTo>
                  <a:pt x="405" y="254"/>
                  <a:pt x="408" y="251"/>
                  <a:pt x="408" y="247"/>
                </a:cubicBezTo>
                <a:cubicBezTo>
                  <a:pt x="408" y="244"/>
                  <a:pt x="405" y="241"/>
                  <a:pt x="401" y="241"/>
                </a:cubicBezTo>
                <a:close/>
                <a:moveTo>
                  <a:pt x="422" y="242"/>
                </a:moveTo>
                <a:cubicBezTo>
                  <a:pt x="419" y="242"/>
                  <a:pt x="416" y="244"/>
                  <a:pt x="416" y="247"/>
                </a:cubicBezTo>
                <a:cubicBezTo>
                  <a:pt x="416" y="251"/>
                  <a:pt x="419" y="253"/>
                  <a:pt x="422" y="253"/>
                </a:cubicBezTo>
                <a:cubicBezTo>
                  <a:pt x="425" y="253"/>
                  <a:pt x="427" y="251"/>
                  <a:pt x="427" y="247"/>
                </a:cubicBezTo>
                <a:cubicBezTo>
                  <a:pt x="427" y="244"/>
                  <a:pt x="425" y="242"/>
                  <a:pt x="422" y="242"/>
                </a:cubicBezTo>
                <a:close/>
                <a:moveTo>
                  <a:pt x="442" y="243"/>
                </a:moveTo>
                <a:cubicBezTo>
                  <a:pt x="440" y="243"/>
                  <a:pt x="438" y="245"/>
                  <a:pt x="438" y="247"/>
                </a:cubicBezTo>
                <a:cubicBezTo>
                  <a:pt x="438" y="250"/>
                  <a:pt x="440" y="252"/>
                  <a:pt x="442" y="252"/>
                </a:cubicBezTo>
                <a:cubicBezTo>
                  <a:pt x="445" y="252"/>
                  <a:pt x="447" y="250"/>
                  <a:pt x="447" y="247"/>
                </a:cubicBezTo>
                <a:cubicBezTo>
                  <a:pt x="447" y="245"/>
                  <a:pt x="445" y="243"/>
                  <a:pt x="442" y="243"/>
                </a:cubicBezTo>
                <a:close/>
                <a:moveTo>
                  <a:pt x="463" y="244"/>
                </a:moveTo>
                <a:cubicBezTo>
                  <a:pt x="461" y="244"/>
                  <a:pt x="459" y="246"/>
                  <a:pt x="459" y="247"/>
                </a:cubicBezTo>
                <a:cubicBezTo>
                  <a:pt x="459" y="249"/>
                  <a:pt x="461" y="251"/>
                  <a:pt x="463" y="251"/>
                </a:cubicBezTo>
                <a:cubicBezTo>
                  <a:pt x="465" y="251"/>
                  <a:pt x="466" y="249"/>
                  <a:pt x="466" y="247"/>
                </a:cubicBezTo>
                <a:cubicBezTo>
                  <a:pt x="466" y="246"/>
                  <a:pt x="465" y="244"/>
                  <a:pt x="463" y="244"/>
                </a:cubicBezTo>
                <a:close/>
                <a:moveTo>
                  <a:pt x="483" y="245"/>
                </a:moveTo>
                <a:cubicBezTo>
                  <a:pt x="482" y="245"/>
                  <a:pt x="481" y="246"/>
                  <a:pt x="481" y="247"/>
                </a:cubicBezTo>
                <a:cubicBezTo>
                  <a:pt x="481" y="249"/>
                  <a:pt x="482" y="250"/>
                  <a:pt x="483" y="250"/>
                </a:cubicBezTo>
                <a:cubicBezTo>
                  <a:pt x="485" y="250"/>
                  <a:pt x="486" y="249"/>
                  <a:pt x="486" y="247"/>
                </a:cubicBezTo>
                <a:cubicBezTo>
                  <a:pt x="486" y="246"/>
                  <a:pt x="485" y="245"/>
                  <a:pt x="483" y="245"/>
                </a:cubicBezTo>
                <a:close/>
                <a:moveTo>
                  <a:pt x="504" y="246"/>
                </a:moveTo>
                <a:cubicBezTo>
                  <a:pt x="503" y="246"/>
                  <a:pt x="502" y="247"/>
                  <a:pt x="502" y="247"/>
                </a:cubicBezTo>
                <a:cubicBezTo>
                  <a:pt x="502" y="248"/>
                  <a:pt x="503" y="249"/>
                  <a:pt x="504" y="249"/>
                </a:cubicBezTo>
                <a:cubicBezTo>
                  <a:pt x="505" y="249"/>
                  <a:pt x="505" y="248"/>
                  <a:pt x="505" y="247"/>
                </a:cubicBezTo>
                <a:cubicBezTo>
                  <a:pt x="505" y="247"/>
                  <a:pt x="505" y="246"/>
                  <a:pt x="504" y="246"/>
                </a:cubicBezTo>
                <a:close/>
                <a:moveTo>
                  <a:pt x="524" y="247"/>
                </a:moveTo>
                <a:cubicBezTo>
                  <a:pt x="524" y="247"/>
                  <a:pt x="524" y="247"/>
                  <a:pt x="524" y="247"/>
                </a:cubicBezTo>
                <a:cubicBezTo>
                  <a:pt x="524" y="248"/>
                  <a:pt x="524" y="248"/>
                  <a:pt x="524" y="248"/>
                </a:cubicBezTo>
                <a:cubicBezTo>
                  <a:pt x="525" y="248"/>
                  <a:pt x="525" y="248"/>
                  <a:pt x="525" y="247"/>
                </a:cubicBezTo>
                <a:cubicBezTo>
                  <a:pt x="525" y="247"/>
                  <a:pt x="525" y="247"/>
                  <a:pt x="524" y="247"/>
                </a:cubicBezTo>
                <a:close/>
                <a:moveTo>
                  <a:pt x="545" y="247"/>
                </a:moveTo>
                <a:cubicBezTo>
                  <a:pt x="545" y="248"/>
                  <a:pt x="545" y="248"/>
                  <a:pt x="545" y="248"/>
                </a:cubicBezTo>
                <a:cubicBezTo>
                  <a:pt x="545" y="248"/>
                  <a:pt x="545" y="248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lose/>
                <a:moveTo>
                  <a:pt x="0" y="268"/>
                </a:move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lose/>
                <a:moveTo>
                  <a:pt x="20" y="268"/>
                </a:moveTo>
                <a:cubicBezTo>
                  <a:pt x="20" y="268"/>
                  <a:pt x="20" y="268"/>
                  <a:pt x="20" y="268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0" y="268"/>
                </a:cubicBezTo>
                <a:close/>
                <a:moveTo>
                  <a:pt x="41" y="267"/>
                </a:moveTo>
                <a:cubicBezTo>
                  <a:pt x="41" y="267"/>
                  <a:pt x="40" y="268"/>
                  <a:pt x="40" y="268"/>
                </a:cubicBezTo>
                <a:cubicBezTo>
                  <a:pt x="40" y="268"/>
                  <a:pt x="41" y="269"/>
                  <a:pt x="41" y="269"/>
                </a:cubicBezTo>
                <a:cubicBezTo>
                  <a:pt x="41" y="269"/>
                  <a:pt x="42" y="268"/>
                  <a:pt x="42" y="268"/>
                </a:cubicBezTo>
                <a:cubicBezTo>
                  <a:pt x="42" y="268"/>
                  <a:pt x="41" y="267"/>
                  <a:pt x="41" y="267"/>
                </a:cubicBezTo>
                <a:close/>
                <a:moveTo>
                  <a:pt x="62" y="267"/>
                </a:moveTo>
                <a:cubicBezTo>
                  <a:pt x="61" y="267"/>
                  <a:pt x="60" y="267"/>
                  <a:pt x="60" y="268"/>
                </a:cubicBezTo>
                <a:cubicBezTo>
                  <a:pt x="60" y="269"/>
                  <a:pt x="61" y="270"/>
                  <a:pt x="62" y="270"/>
                </a:cubicBezTo>
                <a:cubicBezTo>
                  <a:pt x="62" y="270"/>
                  <a:pt x="63" y="269"/>
                  <a:pt x="63" y="268"/>
                </a:cubicBezTo>
                <a:cubicBezTo>
                  <a:pt x="63" y="267"/>
                  <a:pt x="62" y="267"/>
                  <a:pt x="62" y="267"/>
                </a:cubicBezTo>
                <a:close/>
                <a:moveTo>
                  <a:pt x="82" y="266"/>
                </a:moveTo>
                <a:cubicBezTo>
                  <a:pt x="81" y="266"/>
                  <a:pt x="80" y="267"/>
                  <a:pt x="80" y="268"/>
                </a:cubicBezTo>
                <a:cubicBezTo>
                  <a:pt x="80" y="269"/>
                  <a:pt x="81" y="270"/>
                  <a:pt x="82" y="270"/>
                </a:cubicBezTo>
                <a:cubicBezTo>
                  <a:pt x="83" y="270"/>
                  <a:pt x="84" y="269"/>
                  <a:pt x="84" y="268"/>
                </a:cubicBezTo>
                <a:cubicBezTo>
                  <a:pt x="84" y="267"/>
                  <a:pt x="83" y="266"/>
                  <a:pt x="82" y="266"/>
                </a:cubicBezTo>
                <a:close/>
                <a:moveTo>
                  <a:pt x="103" y="265"/>
                </a:moveTo>
                <a:cubicBezTo>
                  <a:pt x="101" y="265"/>
                  <a:pt x="100" y="266"/>
                  <a:pt x="100" y="268"/>
                </a:cubicBezTo>
                <a:cubicBezTo>
                  <a:pt x="100" y="270"/>
                  <a:pt x="101" y="271"/>
                  <a:pt x="103" y="271"/>
                </a:cubicBezTo>
                <a:cubicBezTo>
                  <a:pt x="105" y="271"/>
                  <a:pt x="106" y="270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lose/>
                <a:moveTo>
                  <a:pt x="123" y="264"/>
                </a:moveTo>
                <a:cubicBezTo>
                  <a:pt x="121" y="264"/>
                  <a:pt x="119" y="266"/>
                  <a:pt x="119" y="268"/>
                </a:cubicBezTo>
                <a:cubicBezTo>
                  <a:pt x="119" y="270"/>
                  <a:pt x="121" y="272"/>
                  <a:pt x="123" y="272"/>
                </a:cubicBezTo>
                <a:cubicBezTo>
                  <a:pt x="126" y="272"/>
                  <a:pt x="128" y="270"/>
                  <a:pt x="128" y="268"/>
                </a:cubicBezTo>
                <a:cubicBezTo>
                  <a:pt x="128" y="266"/>
                  <a:pt x="126" y="264"/>
                  <a:pt x="123" y="264"/>
                </a:cubicBezTo>
                <a:close/>
                <a:moveTo>
                  <a:pt x="144" y="263"/>
                </a:moveTo>
                <a:cubicBezTo>
                  <a:pt x="141" y="263"/>
                  <a:pt x="139" y="265"/>
                  <a:pt x="139" y="268"/>
                </a:cubicBezTo>
                <a:cubicBezTo>
                  <a:pt x="139" y="271"/>
                  <a:pt x="141" y="273"/>
                  <a:pt x="144" y="273"/>
                </a:cubicBezTo>
                <a:cubicBezTo>
                  <a:pt x="147" y="273"/>
                  <a:pt x="149" y="271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lose/>
                <a:moveTo>
                  <a:pt x="164" y="262"/>
                </a:moveTo>
                <a:cubicBezTo>
                  <a:pt x="161" y="262"/>
                  <a:pt x="158" y="264"/>
                  <a:pt x="158" y="268"/>
                </a:cubicBezTo>
                <a:cubicBezTo>
                  <a:pt x="158" y="272"/>
                  <a:pt x="161" y="274"/>
                  <a:pt x="164" y="274"/>
                </a:cubicBezTo>
                <a:cubicBezTo>
                  <a:pt x="168" y="274"/>
                  <a:pt x="171" y="272"/>
                  <a:pt x="171" y="268"/>
                </a:cubicBezTo>
                <a:cubicBezTo>
                  <a:pt x="171" y="264"/>
                  <a:pt x="168" y="262"/>
                  <a:pt x="164" y="262"/>
                </a:cubicBezTo>
                <a:close/>
                <a:moveTo>
                  <a:pt x="185" y="276"/>
                </a:moveTo>
                <a:cubicBezTo>
                  <a:pt x="189" y="276"/>
                  <a:pt x="193" y="272"/>
                  <a:pt x="193" y="268"/>
                </a:cubicBezTo>
                <a:cubicBezTo>
                  <a:pt x="193" y="264"/>
                  <a:pt x="189" y="260"/>
                  <a:pt x="185" y="260"/>
                </a:cubicBezTo>
                <a:cubicBezTo>
                  <a:pt x="181" y="260"/>
                  <a:pt x="177" y="264"/>
                  <a:pt x="177" y="268"/>
                </a:cubicBezTo>
                <a:cubicBezTo>
                  <a:pt x="177" y="272"/>
                  <a:pt x="181" y="276"/>
                  <a:pt x="185" y="276"/>
                </a:cubicBezTo>
                <a:close/>
                <a:moveTo>
                  <a:pt x="206" y="277"/>
                </a:moveTo>
                <a:cubicBezTo>
                  <a:pt x="210" y="277"/>
                  <a:pt x="214" y="273"/>
                  <a:pt x="214" y="268"/>
                </a:cubicBezTo>
                <a:cubicBezTo>
                  <a:pt x="214" y="263"/>
                  <a:pt x="210" y="259"/>
                  <a:pt x="206" y="259"/>
                </a:cubicBezTo>
                <a:cubicBezTo>
                  <a:pt x="201" y="259"/>
                  <a:pt x="197" y="263"/>
                  <a:pt x="197" y="268"/>
                </a:cubicBezTo>
                <a:cubicBezTo>
                  <a:pt x="197" y="273"/>
                  <a:pt x="201" y="277"/>
                  <a:pt x="206" y="277"/>
                </a:cubicBezTo>
                <a:close/>
                <a:moveTo>
                  <a:pt x="236" y="268"/>
                </a:moveTo>
                <a:cubicBezTo>
                  <a:pt x="236" y="263"/>
                  <a:pt x="231" y="258"/>
                  <a:pt x="226" y="258"/>
                </a:cubicBezTo>
                <a:cubicBezTo>
                  <a:pt x="221" y="258"/>
                  <a:pt x="217" y="263"/>
                  <a:pt x="217" y="268"/>
                </a:cubicBezTo>
                <a:cubicBezTo>
                  <a:pt x="217" y="273"/>
                  <a:pt x="221" y="278"/>
                  <a:pt x="226" y="278"/>
                </a:cubicBezTo>
                <a:cubicBezTo>
                  <a:pt x="231" y="278"/>
                  <a:pt x="236" y="273"/>
                  <a:pt x="236" y="268"/>
                </a:cubicBezTo>
                <a:close/>
                <a:moveTo>
                  <a:pt x="298" y="268"/>
                </a:moveTo>
                <a:cubicBezTo>
                  <a:pt x="298" y="262"/>
                  <a:pt x="294" y="258"/>
                  <a:pt x="288" y="258"/>
                </a:cubicBezTo>
                <a:cubicBezTo>
                  <a:pt x="283" y="258"/>
                  <a:pt x="279" y="261"/>
                  <a:pt x="278" y="266"/>
                </a:cubicBezTo>
                <a:cubicBezTo>
                  <a:pt x="277" y="261"/>
                  <a:pt x="272" y="257"/>
                  <a:pt x="267" y="257"/>
                </a:cubicBezTo>
                <a:cubicBezTo>
                  <a:pt x="262" y="257"/>
                  <a:pt x="258" y="261"/>
                  <a:pt x="257" y="266"/>
                </a:cubicBezTo>
                <a:cubicBezTo>
                  <a:pt x="256" y="262"/>
                  <a:pt x="252" y="258"/>
                  <a:pt x="247" y="258"/>
                </a:cubicBezTo>
                <a:cubicBezTo>
                  <a:pt x="241" y="258"/>
                  <a:pt x="236" y="262"/>
                  <a:pt x="236" y="268"/>
                </a:cubicBezTo>
                <a:cubicBezTo>
                  <a:pt x="236" y="274"/>
                  <a:pt x="241" y="278"/>
                  <a:pt x="247" y="278"/>
                </a:cubicBezTo>
                <a:cubicBezTo>
                  <a:pt x="252" y="278"/>
                  <a:pt x="256" y="275"/>
                  <a:pt x="257" y="270"/>
                </a:cubicBezTo>
                <a:cubicBezTo>
                  <a:pt x="258" y="275"/>
                  <a:pt x="262" y="279"/>
                  <a:pt x="267" y="279"/>
                </a:cubicBezTo>
                <a:cubicBezTo>
                  <a:pt x="272" y="279"/>
                  <a:pt x="277" y="275"/>
                  <a:pt x="278" y="270"/>
                </a:cubicBezTo>
                <a:cubicBezTo>
                  <a:pt x="279" y="275"/>
                  <a:pt x="283" y="279"/>
                  <a:pt x="288" y="279"/>
                </a:cubicBezTo>
                <a:cubicBezTo>
                  <a:pt x="294" y="279"/>
                  <a:pt x="298" y="274"/>
                  <a:pt x="298" y="268"/>
                </a:cubicBezTo>
                <a:close/>
                <a:moveTo>
                  <a:pt x="318" y="268"/>
                </a:moveTo>
                <a:cubicBezTo>
                  <a:pt x="318" y="263"/>
                  <a:pt x="314" y="258"/>
                  <a:pt x="308" y="258"/>
                </a:cubicBezTo>
                <a:cubicBezTo>
                  <a:pt x="303" y="258"/>
                  <a:pt x="298" y="263"/>
                  <a:pt x="298" y="268"/>
                </a:cubicBezTo>
                <a:cubicBezTo>
                  <a:pt x="298" y="274"/>
                  <a:pt x="303" y="278"/>
                  <a:pt x="308" y="278"/>
                </a:cubicBezTo>
                <a:cubicBezTo>
                  <a:pt x="314" y="278"/>
                  <a:pt x="318" y="274"/>
                  <a:pt x="318" y="268"/>
                </a:cubicBezTo>
                <a:close/>
                <a:moveTo>
                  <a:pt x="338" y="268"/>
                </a:moveTo>
                <a:cubicBezTo>
                  <a:pt x="338" y="263"/>
                  <a:pt x="334" y="259"/>
                  <a:pt x="329" y="259"/>
                </a:cubicBezTo>
                <a:cubicBezTo>
                  <a:pt x="324" y="259"/>
                  <a:pt x="320" y="263"/>
                  <a:pt x="320" y="268"/>
                </a:cubicBezTo>
                <a:cubicBezTo>
                  <a:pt x="320" y="273"/>
                  <a:pt x="324" y="277"/>
                  <a:pt x="329" y="277"/>
                </a:cubicBezTo>
                <a:cubicBezTo>
                  <a:pt x="334" y="277"/>
                  <a:pt x="338" y="273"/>
                  <a:pt x="338" y="268"/>
                </a:cubicBezTo>
                <a:close/>
                <a:moveTo>
                  <a:pt x="350" y="276"/>
                </a:moveTo>
                <a:cubicBezTo>
                  <a:pt x="354" y="276"/>
                  <a:pt x="358" y="273"/>
                  <a:pt x="358" y="268"/>
                </a:cubicBezTo>
                <a:cubicBezTo>
                  <a:pt x="358" y="264"/>
                  <a:pt x="354" y="260"/>
                  <a:pt x="350" y="260"/>
                </a:cubicBezTo>
                <a:cubicBezTo>
                  <a:pt x="345" y="260"/>
                  <a:pt x="341" y="264"/>
                  <a:pt x="341" y="268"/>
                </a:cubicBezTo>
                <a:cubicBezTo>
                  <a:pt x="341" y="273"/>
                  <a:pt x="345" y="276"/>
                  <a:pt x="350" y="276"/>
                </a:cubicBezTo>
                <a:close/>
                <a:moveTo>
                  <a:pt x="370" y="275"/>
                </a:moveTo>
                <a:cubicBezTo>
                  <a:pt x="374" y="275"/>
                  <a:pt x="377" y="272"/>
                  <a:pt x="377" y="268"/>
                </a:cubicBezTo>
                <a:cubicBezTo>
                  <a:pt x="377" y="264"/>
                  <a:pt x="374" y="261"/>
                  <a:pt x="370" y="261"/>
                </a:cubicBezTo>
                <a:cubicBezTo>
                  <a:pt x="366" y="261"/>
                  <a:pt x="363" y="264"/>
                  <a:pt x="363" y="268"/>
                </a:cubicBezTo>
                <a:cubicBezTo>
                  <a:pt x="363" y="272"/>
                  <a:pt x="366" y="275"/>
                  <a:pt x="370" y="275"/>
                </a:cubicBezTo>
                <a:close/>
                <a:moveTo>
                  <a:pt x="391" y="262"/>
                </a:moveTo>
                <a:cubicBezTo>
                  <a:pt x="387" y="262"/>
                  <a:pt x="385" y="265"/>
                  <a:pt x="385" y="268"/>
                </a:cubicBezTo>
                <a:cubicBezTo>
                  <a:pt x="385" y="271"/>
                  <a:pt x="387" y="274"/>
                  <a:pt x="391" y="274"/>
                </a:cubicBezTo>
                <a:cubicBezTo>
                  <a:pt x="394" y="274"/>
                  <a:pt x="397" y="271"/>
                  <a:pt x="397" y="268"/>
                </a:cubicBezTo>
                <a:cubicBezTo>
                  <a:pt x="397" y="265"/>
                  <a:pt x="394" y="262"/>
                  <a:pt x="391" y="262"/>
                </a:cubicBezTo>
                <a:close/>
                <a:moveTo>
                  <a:pt x="411" y="263"/>
                </a:moveTo>
                <a:cubicBezTo>
                  <a:pt x="409" y="263"/>
                  <a:pt x="407" y="265"/>
                  <a:pt x="407" y="268"/>
                </a:cubicBezTo>
                <a:cubicBezTo>
                  <a:pt x="407" y="271"/>
                  <a:pt x="409" y="273"/>
                  <a:pt x="411" y="273"/>
                </a:cubicBezTo>
                <a:cubicBezTo>
                  <a:pt x="414" y="273"/>
                  <a:pt x="416" y="271"/>
                  <a:pt x="416" y="268"/>
                </a:cubicBezTo>
                <a:cubicBezTo>
                  <a:pt x="416" y="265"/>
                  <a:pt x="414" y="263"/>
                  <a:pt x="411" y="263"/>
                </a:cubicBezTo>
                <a:close/>
                <a:moveTo>
                  <a:pt x="432" y="264"/>
                </a:moveTo>
                <a:cubicBezTo>
                  <a:pt x="430" y="264"/>
                  <a:pt x="428" y="266"/>
                  <a:pt x="428" y="268"/>
                </a:cubicBezTo>
                <a:cubicBezTo>
                  <a:pt x="428" y="270"/>
                  <a:pt x="430" y="272"/>
                  <a:pt x="432" y="272"/>
                </a:cubicBezTo>
                <a:cubicBezTo>
                  <a:pt x="434" y="272"/>
                  <a:pt x="436" y="270"/>
                  <a:pt x="436" y="268"/>
                </a:cubicBezTo>
                <a:cubicBezTo>
                  <a:pt x="436" y="266"/>
                  <a:pt x="434" y="264"/>
                  <a:pt x="432" y="264"/>
                </a:cubicBezTo>
                <a:close/>
                <a:moveTo>
                  <a:pt x="452" y="265"/>
                </a:moveTo>
                <a:cubicBezTo>
                  <a:pt x="451" y="265"/>
                  <a:pt x="450" y="267"/>
                  <a:pt x="450" y="268"/>
                </a:cubicBezTo>
                <a:cubicBezTo>
                  <a:pt x="450" y="270"/>
                  <a:pt x="451" y="271"/>
                  <a:pt x="452" y="271"/>
                </a:cubicBezTo>
                <a:cubicBezTo>
                  <a:pt x="454" y="271"/>
                  <a:pt x="455" y="270"/>
                  <a:pt x="455" y="268"/>
                </a:cubicBezTo>
                <a:cubicBezTo>
                  <a:pt x="455" y="267"/>
                  <a:pt x="454" y="265"/>
                  <a:pt x="452" y="265"/>
                </a:cubicBezTo>
                <a:close/>
                <a:moveTo>
                  <a:pt x="473" y="266"/>
                </a:moveTo>
                <a:cubicBezTo>
                  <a:pt x="472" y="266"/>
                  <a:pt x="471" y="267"/>
                  <a:pt x="471" y="268"/>
                </a:cubicBezTo>
                <a:cubicBezTo>
                  <a:pt x="471" y="269"/>
                  <a:pt x="472" y="270"/>
                  <a:pt x="473" y="270"/>
                </a:cubicBezTo>
                <a:cubicBezTo>
                  <a:pt x="474" y="270"/>
                  <a:pt x="475" y="269"/>
                  <a:pt x="475" y="268"/>
                </a:cubicBezTo>
                <a:cubicBezTo>
                  <a:pt x="475" y="267"/>
                  <a:pt x="474" y="266"/>
                  <a:pt x="473" y="266"/>
                </a:cubicBezTo>
                <a:close/>
                <a:moveTo>
                  <a:pt x="494" y="267"/>
                </a:moveTo>
                <a:cubicBezTo>
                  <a:pt x="493" y="267"/>
                  <a:pt x="492" y="267"/>
                  <a:pt x="492" y="268"/>
                </a:cubicBezTo>
                <a:cubicBezTo>
                  <a:pt x="492" y="269"/>
                  <a:pt x="493" y="269"/>
                  <a:pt x="494" y="269"/>
                </a:cubicBezTo>
                <a:cubicBezTo>
                  <a:pt x="494" y="269"/>
                  <a:pt x="495" y="269"/>
                  <a:pt x="495" y="268"/>
                </a:cubicBezTo>
                <a:cubicBezTo>
                  <a:pt x="495" y="267"/>
                  <a:pt x="494" y="267"/>
                  <a:pt x="494" y="267"/>
                </a:cubicBezTo>
                <a:close/>
                <a:moveTo>
                  <a:pt x="514" y="267"/>
                </a:moveTo>
                <a:cubicBezTo>
                  <a:pt x="514" y="267"/>
                  <a:pt x="514" y="268"/>
                  <a:pt x="514" y="268"/>
                </a:cubicBezTo>
                <a:cubicBezTo>
                  <a:pt x="514" y="268"/>
                  <a:pt x="514" y="269"/>
                  <a:pt x="514" y="269"/>
                </a:cubicBezTo>
                <a:cubicBezTo>
                  <a:pt x="514" y="269"/>
                  <a:pt x="515" y="268"/>
                  <a:pt x="515" y="268"/>
                </a:cubicBezTo>
                <a:cubicBezTo>
                  <a:pt x="515" y="268"/>
                  <a:pt x="514" y="267"/>
                  <a:pt x="514" y="267"/>
                </a:cubicBezTo>
                <a:close/>
                <a:moveTo>
                  <a:pt x="535" y="268"/>
                </a:move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lose/>
                <a:moveTo>
                  <a:pt x="31" y="289"/>
                </a:move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8"/>
                  <a:pt x="31" y="288"/>
                </a:cubicBezTo>
                <a:cubicBezTo>
                  <a:pt x="31" y="288"/>
                  <a:pt x="31" y="289"/>
                  <a:pt x="31" y="289"/>
                </a:cubicBezTo>
                <a:close/>
                <a:moveTo>
                  <a:pt x="51" y="288"/>
                </a:moveTo>
                <a:cubicBezTo>
                  <a:pt x="51" y="288"/>
                  <a:pt x="51" y="288"/>
                  <a:pt x="51" y="289"/>
                </a:cubicBezTo>
                <a:cubicBezTo>
                  <a:pt x="51" y="289"/>
                  <a:pt x="51" y="289"/>
                  <a:pt x="51" y="289"/>
                </a:cubicBez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1" y="288"/>
                </a:cubicBezTo>
                <a:close/>
                <a:moveTo>
                  <a:pt x="72" y="288"/>
                </a:moveTo>
                <a:cubicBezTo>
                  <a:pt x="71" y="288"/>
                  <a:pt x="71" y="288"/>
                  <a:pt x="71" y="289"/>
                </a:cubicBezTo>
                <a:cubicBezTo>
                  <a:pt x="71" y="289"/>
                  <a:pt x="71" y="290"/>
                  <a:pt x="72" y="290"/>
                </a:cubicBezTo>
                <a:cubicBezTo>
                  <a:pt x="72" y="290"/>
                  <a:pt x="73" y="289"/>
                  <a:pt x="73" y="289"/>
                </a:cubicBezTo>
                <a:cubicBezTo>
                  <a:pt x="73" y="288"/>
                  <a:pt x="72" y="288"/>
                  <a:pt x="72" y="288"/>
                </a:cubicBezTo>
                <a:close/>
                <a:moveTo>
                  <a:pt x="92" y="287"/>
                </a:moveTo>
                <a:cubicBezTo>
                  <a:pt x="91" y="287"/>
                  <a:pt x="91" y="288"/>
                  <a:pt x="91" y="289"/>
                </a:cubicBezTo>
                <a:cubicBezTo>
                  <a:pt x="91" y="290"/>
                  <a:pt x="91" y="290"/>
                  <a:pt x="92" y="290"/>
                </a:cubicBezTo>
                <a:cubicBezTo>
                  <a:pt x="93" y="290"/>
                  <a:pt x="94" y="290"/>
                  <a:pt x="94" y="289"/>
                </a:cubicBezTo>
                <a:cubicBezTo>
                  <a:pt x="94" y="288"/>
                  <a:pt x="93" y="287"/>
                  <a:pt x="92" y="287"/>
                </a:cubicBezTo>
                <a:close/>
                <a:moveTo>
                  <a:pt x="113" y="286"/>
                </a:moveTo>
                <a:cubicBezTo>
                  <a:pt x="112" y="286"/>
                  <a:pt x="111" y="287"/>
                  <a:pt x="111" y="289"/>
                </a:cubicBezTo>
                <a:cubicBezTo>
                  <a:pt x="111" y="290"/>
                  <a:pt x="112" y="291"/>
                  <a:pt x="113" y="291"/>
                </a:cubicBezTo>
                <a:cubicBezTo>
                  <a:pt x="114" y="291"/>
                  <a:pt x="116" y="290"/>
                  <a:pt x="116" y="289"/>
                </a:cubicBezTo>
                <a:cubicBezTo>
                  <a:pt x="116" y="287"/>
                  <a:pt x="114" y="286"/>
                  <a:pt x="113" y="286"/>
                </a:cubicBezTo>
                <a:close/>
                <a:moveTo>
                  <a:pt x="134" y="285"/>
                </a:moveTo>
                <a:cubicBezTo>
                  <a:pt x="132" y="285"/>
                  <a:pt x="130" y="287"/>
                  <a:pt x="130" y="289"/>
                </a:cubicBezTo>
                <a:cubicBezTo>
                  <a:pt x="130" y="290"/>
                  <a:pt x="132" y="292"/>
                  <a:pt x="134" y="292"/>
                </a:cubicBezTo>
                <a:cubicBezTo>
                  <a:pt x="135" y="292"/>
                  <a:pt x="137" y="290"/>
                  <a:pt x="137" y="289"/>
                </a:cubicBezTo>
                <a:cubicBezTo>
                  <a:pt x="137" y="287"/>
                  <a:pt x="135" y="285"/>
                  <a:pt x="134" y="285"/>
                </a:cubicBezTo>
                <a:close/>
                <a:moveTo>
                  <a:pt x="154" y="284"/>
                </a:moveTo>
                <a:cubicBezTo>
                  <a:pt x="152" y="284"/>
                  <a:pt x="150" y="286"/>
                  <a:pt x="150" y="289"/>
                </a:cubicBezTo>
                <a:cubicBezTo>
                  <a:pt x="150" y="291"/>
                  <a:pt x="152" y="293"/>
                  <a:pt x="154" y="293"/>
                </a:cubicBezTo>
                <a:cubicBezTo>
                  <a:pt x="157" y="293"/>
                  <a:pt x="158" y="291"/>
                  <a:pt x="158" y="289"/>
                </a:cubicBezTo>
                <a:cubicBezTo>
                  <a:pt x="158" y="286"/>
                  <a:pt x="157" y="284"/>
                  <a:pt x="154" y="284"/>
                </a:cubicBezTo>
                <a:close/>
                <a:moveTo>
                  <a:pt x="175" y="283"/>
                </a:moveTo>
                <a:cubicBezTo>
                  <a:pt x="172" y="283"/>
                  <a:pt x="170" y="286"/>
                  <a:pt x="170" y="289"/>
                </a:cubicBezTo>
                <a:cubicBezTo>
                  <a:pt x="170" y="291"/>
                  <a:pt x="172" y="294"/>
                  <a:pt x="175" y="294"/>
                </a:cubicBezTo>
                <a:cubicBezTo>
                  <a:pt x="178" y="294"/>
                  <a:pt x="180" y="291"/>
                  <a:pt x="180" y="289"/>
                </a:cubicBezTo>
                <a:cubicBezTo>
                  <a:pt x="180" y="286"/>
                  <a:pt x="178" y="283"/>
                  <a:pt x="175" y="283"/>
                </a:cubicBezTo>
                <a:close/>
                <a:moveTo>
                  <a:pt x="195" y="282"/>
                </a:moveTo>
                <a:cubicBezTo>
                  <a:pt x="192" y="282"/>
                  <a:pt x="189" y="285"/>
                  <a:pt x="189" y="289"/>
                </a:cubicBezTo>
                <a:cubicBezTo>
                  <a:pt x="189" y="292"/>
                  <a:pt x="192" y="295"/>
                  <a:pt x="195" y="295"/>
                </a:cubicBezTo>
                <a:cubicBezTo>
                  <a:pt x="199" y="295"/>
                  <a:pt x="201" y="292"/>
                  <a:pt x="201" y="289"/>
                </a:cubicBezTo>
                <a:cubicBezTo>
                  <a:pt x="201" y="285"/>
                  <a:pt x="199" y="282"/>
                  <a:pt x="195" y="282"/>
                </a:cubicBezTo>
                <a:close/>
                <a:moveTo>
                  <a:pt x="223" y="289"/>
                </a:moveTo>
                <a:cubicBezTo>
                  <a:pt x="223" y="285"/>
                  <a:pt x="220" y="282"/>
                  <a:pt x="216" y="282"/>
                </a:cubicBezTo>
                <a:cubicBezTo>
                  <a:pt x="212" y="282"/>
                  <a:pt x="209" y="285"/>
                  <a:pt x="209" y="289"/>
                </a:cubicBezTo>
                <a:cubicBezTo>
                  <a:pt x="209" y="292"/>
                  <a:pt x="212" y="296"/>
                  <a:pt x="216" y="296"/>
                </a:cubicBezTo>
                <a:cubicBezTo>
                  <a:pt x="220" y="296"/>
                  <a:pt x="223" y="292"/>
                  <a:pt x="223" y="289"/>
                </a:cubicBezTo>
                <a:close/>
                <a:moveTo>
                  <a:pt x="236" y="296"/>
                </a:moveTo>
                <a:cubicBezTo>
                  <a:pt x="241" y="296"/>
                  <a:pt x="244" y="293"/>
                  <a:pt x="244" y="289"/>
                </a:cubicBezTo>
                <a:cubicBezTo>
                  <a:pt x="244" y="284"/>
                  <a:pt x="241" y="281"/>
                  <a:pt x="236" y="281"/>
                </a:cubicBezTo>
                <a:cubicBezTo>
                  <a:pt x="232" y="281"/>
                  <a:pt x="229" y="284"/>
                  <a:pt x="229" y="289"/>
                </a:cubicBezTo>
                <a:cubicBezTo>
                  <a:pt x="229" y="293"/>
                  <a:pt x="232" y="296"/>
                  <a:pt x="236" y="296"/>
                </a:cubicBezTo>
                <a:close/>
                <a:moveTo>
                  <a:pt x="249" y="289"/>
                </a:moveTo>
                <a:cubicBezTo>
                  <a:pt x="249" y="293"/>
                  <a:pt x="253" y="297"/>
                  <a:pt x="257" y="297"/>
                </a:cubicBezTo>
                <a:cubicBezTo>
                  <a:pt x="262" y="297"/>
                  <a:pt x="265" y="293"/>
                  <a:pt x="265" y="289"/>
                </a:cubicBezTo>
                <a:cubicBezTo>
                  <a:pt x="265" y="284"/>
                  <a:pt x="262" y="280"/>
                  <a:pt x="257" y="280"/>
                </a:cubicBezTo>
                <a:cubicBezTo>
                  <a:pt x="253" y="280"/>
                  <a:pt x="249" y="284"/>
                  <a:pt x="249" y="289"/>
                </a:cubicBezTo>
                <a:close/>
                <a:moveTo>
                  <a:pt x="269" y="289"/>
                </a:moveTo>
                <a:cubicBezTo>
                  <a:pt x="269" y="293"/>
                  <a:pt x="273" y="297"/>
                  <a:pt x="278" y="297"/>
                </a:cubicBezTo>
                <a:cubicBezTo>
                  <a:pt x="282" y="297"/>
                  <a:pt x="286" y="293"/>
                  <a:pt x="286" y="289"/>
                </a:cubicBezTo>
                <a:cubicBezTo>
                  <a:pt x="286" y="284"/>
                  <a:pt x="282" y="280"/>
                  <a:pt x="278" y="280"/>
                </a:cubicBezTo>
                <a:cubicBezTo>
                  <a:pt x="273" y="280"/>
                  <a:pt x="269" y="284"/>
                  <a:pt x="269" y="289"/>
                </a:cubicBezTo>
                <a:close/>
                <a:moveTo>
                  <a:pt x="298" y="297"/>
                </a:moveTo>
                <a:cubicBezTo>
                  <a:pt x="303" y="297"/>
                  <a:pt x="306" y="293"/>
                  <a:pt x="306" y="289"/>
                </a:cubicBezTo>
                <a:cubicBezTo>
                  <a:pt x="306" y="284"/>
                  <a:pt x="303" y="280"/>
                  <a:pt x="298" y="280"/>
                </a:cubicBezTo>
                <a:cubicBezTo>
                  <a:pt x="294" y="280"/>
                  <a:pt x="290" y="284"/>
                  <a:pt x="290" y="289"/>
                </a:cubicBezTo>
                <a:cubicBezTo>
                  <a:pt x="290" y="293"/>
                  <a:pt x="294" y="297"/>
                  <a:pt x="298" y="297"/>
                </a:cubicBezTo>
                <a:close/>
                <a:moveTo>
                  <a:pt x="319" y="297"/>
                </a:moveTo>
                <a:cubicBezTo>
                  <a:pt x="323" y="297"/>
                  <a:pt x="327" y="293"/>
                  <a:pt x="327" y="289"/>
                </a:cubicBezTo>
                <a:cubicBezTo>
                  <a:pt x="327" y="284"/>
                  <a:pt x="323" y="281"/>
                  <a:pt x="319" y="281"/>
                </a:cubicBezTo>
                <a:cubicBezTo>
                  <a:pt x="314" y="281"/>
                  <a:pt x="311" y="284"/>
                  <a:pt x="311" y="289"/>
                </a:cubicBezTo>
                <a:cubicBezTo>
                  <a:pt x="311" y="293"/>
                  <a:pt x="314" y="297"/>
                  <a:pt x="319" y="297"/>
                </a:cubicBezTo>
                <a:close/>
                <a:moveTo>
                  <a:pt x="339" y="281"/>
                </a:moveTo>
                <a:cubicBezTo>
                  <a:pt x="335" y="281"/>
                  <a:pt x="332" y="285"/>
                  <a:pt x="332" y="289"/>
                </a:cubicBezTo>
                <a:cubicBezTo>
                  <a:pt x="332" y="293"/>
                  <a:pt x="335" y="296"/>
                  <a:pt x="339" y="296"/>
                </a:cubicBezTo>
                <a:cubicBezTo>
                  <a:pt x="343" y="296"/>
                  <a:pt x="347" y="293"/>
                  <a:pt x="347" y="289"/>
                </a:cubicBezTo>
                <a:cubicBezTo>
                  <a:pt x="347" y="285"/>
                  <a:pt x="343" y="281"/>
                  <a:pt x="339" y="281"/>
                </a:cubicBezTo>
                <a:close/>
                <a:moveTo>
                  <a:pt x="360" y="282"/>
                </a:moveTo>
                <a:cubicBezTo>
                  <a:pt x="356" y="282"/>
                  <a:pt x="353" y="285"/>
                  <a:pt x="353" y="289"/>
                </a:cubicBezTo>
                <a:cubicBezTo>
                  <a:pt x="353" y="292"/>
                  <a:pt x="356" y="295"/>
                  <a:pt x="360" y="295"/>
                </a:cubicBezTo>
                <a:cubicBezTo>
                  <a:pt x="364" y="295"/>
                  <a:pt x="367" y="292"/>
                  <a:pt x="367" y="289"/>
                </a:cubicBezTo>
                <a:cubicBezTo>
                  <a:pt x="367" y="285"/>
                  <a:pt x="364" y="282"/>
                  <a:pt x="360" y="282"/>
                </a:cubicBezTo>
                <a:close/>
                <a:moveTo>
                  <a:pt x="380" y="283"/>
                </a:moveTo>
                <a:cubicBezTo>
                  <a:pt x="377" y="283"/>
                  <a:pt x="375" y="285"/>
                  <a:pt x="375" y="289"/>
                </a:cubicBezTo>
                <a:cubicBezTo>
                  <a:pt x="375" y="292"/>
                  <a:pt x="377" y="294"/>
                  <a:pt x="380" y="294"/>
                </a:cubicBezTo>
                <a:cubicBezTo>
                  <a:pt x="384" y="294"/>
                  <a:pt x="386" y="292"/>
                  <a:pt x="386" y="289"/>
                </a:cubicBezTo>
                <a:cubicBezTo>
                  <a:pt x="386" y="285"/>
                  <a:pt x="384" y="283"/>
                  <a:pt x="380" y="283"/>
                </a:cubicBezTo>
                <a:close/>
                <a:moveTo>
                  <a:pt x="401" y="284"/>
                </a:moveTo>
                <a:cubicBezTo>
                  <a:pt x="398" y="284"/>
                  <a:pt x="396" y="286"/>
                  <a:pt x="396" y="289"/>
                </a:cubicBezTo>
                <a:cubicBezTo>
                  <a:pt x="396" y="291"/>
                  <a:pt x="398" y="293"/>
                  <a:pt x="401" y="293"/>
                </a:cubicBezTo>
                <a:cubicBezTo>
                  <a:pt x="404" y="293"/>
                  <a:pt x="406" y="291"/>
                  <a:pt x="406" y="289"/>
                </a:cubicBezTo>
                <a:cubicBezTo>
                  <a:pt x="406" y="286"/>
                  <a:pt x="404" y="284"/>
                  <a:pt x="401" y="284"/>
                </a:cubicBezTo>
                <a:close/>
                <a:moveTo>
                  <a:pt x="422" y="285"/>
                </a:moveTo>
                <a:cubicBezTo>
                  <a:pt x="419" y="285"/>
                  <a:pt x="418" y="286"/>
                  <a:pt x="418" y="289"/>
                </a:cubicBezTo>
                <a:cubicBezTo>
                  <a:pt x="418" y="291"/>
                  <a:pt x="419" y="292"/>
                  <a:pt x="422" y="292"/>
                </a:cubicBezTo>
                <a:cubicBezTo>
                  <a:pt x="424" y="292"/>
                  <a:pt x="425" y="291"/>
                  <a:pt x="425" y="289"/>
                </a:cubicBezTo>
                <a:cubicBezTo>
                  <a:pt x="425" y="286"/>
                  <a:pt x="424" y="285"/>
                  <a:pt x="422" y="285"/>
                </a:cubicBezTo>
                <a:close/>
                <a:moveTo>
                  <a:pt x="442" y="286"/>
                </a:moveTo>
                <a:cubicBezTo>
                  <a:pt x="441" y="286"/>
                  <a:pt x="439" y="287"/>
                  <a:pt x="439" y="289"/>
                </a:cubicBezTo>
                <a:cubicBezTo>
                  <a:pt x="439" y="290"/>
                  <a:pt x="441" y="292"/>
                  <a:pt x="442" y="292"/>
                </a:cubicBezTo>
                <a:cubicBezTo>
                  <a:pt x="444" y="292"/>
                  <a:pt x="445" y="290"/>
                  <a:pt x="445" y="289"/>
                </a:cubicBezTo>
                <a:cubicBezTo>
                  <a:pt x="445" y="287"/>
                  <a:pt x="444" y="286"/>
                  <a:pt x="442" y="286"/>
                </a:cubicBezTo>
                <a:close/>
                <a:moveTo>
                  <a:pt x="463" y="286"/>
                </a:moveTo>
                <a:cubicBezTo>
                  <a:pt x="462" y="286"/>
                  <a:pt x="461" y="287"/>
                  <a:pt x="461" y="289"/>
                </a:cubicBezTo>
                <a:cubicBezTo>
                  <a:pt x="461" y="290"/>
                  <a:pt x="462" y="291"/>
                  <a:pt x="463" y="291"/>
                </a:cubicBezTo>
                <a:cubicBezTo>
                  <a:pt x="464" y="291"/>
                  <a:pt x="465" y="290"/>
                  <a:pt x="465" y="289"/>
                </a:cubicBezTo>
                <a:cubicBezTo>
                  <a:pt x="465" y="287"/>
                  <a:pt x="464" y="286"/>
                  <a:pt x="463" y="286"/>
                </a:cubicBezTo>
                <a:close/>
                <a:moveTo>
                  <a:pt x="483" y="287"/>
                </a:moveTo>
                <a:cubicBezTo>
                  <a:pt x="483" y="287"/>
                  <a:pt x="482" y="288"/>
                  <a:pt x="482" y="289"/>
                </a:cubicBezTo>
                <a:cubicBezTo>
                  <a:pt x="482" y="289"/>
                  <a:pt x="483" y="290"/>
                  <a:pt x="483" y="290"/>
                </a:cubicBezTo>
                <a:cubicBezTo>
                  <a:pt x="484" y="290"/>
                  <a:pt x="485" y="289"/>
                  <a:pt x="485" y="289"/>
                </a:cubicBezTo>
                <a:cubicBezTo>
                  <a:pt x="485" y="288"/>
                  <a:pt x="484" y="287"/>
                  <a:pt x="483" y="287"/>
                </a:cubicBezTo>
                <a:close/>
                <a:moveTo>
                  <a:pt x="504" y="288"/>
                </a:moveTo>
                <a:cubicBezTo>
                  <a:pt x="503" y="288"/>
                  <a:pt x="503" y="288"/>
                  <a:pt x="503" y="289"/>
                </a:cubicBezTo>
                <a:cubicBezTo>
                  <a:pt x="503" y="289"/>
                  <a:pt x="503" y="289"/>
                  <a:pt x="504" y="289"/>
                </a:cubicBezTo>
                <a:cubicBezTo>
                  <a:pt x="504" y="289"/>
                  <a:pt x="505" y="289"/>
                  <a:pt x="505" y="289"/>
                </a:cubicBezTo>
                <a:cubicBezTo>
                  <a:pt x="505" y="288"/>
                  <a:pt x="504" y="288"/>
                  <a:pt x="504" y="288"/>
                </a:cubicBezTo>
                <a:close/>
                <a:moveTo>
                  <a:pt x="524" y="288"/>
                </a:moveTo>
                <a:cubicBezTo>
                  <a:pt x="524" y="288"/>
                  <a:pt x="524" y="288"/>
                  <a:pt x="524" y="289"/>
                </a:cubicBezTo>
                <a:cubicBezTo>
                  <a:pt x="524" y="289"/>
                  <a:pt x="524" y="289"/>
                  <a:pt x="524" y="289"/>
                </a:cubicBezTo>
                <a:cubicBezTo>
                  <a:pt x="525" y="289"/>
                  <a:pt x="525" y="289"/>
                  <a:pt x="525" y="289"/>
                </a:cubicBezTo>
                <a:cubicBezTo>
                  <a:pt x="525" y="288"/>
                  <a:pt x="525" y="288"/>
                  <a:pt x="524" y="288"/>
                </a:cubicBezTo>
                <a:close/>
                <a:moveTo>
                  <a:pt x="545" y="289"/>
                </a:move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lose/>
                <a:moveTo>
                  <a:pt x="41" y="309"/>
                </a:move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lose/>
                <a:moveTo>
                  <a:pt x="62" y="309"/>
                </a:moveTo>
                <a:cubicBezTo>
                  <a:pt x="61" y="309"/>
                  <a:pt x="61" y="309"/>
                  <a:pt x="61" y="309"/>
                </a:cubicBezTo>
                <a:cubicBezTo>
                  <a:pt x="61" y="310"/>
                  <a:pt x="61" y="310"/>
                  <a:pt x="62" y="310"/>
                </a:cubicBezTo>
                <a:cubicBezTo>
                  <a:pt x="62" y="310"/>
                  <a:pt x="62" y="310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2" y="308"/>
                </a:moveTo>
                <a:cubicBezTo>
                  <a:pt x="82" y="308"/>
                  <a:pt x="81" y="309"/>
                  <a:pt x="81" y="309"/>
                </a:cubicBezTo>
                <a:cubicBezTo>
                  <a:pt x="81" y="310"/>
                  <a:pt x="82" y="310"/>
                  <a:pt x="82" y="310"/>
                </a:cubicBezTo>
                <a:cubicBezTo>
                  <a:pt x="83" y="310"/>
                  <a:pt x="83" y="310"/>
                  <a:pt x="83" y="309"/>
                </a:cubicBezTo>
                <a:cubicBezTo>
                  <a:pt x="83" y="309"/>
                  <a:pt x="83" y="308"/>
                  <a:pt x="82" y="308"/>
                </a:cubicBezTo>
                <a:close/>
                <a:moveTo>
                  <a:pt x="103" y="307"/>
                </a:moveTo>
                <a:cubicBezTo>
                  <a:pt x="102" y="307"/>
                  <a:pt x="101" y="308"/>
                  <a:pt x="101" y="309"/>
                </a:cubicBezTo>
                <a:cubicBezTo>
                  <a:pt x="101" y="310"/>
                  <a:pt x="102" y="311"/>
                  <a:pt x="103" y="311"/>
                </a:cubicBezTo>
                <a:cubicBezTo>
                  <a:pt x="104" y="311"/>
                  <a:pt x="105" y="310"/>
                  <a:pt x="105" y="309"/>
                </a:cubicBezTo>
                <a:cubicBezTo>
                  <a:pt x="105" y="308"/>
                  <a:pt x="104" y="307"/>
                  <a:pt x="103" y="307"/>
                </a:cubicBezTo>
                <a:close/>
                <a:moveTo>
                  <a:pt x="123" y="307"/>
                </a:moveTo>
                <a:cubicBezTo>
                  <a:pt x="122" y="307"/>
                  <a:pt x="121" y="308"/>
                  <a:pt x="121" y="309"/>
                </a:cubicBezTo>
                <a:cubicBezTo>
                  <a:pt x="121" y="311"/>
                  <a:pt x="122" y="312"/>
                  <a:pt x="123" y="312"/>
                </a:cubicBezTo>
                <a:cubicBezTo>
                  <a:pt x="125" y="312"/>
                  <a:pt x="126" y="311"/>
                  <a:pt x="126" y="309"/>
                </a:cubicBezTo>
                <a:cubicBezTo>
                  <a:pt x="126" y="308"/>
                  <a:pt x="125" y="307"/>
                  <a:pt x="123" y="307"/>
                </a:cubicBezTo>
                <a:close/>
                <a:moveTo>
                  <a:pt x="144" y="306"/>
                </a:moveTo>
                <a:cubicBezTo>
                  <a:pt x="142" y="306"/>
                  <a:pt x="141" y="307"/>
                  <a:pt x="141" y="309"/>
                </a:cubicBezTo>
                <a:cubicBezTo>
                  <a:pt x="141" y="311"/>
                  <a:pt x="142" y="312"/>
                  <a:pt x="144" y="312"/>
                </a:cubicBezTo>
                <a:cubicBezTo>
                  <a:pt x="146" y="312"/>
                  <a:pt x="147" y="311"/>
                  <a:pt x="147" y="309"/>
                </a:cubicBezTo>
                <a:cubicBezTo>
                  <a:pt x="147" y="307"/>
                  <a:pt x="146" y="306"/>
                  <a:pt x="144" y="306"/>
                </a:cubicBezTo>
                <a:close/>
                <a:moveTo>
                  <a:pt x="164" y="305"/>
                </a:moveTo>
                <a:cubicBezTo>
                  <a:pt x="162" y="305"/>
                  <a:pt x="160" y="307"/>
                  <a:pt x="160" y="309"/>
                </a:cubicBezTo>
                <a:cubicBezTo>
                  <a:pt x="160" y="311"/>
                  <a:pt x="162" y="313"/>
                  <a:pt x="164" y="313"/>
                </a:cubicBezTo>
                <a:cubicBezTo>
                  <a:pt x="167" y="313"/>
                  <a:pt x="168" y="311"/>
                  <a:pt x="168" y="309"/>
                </a:cubicBezTo>
                <a:cubicBezTo>
                  <a:pt x="168" y="307"/>
                  <a:pt x="167" y="305"/>
                  <a:pt x="164" y="305"/>
                </a:cubicBezTo>
                <a:close/>
                <a:moveTo>
                  <a:pt x="185" y="304"/>
                </a:moveTo>
                <a:cubicBezTo>
                  <a:pt x="182" y="304"/>
                  <a:pt x="180" y="307"/>
                  <a:pt x="180" y="309"/>
                </a:cubicBezTo>
                <a:cubicBezTo>
                  <a:pt x="180" y="312"/>
                  <a:pt x="182" y="314"/>
                  <a:pt x="185" y="314"/>
                </a:cubicBezTo>
                <a:cubicBezTo>
                  <a:pt x="188" y="314"/>
                  <a:pt x="190" y="312"/>
                  <a:pt x="190" y="309"/>
                </a:cubicBezTo>
                <a:cubicBezTo>
                  <a:pt x="190" y="307"/>
                  <a:pt x="188" y="304"/>
                  <a:pt x="185" y="304"/>
                </a:cubicBezTo>
                <a:close/>
                <a:moveTo>
                  <a:pt x="206" y="304"/>
                </a:moveTo>
                <a:cubicBezTo>
                  <a:pt x="203" y="304"/>
                  <a:pt x="200" y="306"/>
                  <a:pt x="200" y="309"/>
                </a:cubicBezTo>
                <a:cubicBezTo>
                  <a:pt x="200" y="312"/>
                  <a:pt x="203" y="314"/>
                  <a:pt x="206" y="314"/>
                </a:cubicBezTo>
                <a:cubicBezTo>
                  <a:pt x="209" y="314"/>
                  <a:pt x="211" y="312"/>
                  <a:pt x="211" y="309"/>
                </a:cubicBezTo>
                <a:cubicBezTo>
                  <a:pt x="211" y="306"/>
                  <a:pt x="209" y="304"/>
                  <a:pt x="206" y="304"/>
                </a:cubicBezTo>
                <a:close/>
                <a:moveTo>
                  <a:pt x="226" y="303"/>
                </a:moveTo>
                <a:cubicBezTo>
                  <a:pt x="223" y="303"/>
                  <a:pt x="220" y="306"/>
                  <a:pt x="220" y="309"/>
                </a:cubicBezTo>
                <a:cubicBezTo>
                  <a:pt x="220" y="312"/>
                  <a:pt x="223" y="315"/>
                  <a:pt x="226" y="315"/>
                </a:cubicBezTo>
                <a:cubicBezTo>
                  <a:pt x="229" y="315"/>
                  <a:pt x="232" y="312"/>
                  <a:pt x="232" y="309"/>
                </a:cubicBezTo>
                <a:cubicBezTo>
                  <a:pt x="232" y="306"/>
                  <a:pt x="229" y="303"/>
                  <a:pt x="226" y="303"/>
                </a:cubicBezTo>
                <a:close/>
                <a:moveTo>
                  <a:pt x="247" y="303"/>
                </a:moveTo>
                <a:cubicBezTo>
                  <a:pt x="243" y="303"/>
                  <a:pt x="241" y="306"/>
                  <a:pt x="241" y="309"/>
                </a:cubicBezTo>
                <a:cubicBezTo>
                  <a:pt x="241" y="313"/>
                  <a:pt x="243" y="315"/>
                  <a:pt x="247" y="315"/>
                </a:cubicBezTo>
                <a:cubicBezTo>
                  <a:pt x="250" y="315"/>
                  <a:pt x="253" y="313"/>
                  <a:pt x="253" y="309"/>
                </a:cubicBezTo>
                <a:cubicBezTo>
                  <a:pt x="253" y="306"/>
                  <a:pt x="250" y="303"/>
                  <a:pt x="247" y="303"/>
                </a:cubicBezTo>
                <a:close/>
                <a:moveTo>
                  <a:pt x="267" y="303"/>
                </a:moveTo>
                <a:cubicBezTo>
                  <a:pt x="264" y="303"/>
                  <a:pt x="261" y="306"/>
                  <a:pt x="261" y="309"/>
                </a:cubicBezTo>
                <a:cubicBezTo>
                  <a:pt x="261" y="313"/>
                  <a:pt x="264" y="316"/>
                  <a:pt x="267" y="316"/>
                </a:cubicBezTo>
                <a:cubicBezTo>
                  <a:pt x="271" y="316"/>
                  <a:pt x="274" y="313"/>
                  <a:pt x="274" y="309"/>
                </a:cubicBezTo>
                <a:cubicBezTo>
                  <a:pt x="274" y="306"/>
                  <a:pt x="271" y="303"/>
                  <a:pt x="267" y="303"/>
                </a:cubicBezTo>
                <a:close/>
                <a:moveTo>
                  <a:pt x="288" y="303"/>
                </a:moveTo>
                <a:cubicBezTo>
                  <a:pt x="284" y="303"/>
                  <a:pt x="282" y="306"/>
                  <a:pt x="282" y="309"/>
                </a:cubicBezTo>
                <a:cubicBezTo>
                  <a:pt x="282" y="313"/>
                  <a:pt x="284" y="316"/>
                  <a:pt x="288" y="316"/>
                </a:cubicBezTo>
                <a:cubicBezTo>
                  <a:pt x="291" y="316"/>
                  <a:pt x="294" y="313"/>
                  <a:pt x="294" y="309"/>
                </a:cubicBezTo>
                <a:cubicBezTo>
                  <a:pt x="294" y="306"/>
                  <a:pt x="291" y="303"/>
                  <a:pt x="288" y="303"/>
                </a:cubicBezTo>
                <a:close/>
                <a:moveTo>
                  <a:pt x="308" y="303"/>
                </a:moveTo>
                <a:cubicBezTo>
                  <a:pt x="305" y="303"/>
                  <a:pt x="302" y="306"/>
                  <a:pt x="302" y="309"/>
                </a:cubicBezTo>
                <a:cubicBezTo>
                  <a:pt x="302" y="313"/>
                  <a:pt x="305" y="315"/>
                  <a:pt x="308" y="315"/>
                </a:cubicBezTo>
                <a:cubicBezTo>
                  <a:pt x="312" y="315"/>
                  <a:pt x="315" y="313"/>
                  <a:pt x="315" y="309"/>
                </a:cubicBezTo>
                <a:cubicBezTo>
                  <a:pt x="315" y="306"/>
                  <a:pt x="312" y="303"/>
                  <a:pt x="308" y="303"/>
                </a:cubicBezTo>
                <a:close/>
                <a:moveTo>
                  <a:pt x="329" y="304"/>
                </a:moveTo>
                <a:cubicBezTo>
                  <a:pt x="326" y="304"/>
                  <a:pt x="323" y="306"/>
                  <a:pt x="323" y="309"/>
                </a:cubicBezTo>
                <a:cubicBezTo>
                  <a:pt x="323" y="312"/>
                  <a:pt x="326" y="315"/>
                  <a:pt x="329" y="315"/>
                </a:cubicBezTo>
                <a:cubicBezTo>
                  <a:pt x="332" y="315"/>
                  <a:pt x="335" y="312"/>
                  <a:pt x="335" y="309"/>
                </a:cubicBezTo>
                <a:cubicBezTo>
                  <a:pt x="335" y="306"/>
                  <a:pt x="332" y="304"/>
                  <a:pt x="329" y="304"/>
                </a:cubicBezTo>
                <a:close/>
                <a:moveTo>
                  <a:pt x="350" y="304"/>
                </a:moveTo>
                <a:cubicBezTo>
                  <a:pt x="347" y="304"/>
                  <a:pt x="345" y="306"/>
                  <a:pt x="345" y="309"/>
                </a:cubicBezTo>
                <a:cubicBezTo>
                  <a:pt x="345" y="312"/>
                  <a:pt x="347" y="314"/>
                  <a:pt x="350" y="314"/>
                </a:cubicBezTo>
                <a:cubicBezTo>
                  <a:pt x="352" y="314"/>
                  <a:pt x="355" y="312"/>
                  <a:pt x="355" y="309"/>
                </a:cubicBezTo>
                <a:cubicBezTo>
                  <a:pt x="355" y="306"/>
                  <a:pt x="352" y="304"/>
                  <a:pt x="350" y="304"/>
                </a:cubicBezTo>
                <a:close/>
                <a:moveTo>
                  <a:pt x="370" y="305"/>
                </a:moveTo>
                <a:cubicBezTo>
                  <a:pt x="368" y="305"/>
                  <a:pt x="366" y="307"/>
                  <a:pt x="366" y="309"/>
                </a:cubicBezTo>
                <a:cubicBezTo>
                  <a:pt x="366" y="312"/>
                  <a:pt x="368" y="314"/>
                  <a:pt x="370" y="314"/>
                </a:cubicBezTo>
                <a:cubicBezTo>
                  <a:pt x="373" y="314"/>
                  <a:pt x="375" y="312"/>
                  <a:pt x="375" y="309"/>
                </a:cubicBezTo>
                <a:cubicBezTo>
                  <a:pt x="375" y="307"/>
                  <a:pt x="373" y="305"/>
                  <a:pt x="370" y="305"/>
                </a:cubicBezTo>
                <a:close/>
                <a:moveTo>
                  <a:pt x="391" y="306"/>
                </a:moveTo>
                <a:cubicBezTo>
                  <a:pt x="389" y="306"/>
                  <a:pt x="387" y="307"/>
                  <a:pt x="387" y="309"/>
                </a:cubicBezTo>
                <a:cubicBezTo>
                  <a:pt x="387" y="311"/>
                  <a:pt x="389" y="313"/>
                  <a:pt x="391" y="313"/>
                </a:cubicBezTo>
                <a:cubicBezTo>
                  <a:pt x="393" y="313"/>
                  <a:pt x="394" y="311"/>
                  <a:pt x="394" y="309"/>
                </a:cubicBezTo>
                <a:cubicBezTo>
                  <a:pt x="394" y="307"/>
                  <a:pt x="393" y="306"/>
                  <a:pt x="391" y="306"/>
                </a:cubicBezTo>
                <a:close/>
                <a:moveTo>
                  <a:pt x="411" y="306"/>
                </a:moveTo>
                <a:cubicBezTo>
                  <a:pt x="410" y="306"/>
                  <a:pt x="408" y="308"/>
                  <a:pt x="408" y="309"/>
                </a:cubicBezTo>
                <a:cubicBezTo>
                  <a:pt x="408" y="311"/>
                  <a:pt x="410" y="312"/>
                  <a:pt x="411" y="312"/>
                </a:cubicBezTo>
                <a:cubicBezTo>
                  <a:pt x="413" y="312"/>
                  <a:pt x="414" y="311"/>
                  <a:pt x="414" y="309"/>
                </a:cubicBezTo>
                <a:cubicBezTo>
                  <a:pt x="414" y="308"/>
                  <a:pt x="413" y="306"/>
                  <a:pt x="411" y="306"/>
                </a:cubicBezTo>
                <a:close/>
                <a:moveTo>
                  <a:pt x="432" y="307"/>
                </a:moveTo>
                <a:cubicBezTo>
                  <a:pt x="431" y="307"/>
                  <a:pt x="430" y="308"/>
                  <a:pt x="430" y="309"/>
                </a:cubicBezTo>
                <a:cubicBezTo>
                  <a:pt x="430" y="310"/>
                  <a:pt x="431" y="311"/>
                  <a:pt x="432" y="311"/>
                </a:cubicBezTo>
                <a:cubicBezTo>
                  <a:pt x="433" y="311"/>
                  <a:pt x="434" y="310"/>
                  <a:pt x="434" y="309"/>
                </a:cubicBezTo>
                <a:cubicBezTo>
                  <a:pt x="434" y="308"/>
                  <a:pt x="433" y="307"/>
                  <a:pt x="432" y="307"/>
                </a:cubicBezTo>
                <a:close/>
                <a:moveTo>
                  <a:pt x="452" y="308"/>
                </a:moveTo>
                <a:cubicBezTo>
                  <a:pt x="452" y="308"/>
                  <a:pt x="451" y="308"/>
                  <a:pt x="451" y="309"/>
                </a:cubicBezTo>
                <a:cubicBezTo>
                  <a:pt x="451" y="310"/>
                  <a:pt x="452" y="311"/>
                  <a:pt x="452" y="311"/>
                </a:cubicBezTo>
                <a:cubicBezTo>
                  <a:pt x="453" y="311"/>
                  <a:pt x="454" y="310"/>
                  <a:pt x="454" y="309"/>
                </a:cubicBezTo>
                <a:cubicBezTo>
                  <a:pt x="454" y="308"/>
                  <a:pt x="453" y="308"/>
                  <a:pt x="452" y="308"/>
                </a:cubicBezTo>
                <a:close/>
                <a:moveTo>
                  <a:pt x="473" y="308"/>
                </a:moveTo>
                <a:cubicBezTo>
                  <a:pt x="473" y="308"/>
                  <a:pt x="472" y="309"/>
                  <a:pt x="472" y="309"/>
                </a:cubicBezTo>
                <a:cubicBezTo>
                  <a:pt x="472" y="310"/>
                  <a:pt x="473" y="310"/>
                  <a:pt x="473" y="310"/>
                </a:cubicBezTo>
                <a:cubicBezTo>
                  <a:pt x="474" y="310"/>
                  <a:pt x="474" y="310"/>
                  <a:pt x="474" y="309"/>
                </a:cubicBezTo>
                <a:cubicBezTo>
                  <a:pt x="474" y="309"/>
                  <a:pt x="474" y="308"/>
                  <a:pt x="473" y="308"/>
                </a:cubicBezTo>
                <a:close/>
                <a:moveTo>
                  <a:pt x="494" y="309"/>
                </a:moveTo>
                <a:cubicBezTo>
                  <a:pt x="493" y="309"/>
                  <a:pt x="493" y="309"/>
                  <a:pt x="493" y="309"/>
                </a:cubicBezTo>
                <a:cubicBezTo>
                  <a:pt x="493" y="309"/>
                  <a:pt x="493" y="310"/>
                  <a:pt x="494" y="310"/>
                </a:cubicBezTo>
                <a:cubicBezTo>
                  <a:pt x="494" y="310"/>
                  <a:pt x="494" y="309"/>
                  <a:pt x="494" y="309"/>
                </a:cubicBezTo>
                <a:cubicBezTo>
                  <a:pt x="494" y="309"/>
                  <a:pt x="494" y="309"/>
                  <a:pt x="494" y="309"/>
                </a:cubicBezTo>
                <a:close/>
                <a:moveTo>
                  <a:pt x="514" y="309"/>
                </a:move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lose/>
                <a:moveTo>
                  <a:pt x="51" y="330"/>
                </a:move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lose/>
                <a:moveTo>
                  <a:pt x="72" y="330"/>
                </a:move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29"/>
                  <a:pt x="72" y="329"/>
                </a:cubicBezTo>
                <a:cubicBezTo>
                  <a:pt x="72" y="329"/>
                  <a:pt x="72" y="330"/>
                  <a:pt x="72" y="330"/>
                </a:cubicBezTo>
                <a:close/>
                <a:moveTo>
                  <a:pt x="92" y="329"/>
                </a:moveTo>
                <a:cubicBezTo>
                  <a:pt x="92" y="329"/>
                  <a:pt x="92" y="329"/>
                  <a:pt x="92" y="330"/>
                </a:cubicBezTo>
                <a:cubicBezTo>
                  <a:pt x="92" y="330"/>
                  <a:pt x="92" y="330"/>
                  <a:pt x="92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29"/>
                  <a:pt x="93" y="329"/>
                  <a:pt x="92" y="329"/>
                </a:cubicBezTo>
                <a:close/>
                <a:moveTo>
                  <a:pt x="113" y="329"/>
                </a:moveTo>
                <a:cubicBezTo>
                  <a:pt x="112" y="329"/>
                  <a:pt x="112" y="329"/>
                  <a:pt x="112" y="330"/>
                </a:cubicBezTo>
                <a:cubicBezTo>
                  <a:pt x="112" y="330"/>
                  <a:pt x="112" y="331"/>
                  <a:pt x="113" y="331"/>
                </a:cubicBezTo>
                <a:cubicBezTo>
                  <a:pt x="114" y="331"/>
                  <a:pt x="114" y="330"/>
                  <a:pt x="114" y="330"/>
                </a:cubicBezTo>
                <a:cubicBezTo>
                  <a:pt x="114" y="329"/>
                  <a:pt x="114" y="329"/>
                  <a:pt x="113" y="329"/>
                </a:cubicBezTo>
                <a:close/>
                <a:moveTo>
                  <a:pt x="134" y="328"/>
                </a:moveTo>
                <a:cubicBezTo>
                  <a:pt x="133" y="328"/>
                  <a:pt x="132" y="329"/>
                  <a:pt x="132" y="330"/>
                </a:cubicBezTo>
                <a:cubicBezTo>
                  <a:pt x="132" y="331"/>
                  <a:pt x="133" y="331"/>
                  <a:pt x="134" y="331"/>
                </a:cubicBezTo>
                <a:cubicBezTo>
                  <a:pt x="135" y="331"/>
                  <a:pt x="135" y="331"/>
                  <a:pt x="135" y="330"/>
                </a:cubicBezTo>
                <a:cubicBezTo>
                  <a:pt x="135" y="329"/>
                  <a:pt x="135" y="328"/>
                  <a:pt x="134" y="328"/>
                </a:cubicBezTo>
                <a:close/>
                <a:moveTo>
                  <a:pt x="154" y="328"/>
                </a:moveTo>
                <a:cubicBezTo>
                  <a:pt x="153" y="328"/>
                  <a:pt x="152" y="329"/>
                  <a:pt x="152" y="330"/>
                </a:cubicBezTo>
                <a:cubicBezTo>
                  <a:pt x="152" y="331"/>
                  <a:pt x="153" y="332"/>
                  <a:pt x="154" y="332"/>
                </a:cubicBezTo>
                <a:cubicBezTo>
                  <a:pt x="155" y="332"/>
                  <a:pt x="156" y="331"/>
                  <a:pt x="156" y="330"/>
                </a:cubicBezTo>
                <a:cubicBezTo>
                  <a:pt x="156" y="329"/>
                  <a:pt x="155" y="328"/>
                  <a:pt x="154" y="328"/>
                </a:cubicBezTo>
                <a:close/>
                <a:moveTo>
                  <a:pt x="175" y="327"/>
                </a:moveTo>
                <a:cubicBezTo>
                  <a:pt x="173" y="327"/>
                  <a:pt x="172" y="328"/>
                  <a:pt x="172" y="330"/>
                </a:cubicBezTo>
                <a:cubicBezTo>
                  <a:pt x="172" y="331"/>
                  <a:pt x="173" y="333"/>
                  <a:pt x="175" y="333"/>
                </a:cubicBezTo>
                <a:cubicBezTo>
                  <a:pt x="176" y="333"/>
                  <a:pt x="178" y="331"/>
                  <a:pt x="178" y="330"/>
                </a:cubicBezTo>
                <a:cubicBezTo>
                  <a:pt x="178" y="328"/>
                  <a:pt x="176" y="327"/>
                  <a:pt x="175" y="327"/>
                </a:cubicBezTo>
                <a:close/>
                <a:moveTo>
                  <a:pt x="195" y="326"/>
                </a:moveTo>
                <a:cubicBezTo>
                  <a:pt x="193" y="326"/>
                  <a:pt x="192" y="328"/>
                  <a:pt x="192" y="330"/>
                </a:cubicBezTo>
                <a:cubicBezTo>
                  <a:pt x="192" y="332"/>
                  <a:pt x="193" y="333"/>
                  <a:pt x="195" y="333"/>
                </a:cubicBezTo>
                <a:cubicBezTo>
                  <a:pt x="197" y="333"/>
                  <a:pt x="199" y="332"/>
                  <a:pt x="199" y="330"/>
                </a:cubicBezTo>
                <a:cubicBezTo>
                  <a:pt x="199" y="328"/>
                  <a:pt x="197" y="326"/>
                  <a:pt x="195" y="326"/>
                </a:cubicBezTo>
                <a:close/>
                <a:moveTo>
                  <a:pt x="216" y="326"/>
                </a:moveTo>
                <a:cubicBezTo>
                  <a:pt x="214" y="326"/>
                  <a:pt x="212" y="328"/>
                  <a:pt x="212" y="330"/>
                </a:cubicBezTo>
                <a:cubicBezTo>
                  <a:pt x="212" y="332"/>
                  <a:pt x="214" y="334"/>
                  <a:pt x="216" y="334"/>
                </a:cubicBezTo>
                <a:cubicBezTo>
                  <a:pt x="218" y="334"/>
                  <a:pt x="220" y="332"/>
                  <a:pt x="220" y="330"/>
                </a:cubicBezTo>
                <a:cubicBezTo>
                  <a:pt x="220" y="328"/>
                  <a:pt x="218" y="326"/>
                  <a:pt x="216" y="326"/>
                </a:cubicBezTo>
                <a:close/>
                <a:moveTo>
                  <a:pt x="236" y="326"/>
                </a:moveTo>
                <a:cubicBezTo>
                  <a:pt x="234" y="326"/>
                  <a:pt x="232" y="327"/>
                  <a:pt x="232" y="330"/>
                </a:cubicBezTo>
                <a:cubicBezTo>
                  <a:pt x="232" y="332"/>
                  <a:pt x="234" y="334"/>
                  <a:pt x="236" y="334"/>
                </a:cubicBezTo>
                <a:cubicBezTo>
                  <a:pt x="239" y="334"/>
                  <a:pt x="241" y="332"/>
                  <a:pt x="241" y="330"/>
                </a:cubicBezTo>
                <a:cubicBezTo>
                  <a:pt x="241" y="327"/>
                  <a:pt x="239" y="326"/>
                  <a:pt x="236" y="326"/>
                </a:cubicBezTo>
                <a:close/>
                <a:moveTo>
                  <a:pt x="257" y="325"/>
                </a:moveTo>
                <a:cubicBezTo>
                  <a:pt x="255" y="325"/>
                  <a:pt x="253" y="327"/>
                  <a:pt x="253" y="330"/>
                </a:cubicBezTo>
                <a:cubicBezTo>
                  <a:pt x="253" y="332"/>
                  <a:pt x="255" y="334"/>
                  <a:pt x="257" y="334"/>
                </a:cubicBezTo>
                <a:cubicBezTo>
                  <a:pt x="259" y="334"/>
                  <a:pt x="261" y="332"/>
                  <a:pt x="261" y="330"/>
                </a:cubicBezTo>
                <a:cubicBezTo>
                  <a:pt x="261" y="327"/>
                  <a:pt x="259" y="325"/>
                  <a:pt x="257" y="325"/>
                </a:cubicBezTo>
                <a:close/>
                <a:moveTo>
                  <a:pt x="278" y="325"/>
                </a:moveTo>
                <a:cubicBezTo>
                  <a:pt x="275" y="325"/>
                  <a:pt x="273" y="327"/>
                  <a:pt x="273" y="330"/>
                </a:cubicBezTo>
                <a:cubicBezTo>
                  <a:pt x="273" y="332"/>
                  <a:pt x="275" y="334"/>
                  <a:pt x="278" y="334"/>
                </a:cubicBezTo>
                <a:cubicBezTo>
                  <a:pt x="280" y="334"/>
                  <a:pt x="282" y="332"/>
                  <a:pt x="282" y="330"/>
                </a:cubicBezTo>
                <a:cubicBezTo>
                  <a:pt x="282" y="327"/>
                  <a:pt x="280" y="325"/>
                  <a:pt x="278" y="325"/>
                </a:cubicBezTo>
                <a:close/>
                <a:moveTo>
                  <a:pt x="298" y="325"/>
                </a:moveTo>
                <a:cubicBezTo>
                  <a:pt x="296" y="325"/>
                  <a:pt x="294" y="327"/>
                  <a:pt x="294" y="330"/>
                </a:cubicBezTo>
                <a:cubicBezTo>
                  <a:pt x="294" y="332"/>
                  <a:pt x="296" y="334"/>
                  <a:pt x="298" y="334"/>
                </a:cubicBezTo>
                <a:cubicBezTo>
                  <a:pt x="301" y="334"/>
                  <a:pt x="303" y="332"/>
                  <a:pt x="303" y="330"/>
                </a:cubicBezTo>
                <a:cubicBezTo>
                  <a:pt x="303" y="327"/>
                  <a:pt x="301" y="325"/>
                  <a:pt x="298" y="325"/>
                </a:cubicBezTo>
                <a:close/>
                <a:moveTo>
                  <a:pt x="319" y="325"/>
                </a:moveTo>
                <a:cubicBezTo>
                  <a:pt x="316" y="325"/>
                  <a:pt x="314" y="327"/>
                  <a:pt x="314" y="330"/>
                </a:cubicBezTo>
                <a:cubicBezTo>
                  <a:pt x="314" y="332"/>
                  <a:pt x="316" y="334"/>
                  <a:pt x="319" y="334"/>
                </a:cubicBezTo>
                <a:cubicBezTo>
                  <a:pt x="321" y="334"/>
                  <a:pt x="323" y="332"/>
                  <a:pt x="323" y="330"/>
                </a:cubicBezTo>
                <a:cubicBezTo>
                  <a:pt x="323" y="327"/>
                  <a:pt x="321" y="325"/>
                  <a:pt x="319" y="325"/>
                </a:cubicBezTo>
                <a:close/>
                <a:moveTo>
                  <a:pt x="339" y="326"/>
                </a:moveTo>
                <a:cubicBezTo>
                  <a:pt x="337" y="326"/>
                  <a:pt x="335" y="328"/>
                  <a:pt x="335" y="330"/>
                </a:cubicBezTo>
                <a:cubicBezTo>
                  <a:pt x="335" y="332"/>
                  <a:pt x="337" y="334"/>
                  <a:pt x="339" y="334"/>
                </a:cubicBezTo>
                <a:cubicBezTo>
                  <a:pt x="342" y="334"/>
                  <a:pt x="343" y="332"/>
                  <a:pt x="343" y="330"/>
                </a:cubicBezTo>
                <a:cubicBezTo>
                  <a:pt x="343" y="328"/>
                  <a:pt x="342" y="326"/>
                  <a:pt x="339" y="326"/>
                </a:cubicBezTo>
                <a:close/>
                <a:moveTo>
                  <a:pt x="360" y="326"/>
                </a:moveTo>
                <a:cubicBezTo>
                  <a:pt x="358" y="326"/>
                  <a:pt x="356" y="328"/>
                  <a:pt x="356" y="330"/>
                </a:cubicBezTo>
                <a:cubicBezTo>
                  <a:pt x="356" y="332"/>
                  <a:pt x="358" y="333"/>
                  <a:pt x="360" y="333"/>
                </a:cubicBezTo>
                <a:cubicBezTo>
                  <a:pt x="362" y="333"/>
                  <a:pt x="363" y="332"/>
                  <a:pt x="363" y="330"/>
                </a:cubicBezTo>
                <a:cubicBezTo>
                  <a:pt x="363" y="328"/>
                  <a:pt x="362" y="326"/>
                  <a:pt x="360" y="326"/>
                </a:cubicBezTo>
                <a:close/>
                <a:moveTo>
                  <a:pt x="380" y="327"/>
                </a:moveTo>
                <a:cubicBezTo>
                  <a:pt x="379" y="327"/>
                  <a:pt x="377" y="328"/>
                  <a:pt x="377" y="330"/>
                </a:cubicBezTo>
                <a:cubicBezTo>
                  <a:pt x="377" y="331"/>
                  <a:pt x="379" y="333"/>
                  <a:pt x="380" y="333"/>
                </a:cubicBezTo>
                <a:cubicBezTo>
                  <a:pt x="382" y="333"/>
                  <a:pt x="384" y="331"/>
                  <a:pt x="384" y="330"/>
                </a:cubicBezTo>
                <a:cubicBezTo>
                  <a:pt x="384" y="328"/>
                  <a:pt x="382" y="327"/>
                  <a:pt x="380" y="327"/>
                </a:cubicBezTo>
                <a:close/>
                <a:moveTo>
                  <a:pt x="401" y="327"/>
                </a:moveTo>
                <a:cubicBezTo>
                  <a:pt x="400" y="327"/>
                  <a:pt x="398" y="328"/>
                  <a:pt x="398" y="330"/>
                </a:cubicBezTo>
                <a:cubicBezTo>
                  <a:pt x="398" y="331"/>
                  <a:pt x="400" y="332"/>
                  <a:pt x="401" y="332"/>
                </a:cubicBezTo>
                <a:cubicBezTo>
                  <a:pt x="402" y="332"/>
                  <a:pt x="404" y="331"/>
                  <a:pt x="404" y="330"/>
                </a:cubicBezTo>
                <a:cubicBezTo>
                  <a:pt x="404" y="328"/>
                  <a:pt x="402" y="327"/>
                  <a:pt x="401" y="327"/>
                </a:cubicBezTo>
                <a:close/>
                <a:moveTo>
                  <a:pt x="422" y="328"/>
                </a:moveTo>
                <a:cubicBezTo>
                  <a:pt x="420" y="328"/>
                  <a:pt x="420" y="329"/>
                  <a:pt x="420" y="330"/>
                </a:cubicBezTo>
                <a:cubicBezTo>
                  <a:pt x="420" y="331"/>
                  <a:pt x="420" y="332"/>
                  <a:pt x="422" y="332"/>
                </a:cubicBezTo>
                <a:cubicBezTo>
                  <a:pt x="423" y="332"/>
                  <a:pt x="424" y="331"/>
                  <a:pt x="424" y="330"/>
                </a:cubicBezTo>
                <a:cubicBezTo>
                  <a:pt x="424" y="329"/>
                  <a:pt x="423" y="328"/>
                  <a:pt x="422" y="328"/>
                </a:cubicBezTo>
                <a:close/>
                <a:moveTo>
                  <a:pt x="442" y="328"/>
                </a:moveTo>
                <a:cubicBezTo>
                  <a:pt x="441" y="328"/>
                  <a:pt x="441" y="329"/>
                  <a:pt x="441" y="330"/>
                </a:cubicBezTo>
                <a:cubicBezTo>
                  <a:pt x="441" y="331"/>
                  <a:pt x="441" y="331"/>
                  <a:pt x="442" y="331"/>
                </a:cubicBezTo>
                <a:cubicBezTo>
                  <a:pt x="443" y="331"/>
                  <a:pt x="444" y="331"/>
                  <a:pt x="444" y="330"/>
                </a:cubicBezTo>
                <a:cubicBezTo>
                  <a:pt x="444" y="329"/>
                  <a:pt x="443" y="328"/>
                  <a:pt x="442" y="328"/>
                </a:cubicBezTo>
                <a:close/>
                <a:moveTo>
                  <a:pt x="463" y="329"/>
                </a:moveTo>
                <a:cubicBezTo>
                  <a:pt x="462" y="329"/>
                  <a:pt x="462" y="329"/>
                  <a:pt x="462" y="330"/>
                </a:cubicBezTo>
                <a:cubicBezTo>
                  <a:pt x="462" y="330"/>
                  <a:pt x="462" y="331"/>
                  <a:pt x="463" y="331"/>
                </a:cubicBezTo>
                <a:cubicBezTo>
                  <a:pt x="463" y="331"/>
                  <a:pt x="464" y="330"/>
                  <a:pt x="464" y="330"/>
                </a:cubicBezTo>
                <a:cubicBezTo>
                  <a:pt x="464" y="329"/>
                  <a:pt x="463" y="329"/>
                  <a:pt x="463" y="329"/>
                </a:cubicBezTo>
                <a:close/>
                <a:moveTo>
                  <a:pt x="483" y="329"/>
                </a:moveTo>
                <a:cubicBezTo>
                  <a:pt x="483" y="329"/>
                  <a:pt x="483" y="329"/>
                  <a:pt x="483" y="330"/>
                </a:cubicBezTo>
                <a:cubicBezTo>
                  <a:pt x="483" y="330"/>
                  <a:pt x="483" y="330"/>
                  <a:pt x="483" y="330"/>
                </a:cubicBezTo>
                <a:cubicBezTo>
                  <a:pt x="484" y="330"/>
                  <a:pt x="484" y="330"/>
                  <a:pt x="484" y="330"/>
                </a:cubicBezTo>
                <a:cubicBezTo>
                  <a:pt x="484" y="329"/>
                  <a:pt x="484" y="329"/>
                  <a:pt x="483" y="329"/>
                </a:cubicBezTo>
                <a:close/>
                <a:moveTo>
                  <a:pt x="504" y="330"/>
                </a:move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lose/>
                <a:moveTo>
                  <a:pt x="62" y="350"/>
                </a:move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lose/>
                <a:moveTo>
                  <a:pt x="82" y="350"/>
                </a:moveTo>
                <a:cubicBezTo>
                  <a:pt x="82" y="350"/>
                  <a:pt x="82" y="351"/>
                  <a:pt x="82" y="351"/>
                </a:cubicBezTo>
                <a:cubicBezTo>
                  <a:pt x="82" y="351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lose/>
                <a:moveTo>
                  <a:pt x="103" y="350"/>
                </a:moveTo>
                <a:cubicBezTo>
                  <a:pt x="102" y="350"/>
                  <a:pt x="102" y="350"/>
                  <a:pt x="102" y="350"/>
                </a:cubicBezTo>
                <a:cubicBezTo>
                  <a:pt x="102" y="351"/>
                  <a:pt x="102" y="351"/>
                  <a:pt x="103" y="351"/>
                </a:cubicBezTo>
                <a:cubicBezTo>
                  <a:pt x="103" y="351"/>
                  <a:pt x="103" y="351"/>
                  <a:pt x="103" y="350"/>
                </a:cubicBezTo>
                <a:cubicBezTo>
                  <a:pt x="103" y="350"/>
                  <a:pt x="103" y="350"/>
                  <a:pt x="103" y="350"/>
                </a:cubicBezTo>
                <a:close/>
                <a:moveTo>
                  <a:pt x="123" y="349"/>
                </a:moveTo>
                <a:cubicBezTo>
                  <a:pt x="123" y="349"/>
                  <a:pt x="122" y="350"/>
                  <a:pt x="122" y="350"/>
                </a:cubicBezTo>
                <a:cubicBezTo>
                  <a:pt x="122" y="351"/>
                  <a:pt x="123" y="351"/>
                  <a:pt x="123" y="351"/>
                </a:cubicBezTo>
                <a:cubicBezTo>
                  <a:pt x="124" y="351"/>
                  <a:pt x="124" y="351"/>
                  <a:pt x="124" y="350"/>
                </a:cubicBezTo>
                <a:cubicBezTo>
                  <a:pt x="124" y="350"/>
                  <a:pt x="124" y="349"/>
                  <a:pt x="123" y="349"/>
                </a:cubicBezTo>
                <a:close/>
                <a:moveTo>
                  <a:pt x="144" y="349"/>
                </a:moveTo>
                <a:cubicBezTo>
                  <a:pt x="143" y="349"/>
                  <a:pt x="143" y="350"/>
                  <a:pt x="143" y="350"/>
                </a:cubicBezTo>
                <a:cubicBezTo>
                  <a:pt x="143" y="351"/>
                  <a:pt x="143" y="352"/>
                  <a:pt x="144" y="352"/>
                </a:cubicBezTo>
                <a:cubicBezTo>
                  <a:pt x="145" y="352"/>
                  <a:pt x="145" y="351"/>
                  <a:pt x="145" y="350"/>
                </a:cubicBezTo>
                <a:cubicBezTo>
                  <a:pt x="145" y="350"/>
                  <a:pt x="145" y="349"/>
                  <a:pt x="144" y="349"/>
                </a:cubicBezTo>
                <a:close/>
                <a:moveTo>
                  <a:pt x="164" y="349"/>
                </a:moveTo>
                <a:cubicBezTo>
                  <a:pt x="163" y="349"/>
                  <a:pt x="163" y="349"/>
                  <a:pt x="163" y="350"/>
                </a:cubicBezTo>
                <a:cubicBezTo>
                  <a:pt x="163" y="351"/>
                  <a:pt x="163" y="352"/>
                  <a:pt x="164" y="352"/>
                </a:cubicBezTo>
                <a:cubicBezTo>
                  <a:pt x="165" y="352"/>
                  <a:pt x="166" y="351"/>
                  <a:pt x="166" y="350"/>
                </a:cubicBezTo>
                <a:cubicBezTo>
                  <a:pt x="166" y="349"/>
                  <a:pt x="165" y="349"/>
                  <a:pt x="164" y="349"/>
                </a:cubicBezTo>
                <a:close/>
                <a:moveTo>
                  <a:pt x="185" y="348"/>
                </a:moveTo>
                <a:cubicBezTo>
                  <a:pt x="184" y="348"/>
                  <a:pt x="183" y="349"/>
                  <a:pt x="183" y="350"/>
                </a:cubicBezTo>
                <a:cubicBezTo>
                  <a:pt x="183" y="352"/>
                  <a:pt x="184" y="352"/>
                  <a:pt x="185" y="352"/>
                </a:cubicBezTo>
                <a:cubicBezTo>
                  <a:pt x="186" y="352"/>
                  <a:pt x="187" y="352"/>
                  <a:pt x="187" y="350"/>
                </a:cubicBezTo>
                <a:cubicBezTo>
                  <a:pt x="187" y="349"/>
                  <a:pt x="186" y="348"/>
                  <a:pt x="185" y="348"/>
                </a:cubicBezTo>
                <a:close/>
                <a:moveTo>
                  <a:pt x="206" y="348"/>
                </a:moveTo>
                <a:cubicBezTo>
                  <a:pt x="204" y="348"/>
                  <a:pt x="203" y="349"/>
                  <a:pt x="203" y="350"/>
                </a:cubicBezTo>
                <a:cubicBezTo>
                  <a:pt x="203" y="352"/>
                  <a:pt x="204" y="353"/>
                  <a:pt x="206" y="353"/>
                </a:cubicBezTo>
                <a:cubicBezTo>
                  <a:pt x="207" y="353"/>
                  <a:pt x="208" y="352"/>
                  <a:pt x="208" y="350"/>
                </a:cubicBezTo>
                <a:cubicBezTo>
                  <a:pt x="208" y="349"/>
                  <a:pt x="207" y="348"/>
                  <a:pt x="206" y="348"/>
                </a:cubicBezTo>
                <a:close/>
                <a:moveTo>
                  <a:pt x="226" y="348"/>
                </a:moveTo>
                <a:cubicBezTo>
                  <a:pt x="225" y="348"/>
                  <a:pt x="223" y="349"/>
                  <a:pt x="223" y="350"/>
                </a:cubicBezTo>
                <a:cubicBezTo>
                  <a:pt x="223" y="352"/>
                  <a:pt x="225" y="353"/>
                  <a:pt x="226" y="353"/>
                </a:cubicBezTo>
                <a:cubicBezTo>
                  <a:pt x="228" y="353"/>
                  <a:pt x="229" y="352"/>
                  <a:pt x="229" y="350"/>
                </a:cubicBezTo>
                <a:cubicBezTo>
                  <a:pt x="229" y="349"/>
                  <a:pt x="228" y="348"/>
                  <a:pt x="226" y="348"/>
                </a:cubicBezTo>
                <a:close/>
                <a:moveTo>
                  <a:pt x="247" y="347"/>
                </a:moveTo>
                <a:cubicBezTo>
                  <a:pt x="245" y="347"/>
                  <a:pt x="244" y="349"/>
                  <a:pt x="244" y="350"/>
                </a:cubicBezTo>
                <a:cubicBezTo>
                  <a:pt x="244" y="352"/>
                  <a:pt x="245" y="353"/>
                  <a:pt x="247" y="353"/>
                </a:cubicBezTo>
                <a:cubicBezTo>
                  <a:pt x="248" y="353"/>
                  <a:pt x="250" y="352"/>
                  <a:pt x="250" y="350"/>
                </a:cubicBezTo>
                <a:cubicBezTo>
                  <a:pt x="250" y="349"/>
                  <a:pt x="248" y="347"/>
                  <a:pt x="247" y="347"/>
                </a:cubicBezTo>
                <a:close/>
                <a:moveTo>
                  <a:pt x="267" y="347"/>
                </a:moveTo>
                <a:cubicBezTo>
                  <a:pt x="266" y="347"/>
                  <a:pt x="264" y="349"/>
                  <a:pt x="264" y="350"/>
                </a:cubicBezTo>
                <a:cubicBezTo>
                  <a:pt x="264" y="352"/>
                  <a:pt x="266" y="353"/>
                  <a:pt x="267" y="353"/>
                </a:cubicBezTo>
                <a:cubicBezTo>
                  <a:pt x="269" y="353"/>
                  <a:pt x="270" y="352"/>
                  <a:pt x="270" y="350"/>
                </a:cubicBezTo>
                <a:cubicBezTo>
                  <a:pt x="270" y="349"/>
                  <a:pt x="269" y="347"/>
                  <a:pt x="267" y="347"/>
                </a:cubicBezTo>
                <a:close/>
                <a:moveTo>
                  <a:pt x="288" y="347"/>
                </a:moveTo>
                <a:cubicBezTo>
                  <a:pt x="286" y="347"/>
                  <a:pt x="285" y="349"/>
                  <a:pt x="285" y="350"/>
                </a:cubicBezTo>
                <a:cubicBezTo>
                  <a:pt x="285" y="352"/>
                  <a:pt x="286" y="353"/>
                  <a:pt x="288" y="353"/>
                </a:cubicBezTo>
                <a:cubicBezTo>
                  <a:pt x="290" y="353"/>
                  <a:pt x="291" y="352"/>
                  <a:pt x="291" y="350"/>
                </a:cubicBezTo>
                <a:cubicBezTo>
                  <a:pt x="291" y="349"/>
                  <a:pt x="290" y="347"/>
                  <a:pt x="288" y="347"/>
                </a:cubicBezTo>
                <a:close/>
                <a:moveTo>
                  <a:pt x="308" y="347"/>
                </a:moveTo>
                <a:cubicBezTo>
                  <a:pt x="307" y="347"/>
                  <a:pt x="306" y="349"/>
                  <a:pt x="306" y="350"/>
                </a:cubicBezTo>
                <a:cubicBezTo>
                  <a:pt x="306" y="352"/>
                  <a:pt x="307" y="353"/>
                  <a:pt x="308" y="353"/>
                </a:cubicBezTo>
                <a:cubicBezTo>
                  <a:pt x="310" y="353"/>
                  <a:pt x="311" y="352"/>
                  <a:pt x="311" y="350"/>
                </a:cubicBezTo>
                <a:cubicBezTo>
                  <a:pt x="311" y="349"/>
                  <a:pt x="310" y="347"/>
                  <a:pt x="308" y="347"/>
                </a:cubicBezTo>
                <a:close/>
                <a:moveTo>
                  <a:pt x="329" y="348"/>
                </a:moveTo>
                <a:cubicBezTo>
                  <a:pt x="328" y="348"/>
                  <a:pt x="326" y="349"/>
                  <a:pt x="326" y="350"/>
                </a:cubicBezTo>
                <a:cubicBezTo>
                  <a:pt x="326" y="352"/>
                  <a:pt x="328" y="353"/>
                  <a:pt x="329" y="353"/>
                </a:cubicBezTo>
                <a:cubicBezTo>
                  <a:pt x="331" y="353"/>
                  <a:pt x="332" y="352"/>
                  <a:pt x="332" y="350"/>
                </a:cubicBezTo>
                <a:cubicBezTo>
                  <a:pt x="332" y="349"/>
                  <a:pt x="331" y="348"/>
                  <a:pt x="329" y="348"/>
                </a:cubicBezTo>
                <a:close/>
                <a:moveTo>
                  <a:pt x="350" y="348"/>
                </a:moveTo>
                <a:cubicBezTo>
                  <a:pt x="348" y="348"/>
                  <a:pt x="347" y="349"/>
                  <a:pt x="347" y="350"/>
                </a:cubicBezTo>
                <a:cubicBezTo>
                  <a:pt x="347" y="352"/>
                  <a:pt x="348" y="353"/>
                  <a:pt x="350" y="353"/>
                </a:cubicBezTo>
                <a:cubicBezTo>
                  <a:pt x="351" y="353"/>
                  <a:pt x="352" y="352"/>
                  <a:pt x="352" y="350"/>
                </a:cubicBezTo>
                <a:cubicBezTo>
                  <a:pt x="352" y="349"/>
                  <a:pt x="351" y="348"/>
                  <a:pt x="350" y="348"/>
                </a:cubicBezTo>
                <a:close/>
                <a:moveTo>
                  <a:pt x="370" y="348"/>
                </a:moveTo>
                <a:cubicBezTo>
                  <a:pt x="369" y="348"/>
                  <a:pt x="368" y="349"/>
                  <a:pt x="368" y="350"/>
                </a:cubicBezTo>
                <a:cubicBezTo>
                  <a:pt x="368" y="351"/>
                  <a:pt x="369" y="352"/>
                  <a:pt x="370" y="352"/>
                </a:cubicBezTo>
                <a:cubicBezTo>
                  <a:pt x="371" y="352"/>
                  <a:pt x="372" y="351"/>
                  <a:pt x="372" y="350"/>
                </a:cubicBezTo>
                <a:cubicBezTo>
                  <a:pt x="372" y="349"/>
                  <a:pt x="371" y="348"/>
                  <a:pt x="370" y="348"/>
                </a:cubicBezTo>
                <a:close/>
                <a:moveTo>
                  <a:pt x="391" y="349"/>
                </a:moveTo>
                <a:cubicBezTo>
                  <a:pt x="390" y="349"/>
                  <a:pt x="389" y="349"/>
                  <a:pt x="389" y="350"/>
                </a:cubicBezTo>
                <a:cubicBezTo>
                  <a:pt x="389" y="351"/>
                  <a:pt x="390" y="352"/>
                  <a:pt x="391" y="352"/>
                </a:cubicBezTo>
                <a:cubicBezTo>
                  <a:pt x="392" y="352"/>
                  <a:pt x="392" y="351"/>
                  <a:pt x="392" y="350"/>
                </a:cubicBezTo>
                <a:cubicBezTo>
                  <a:pt x="392" y="349"/>
                  <a:pt x="392" y="349"/>
                  <a:pt x="391" y="349"/>
                </a:cubicBezTo>
                <a:close/>
                <a:moveTo>
                  <a:pt x="411" y="349"/>
                </a:moveTo>
                <a:cubicBezTo>
                  <a:pt x="411" y="349"/>
                  <a:pt x="410" y="350"/>
                  <a:pt x="410" y="350"/>
                </a:cubicBezTo>
                <a:cubicBezTo>
                  <a:pt x="410" y="351"/>
                  <a:pt x="411" y="351"/>
                  <a:pt x="411" y="351"/>
                </a:cubicBezTo>
                <a:cubicBezTo>
                  <a:pt x="412" y="351"/>
                  <a:pt x="412" y="351"/>
                  <a:pt x="412" y="350"/>
                </a:cubicBezTo>
                <a:cubicBezTo>
                  <a:pt x="412" y="350"/>
                  <a:pt x="412" y="349"/>
                  <a:pt x="411" y="349"/>
                </a:cubicBezTo>
                <a:close/>
                <a:moveTo>
                  <a:pt x="432" y="350"/>
                </a:moveTo>
                <a:cubicBezTo>
                  <a:pt x="431" y="350"/>
                  <a:pt x="431" y="350"/>
                  <a:pt x="431" y="350"/>
                </a:cubicBezTo>
                <a:cubicBezTo>
                  <a:pt x="431" y="351"/>
                  <a:pt x="431" y="351"/>
                  <a:pt x="432" y="351"/>
                </a:cubicBezTo>
                <a:cubicBezTo>
                  <a:pt x="432" y="351"/>
                  <a:pt x="433" y="351"/>
                  <a:pt x="433" y="350"/>
                </a:cubicBezTo>
                <a:cubicBezTo>
                  <a:pt x="433" y="350"/>
                  <a:pt x="432" y="350"/>
                  <a:pt x="432" y="350"/>
                </a:cubicBezTo>
                <a:close/>
                <a:moveTo>
                  <a:pt x="452" y="350"/>
                </a:moveTo>
                <a:cubicBezTo>
                  <a:pt x="452" y="350"/>
                  <a:pt x="452" y="350"/>
                  <a:pt x="452" y="350"/>
                </a:cubicBezTo>
                <a:cubicBezTo>
                  <a:pt x="452" y="351"/>
                  <a:pt x="452" y="351"/>
                  <a:pt x="452" y="351"/>
                </a:cubicBezTo>
                <a:cubicBezTo>
                  <a:pt x="453" y="351"/>
                  <a:pt x="453" y="351"/>
                  <a:pt x="453" y="350"/>
                </a:cubicBezTo>
                <a:cubicBezTo>
                  <a:pt x="453" y="350"/>
                  <a:pt x="453" y="350"/>
                  <a:pt x="452" y="350"/>
                </a:cubicBezTo>
                <a:close/>
                <a:moveTo>
                  <a:pt x="473" y="350"/>
                </a:move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lose/>
                <a:moveTo>
                  <a:pt x="113" y="371"/>
                </a:move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lose/>
                <a:moveTo>
                  <a:pt x="134" y="371"/>
                </a:moveTo>
                <a:cubicBezTo>
                  <a:pt x="133" y="371"/>
                  <a:pt x="133" y="371"/>
                  <a:pt x="133" y="371"/>
                </a:cubicBezTo>
                <a:cubicBezTo>
                  <a:pt x="133" y="371"/>
                  <a:pt x="133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lose/>
                <a:moveTo>
                  <a:pt x="154" y="370"/>
                </a:moveTo>
                <a:cubicBezTo>
                  <a:pt x="154" y="370"/>
                  <a:pt x="154" y="371"/>
                  <a:pt x="154" y="371"/>
                </a:cubicBezTo>
                <a:cubicBezTo>
                  <a:pt x="154" y="371"/>
                  <a:pt x="154" y="372"/>
                  <a:pt x="154" y="372"/>
                </a:cubicBezTo>
                <a:cubicBezTo>
                  <a:pt x="155" y="372"/>
                  <a:pt x="155" y="371"/>
                  <a:pt x="155" y="371"/>
                </a:cubicBezTo>
                <a:cubicBezTo>
                  <a:pt x="155" y="371"/>
                  <a:pt x="155" y="370"/>
                  <a:pt x="154" y="370"/>
                </a:cubicBezTo>
                <a:close/>
                <a:moveTo>
                  <a:pt x="175" y="370"/>
                </a:moveTo>
                <a:cubicBezTo>
                  <a:pt x="174" y="370"/>
                  <a:pt x="174" y="370"/>
                  <a:pt x="174" y="371"/>
                </a:cubicBezTo>
                <a:cubicBezTo>
                  <a:pt x="174" y="371"/>
                  <a:pt x="174" y="372"/>
                  <a:pt x="175" y="372"/>
                </a:cubicBezTo>
                <a:cubicBezTo>
                  <a:pt x="175" y="372"/>
                  <a:pt x="176" y="371"/>
                  <a:pt x="176" y="371"/>
                </a:cubicBezTo>
                <a:cubicBezTo>
                  <a:pt x="176" y="370"/>
                  <a:pt x="175" y="370"/>
                  <a:pt x="175" y="370"/>
                </a:cubicBezTo>
                <a:close/>
                <a:moveTo>
                  <a:pt x="195" y="370"/>
                </a:moveTo>
                <a:cubicBezTo>
                  <a:pt x="195" y="370"/>
                  <a:pt x="194" y="370"/>
                  <a:pt x="194" y="371"/>
                </a:cubicBezTo>
                <a:cubicBezTo>
                  <a:pt x="194" y="372"/>
                  <a:pt x="195" y="372"/>
                  <a:pt x="195" y="372"/>
                </a:cubicBezTo>
                <a:cubicBezTo>
                  <a:pt x="196" y="372"/>
                  <a:pt x="196" y="372"/>
                  <a:pt x="196" y="371"/>
                </a:cubicBezTo>
                <a:cubicBezTo>
                  <a:pt x="196" y="370"/>
                  <a:pt x="196" y="370"/>
                  <a:pt x="195" y="370"/>
                </a:cubicBezTo>
                <a:close/>
                <a:moveTo>
                  <a:pt x="216" y="370"/>
                </a:moveTo>
                <a:cubicBezTo>
                  <a:pt x="215" y="370"/>
                  <a:pt x="215" y="370"/>
                  <a:pt x="215" y="371"/>
                </a:cubicBezTo>
                <a:cubicBezTo>
                  <a:pt x="215" y="372"/>
                  <a:pt x="215" y="372"/>
                  <a:pt x="216" y="372"/>
                </a:cubicBezTo>
                <a:cubicBezTo>
                  <a:pt x="217" y="372"/>
                  <a:pt x="217" y="372"/>
                  <a:pt x="217" y="371"/>
                </a:cubicBezTo>
                <a:cubicBezTo>
                  <a:pt x="217" y="370"/>
                  <a:pt x="217" y="370"/>
                  <a:pt x="216" y="370"/>
                </a:cubicBezTo>
                <a:close/>
                <a:moveTo>
                  <a:pt x="236" y="369"/>
                </a:moveTo>
                <a:cubicBezTo>
                  <a:pt x="236" y="369"/>
                  <a:pt x="235" y="370"/>
                  <a:pt x="235" y="371"/>
                </a:cubicBezTo>
                <a:cubicBezTo>
                  <a:pt x="235" y="372"/>
                  <a:pt x="236" y="372"/>
                  <a:pt x="236" y="372"/>
                </a:cubicBezTo>
                <a:cubicBezTo>
                  <a:pt x="237" y="372"/>
                  <a:pt x="238" y="372"/>
                  <a:pt x="238" y="371"/>
                </a:cubicBezTo>
                <a:cubicBezTo>
                  <a:pt x="238" y="370"/>
                  <a:pt x="237" y="369"/>
                  <a:pt x="236" y="369"/>
                </a:cubicBezTo>
                <a:close/>
                <a:moveTo>
                  <a:pt x="257" y="369"/>
                </a:moveTo>
                <a:cubicBezTo>
                  <a:pt x="256" y="369"/>
                  <a:pt x="255" y="370"/>
                  <a:pt x="255" y="371"/>
                </a:cubicBezTo>
                <a:cubicBezTo>
                  <a:pt x="255" y="372"/>
                  <a:pt x="256" y="373"/>
                  <a:pt x="257" y="373"/>
                </a:cubicBezTo>
                <a:cubicBezTo>
                  <a:pt x="258" y="373"/>
                  <a:pt x="259" y="372"/>
                  <a:pt x="259" y="371"/>
                </a:cubicBezTo>
                <a:cubicBezTo>
                  <a:pt x="259" y="370"/>
                  <a:pt x="258" y="369"/>
                  <a:pt x="257" y="369"/>
                </a:cubicBezTo>
                <a:close/>
                <a:moveTo>
                  <a:pt x="278" y="369"/>
                </a:moveTo>
                <a:cubicBezTo>
                  <a:pt x="277" y="369"/>
                  <a:pt x="276" y="370"/>
                  <a:pt x="276" y="371"/>
                </a:cubicBezTo>
                <a:cubicBezTo>
                  <a:pt x="276" y="372"/>
                  <a:pt x="277" y="373"/>
                  <a:pt x="278" y="373"/>
                </a:cubicBezTo>
                <a:cubicBezTo>
                  <a:pt x="279" y="373"/>
                  <a:pt x="279" y="372"/>
                  <a:pt x="279" y="371"/>
                </a:cubicBezTo>
                <a:cubicBezTo>
                  <a:pt x="279" y="370"/>
                  <a:pt x="279" y="369"/>
                  <a:pt x="278" y="369"/>
                </a:cubicBezTo>
                <a:close/>
                <a:moveTo>
                  <a:pt x="298" y="369"/>
                </a:moveTo>
                <a:cubicBezTo>
                  <a:pt x="297" y="369"/>
                  <a:pt x="296" y="370"/>
                  <a:pt x="296" y="371"/>
                </a:cubicBezTo>
                <a:cubicBezTo>
                  <a:pt x="296" y="372"/>
                  <a:pt x="297" y="373"/>
                  <a:pt x="298" y="373"/>
                </a:cubicBezTo>
                <a:cubicBezTo>
                  <a:pt x="299" y="373"/>
                  <a:pt x="300" y="372"/>
                  <a:pt x="300" y="371"/>
                </a:cubicBezTo>
                <a:cubicBezTo>
                  <a:pt x="300" y="370"/>
                  <a:pt x="299" y="369"/>
                  <a:pt x="298" y="369"/>
                </a:cubicBezTo>
                <a:close/>
                <a:moveTo>
                  <a:pt x="319" y="369"/>
                </a:moveTo>
                <a:cubicBezTo>
                  <a:pt x="318" y="369"/>
                  <a:pt x="317" y="370"/>
                  <a:pt x="317" y="371"/>
                </a:cubicBezTo>
                <a:cubicBezTo>
                  <a:pt x="317" y="372"/>
                  <a:pt x="318" y="373"/>
                  <a:pt x="319" y="373"/>
                </a:cubicBezTo>
                <a:cubicBezTo>
                  <a:pt x="320" y="373"/>
                  <a:pt x="320" y="372"/>
                  <a:pt x="320" y="371"/>
                </a:cubicBezTo>
                <a:cubicBezTo>
                  <a:pt x="320" y="370"/>
                  <a:pt x="320" y="369"/>
                  <a:pt x="319" y="369"/>
                </a:cubicBezTo>
                <a:close/>
                <a:moveTo>
                  <a:pt x="339" y="369"/>
                </a:moveTo>
                <a:cubicBezTo>
                  <a:pt x="338" y="369"/>
                  <a:pt x="338" y="370"/>
                  <a:pt x="338" y="371"/>
                </a:cubicBezTo>
                <a:cubicBezTo>
                  <a:pt x="338" y="372"/>
                  <a:pt x="338" y="372"/>
                  <a:pt x="339" y="372"/>
                </a:cubicBezTo>
                <a:cubicBezTo>
                  <a:pt x="340" y="372"/>
                  <a:pt x="341" y="372"/>
                  <a:pt x="341" y="371"/>
                </a:cubicBezTo>
                <a:cubicBezTo>
                  <a:pt x="341" y="370"/>
                  <a:pt x="340" y="369"/>
                  <a:pt x="339" y="369"/>
                </a:cubicBezTo>
                <a:close/>
                <a:moveTo>
                  <a:pt x="360" y="370"/>
                </a:moveTo>
                <a:cubicBezTo>
                  <a:pt x="359" y="370"/>
                  <a:pt x="359" y="370"/>
                  <a:pt x="359" y="371"/>
                </a:cubicBezTo>
                <a:cubicBezTo>
                  <a:pt x="359" y="372"/>
                  <a:pt x="359" y="372"/>
                  <a:pt x="360" y="372"/>
                </a:cubicBezTo>
                <a:cubicBezTo>
                  <a:pt x="361" y="372"/>
                  <a:pt x="361" y="372"/>
                  <a:pt x="361" y="371"/>
                </a:cubicBezTo>
                <a:cubicBezTo>
                  <a:pt x="361" y="370"/>
                  <a:pt x="361" y="370"/>
                  <a:pt x="360" y="370"/>
                </a:cubicBezTo>
                <a:close/>
                <a:moveTo>
                  <a:pt x="380" y="370"/>
                </a:moveTo>
                <a:cubicBezTo>
                  <a:pt x="380" y="370"/>
                  <a:pt x="379" y="370"/>
                  <a:pt x="379" y="371"/>
                </a:cubicBezTo>
                <a:cubicBezTo>
                  <a:pt x="379" y="371"/>
                  <a:pt x="380" y="372"/>
                  <a:pt x="380" y="372"/>
                </a:cubicBezTo>
                <a:cubicBezTo>
                  <a:pt x="381" y="372"/>
                  <a:pt x="381" y="371"/>
                  <a:pt x="381" y="371"/>
                </a:cubicBezTo>
                <a:cubicBezTo>
                  <a:pt x="381" y="370"/>
                  <a:pt x="381" y="370"/>
                  <a:pt x="380" y="370"/>
                </a:cubicBezTo>
                <a:close/>
                <a:moveTo>
                  <a:pt x="401" y="370"/>
                </a:moveTo>
                <a:cubicBezTo>
                  <a:pt x="401" y="370"/>
                  <a:pt x="400" y="370"/>
                  <a:pt x="400" y="371"/>
                </a:cubicBezTo>
                <a:cubicBezTo>
                  <a:pt x="400" y="371"/>
                  <a:pt x="401" y="372"/>
                  <a:pt x="401" y="372"/>
                </a:cubicBezTo>
                <a:cubicBezTo>
                  <a:pt x="401" y="372"/>
                  <a:pt x="402" y="371"/>
                  <a:pt x="402" y="371"/>
                </a:cubicBezTo>
                <a:cubicBezTo>
                  <a:pt x="402" y="370"/>
                  <a:pt x="401" y="370"/>
                  <a:pt x="401" y="370"/>
                </a:cubicBezTo>
                <a:close/>
                <a:moveTo>
                  <a:pt x="422" y="370"/>
                </a:moveTo>
                <a:cubicBezTo>
                  <a:pt x="421" y="370"/>
                  <a:pt x="421" y="371"/>
                  <a:pt x="421" y="371"/>
                </a:cubicBezTo>
                <a:cubicBezTo>
                  <a:pt x="421" y="371"/>
                  <a:pt x="421" y="371"/>
                  <a:pt x="422" y="371"/>
                </a:cubicBezTo>
                <a:cubicBezTo>
                  <a:pt x="422" y="371"/>
                  <a:pt x="422" y="371"/>
                  <a:pt x="422" y="371"/>
                </a:cubicBezTo>
                <a:cubicBezTo>
                  <a:pt x="422" y="371"/>
                  <a:pt x="422" y="370"/>
                  <a:pt x="422" y="370"/>
                </a:cubicBezTo>
                <a:close/>
                <a:moveTo>
                  <a:pt x="442" y="371"/>
                </a:move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lose/>
                <a:moveTo>
                  <a:pt x="463" y="371"/>
                </a:move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lose/>
                <a:moveTo>
                  <a:pt x="144" y="391"/>
                </a:moveTo>
                <a:cubicBezTo>
                  <a:pt x="144" y="392"/>
                  <a:pt x="144" y="392"/>
                  <a:pt x="144" y="392"/>
                </a:cubicBezTo>
                <a:cubicBezTo>
                  <a:pt x="144" y="392"/>
                  <a:pt x="144" y="392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lose/>
                <a:moveTo>
                  <a:pt x="164" y="391"/>
                </a:moveTo>
                <a:cubicBezTo>
                  <a:pt x="164" y="392"/>
                  <a:pt x="164" y="392"/>
                  <a:pt x="164" y="392"/>
                </a:cubicBezTo>
                <a:cubicBezTo>
                  <a:pt x="165" y="392"/>
                  <a:pt x="165" y="392"/>
                  <a:pt x="165" y="391"/>
                </a:cubicBezTo>
                <a:cubicBezTo>
                  <a:pt x="165" y="391"/>
                  <a:pt x="165" y="391"/>
                  <a:pt x="164" y="391"/>
                </a:cubicBezTo>
                <a:cubicBezTo>
                  <a:pt x="164" y="391"/>
                  <a:pt x="164" y="391"/>
                  <a:pt x="164" y="391"/>
                </a:cubicBezTo>
                <a:close/>
                <a:moveTo>
                  <a:pt x="185" y="391"/>
                </a:moveTo>
                <a:cubicBezTo>
                  <a:pt x="185" y="391"/>
                  <a:pt x="185" y="391"/>
                  <a:pt x="185" y="391"/>
                </a:cubicBezTo>
                <a:cubicBezTo>
                  <a:pt x="185" y="392"/>
                  <a:pt x="185" y="392"/>
                  <a:pt x="185" y="392"/>
                </a:cubicBezTo>
                <a:cubicBezTo>
                  <a:pt x="185" y="392"/>
                  <a:pt x="185" y="392"/>
                  <a:pt x="185" y="391"/>
                </a:cubicBezTo>
                <a:cubicBezTo>
                  <a:pt x="185" y="391"/>
                  <a:pt x="185" y="391"/>
                  <a:pt x="185" y="391"/>
                </a:cubicBezTo>
                <a:close/>
                <a:moveTo>
                  <a:pt x="206" y="391"/>
                </a:moveTo>
                <a:cubicBezTo>
                  <a:pt x="205" y="391"/>
                  <a:pt x="205" y="391"/>
                  <a:pt x="205" y="391"/>
                </a:cubicBezTo>
                <a:cubicBezTo>
                  <a:pt x="205" y="392"/>
                  <a:pt x="205" y="392"/>
                  <a:pt x="206" y="392"/>
                </a:cubicBezTo>
                <a:cubicBezTo>
                  <a:pt x="206" y="392"/>
                  <a:pt x="206" y="392"/>
                  <a:pt x="206" y="391"/>
                </a:cubicBezTo>
                <a:cubicBezTo>
                  <a:pt x="206" y="391"/>
                  <a:pt x="206" y="391"/>
                  <a:pt x="206" y="391"/>
                </a:cubicBezTo>
                <a:close/>
                <a:moveTo>
                  <a:pt x="226" y="391"/>
                </a:moveTo>
                <a:cubicBezTo>
                  <a:pt x="226" y="391"/>
                  <a:pt x="225" y="391"/>
                  <a:pt x="225" y="391"/>
                </a:cubicBezTo>
                <a:cubicBezTo>
                  <a:pt x="225" y="392"/>
                  <a:pt x="226" y="392"/>
                  <a:pt x="226" y="392"/>
                </a:cubicBezTo>
                <a:cubicBezTo>
                  <a:pt x="227" y="392"/>
                  <a:pt x="227" y="392"/>
                  <a:pt x="227" y="391"/>
                </a:cubicBezTo>
                <a:cubicBezTo>
                  <a:pt x="227" y="391"/>
                  <a:pt x="227" y="391"/>
                  <a:pt x="226" y="391"/>
                </a:cubicBezTo>
                <a:close/>
                <a:moveTo>
                  <a:pt x="247" y="391"/>
                </a:moveTo>
                <a:cubicBezTo>
                  <a:pt x="246" y="391"/>
                  <a:pt x="246" y="391"/>
                  <a:pt x="246" y="391"/>
                </a:cubicBezTo>
                <a:cubicBezTo>
                  <a:pt x="246" y="392"/>
                  <a:pt x="246" y="392"/>
                  <a:pt x="247" y="392"/>
                </a:cubicBezTo>
                <a:cubicBezTo>
                  <a:pt x="247" y="392"/>
                  <a:pt x="248" y="392"/>
                  <a:pt x="248" y="391"/>
                </a:cubicBezTo>
                <a:cubicBezTo>
                  <a:pt x="248" y="391"/>
                  <a:pt x="247" y="391"/>
                  <a:pt x="247" y="391"/>
                </a:cubicBezTo>
                <a:close/>
                <a:moveTo>
                  <a:pt x="267" y="391"/>
                </a:moveTo>
                <a:cubicBezTo>
                  <a:pt x="267" y="391"/>
                  <a:pt x="267" y="391"/>
                  <a:pt x="267" y="391"/>
                </a:cubicBezTo>
                <a:cubicBezTo>
                  <a:pt x="267" y="392"/>
                  <a:pt x="267" y="392"/>
                  <a:pt x="267" y="392"/>
                </a:cubicBezTo>
                <a:cubicBezTo>
                  <a:pt x="268" y="392"/>
                  <a:pt x="268" y="392"/>
                  <a:pt x="268" y="391"/>
                </a:cubicBezTo>
                <a:cubicBezTo>
                  <a:pt x="268" y="391"/>
                  <a:pt x="268" y="391"/>
                  <a:pt x="267" y="391"/>
                </a:cubicBezTo>
                <a:close/>
                <a:moveTo>
                  <a:pt x="288" y="391"/>
                </a:moveTo>
                <a:cubicBezTo>
                  <a:pt x="287" y="391"/>
                  <a:pt x="287" y="391"/>
                  <a:pt x="287" y="391"/>
                </a:cubicBezTo>
                <a:cubicBezTo>
                  <a:pt x="287" y="392"/>
                  <a:pt x="287" y="392"/>
                  <a:pt x="288" y="392"/>
                </a:cubicBezTo>
                <a:cubicBezTo>
                  <a:pt x="288" y="392"/>
                  <a:pt x="289" y="392"/>
                  <a:pt x="289" y="391"/>
                </a:cubicBezTo>
                <a:cubicBezTo>
                  <a:pt x="289" y="391"/>
                  <a:pt x="288" y="391"/>
                  <a:pt x="288" y="391"/>
                </a:cubicBezTo>
                <a:close/>
                <a:moveTo>
                  <a:pt x="308" y="391"/>
                </a:moveTo>
                <a:cubicBezTo>
                  <a:pt x="308" y="391"/>
                  <a:pt x="308" y="391"/>
                  <a:pt x="308" y="391"/>
                </a:cubicBezTo>
                <a:cubicBezTo>
                  <a:pt x="308" y="392"/>
                  <a:pt x="308" y="392"/>
                  <a:pt x="308" y="392"/>
                </a:cubicBezTo>
                <a:cubicBezTo>
                  <a:pt x="309" y="392"/>
                  <a:pt x="309" y="392"/>
                  <a:pt x="309" y="391"/>
                </a:cubicBezTo>
                <a:cubicBezTo>
                  <a:pt x="309" y="391"/>
                  <a:pt x="309" y="391"/>
                  <a:pt x="308" y="391"/>
                </a:cubicBezTo>
                <a:close/>
                <a:moveTo>
                  <a:pt x="329" y="391"/>
                </a:moveTo>
                <a:cubicBezTo>
                  <a:pt x="329" y="391"/>
                  <a:pt x="328" y="391"/>
                  <a:pt x="328" y="391"/>
                </a:cubicBezTo>
                <a:cubicBezTo>
                  <a:pt x="328" y="392"/>
                  <a:pt x="329" y="392"/>
                  <a:pt x="329" y="392"/>
                </a:cubicBezTo>
                <a:cubicBezTo>
                  <a:pt x="329" y="392"/>
                  <a:pt x="330" y="392"/>
                  <a:pt x="330" y="391"/>
                </a:cubicBezTo>
                <a:cubicBezTo>
                  <a:pt x="330" y="391"/>
                  <a:pt x="329" y="391"/>
                  <a:pt x="329" y="391"/>
                </a:cubicBezTo>
                <a:close/>
                <a:moveTo>
                  <a:pt x="350" y="391"/>
                </a:moveTo>
                <a:cubicBezTo>
                  <a:pt x="349" y="391"/>
                  <a:pt x="349" y="391"/>
                  <a:pt x="349" y="391"/>
                </a:cubicBezTo>
                <a:cubicBezTo>
                  <a:pt x="349" y="392"/>
                  <a:pt x="349" y="392"/>
                  <a:pt x="350" y="392"/>
                </a:cubicBezTo>
                <a:cubicBezTo>
                  <a:pt x="350" y="392"/>
                  <a:pt x="350" y="392"/>
                  <a:pt x="350" y="391"/>
                </a:cubicBezTo>
                <a:cubicBezTo>
                  <a:pt x="350" y="391"/>
                  <a:pt x="350" y="391"/>
                  <a:pt x="350" y="391"/>
                </a:cubicBezTo>
                <a:close/>
                <a:moveTo>
                  <a:pt x="370" y="391"/>
                </a:moveTo>
                <a:cubicBezTo>
                  <a:pt x="370" y="391"/>
                  <a:pt x="370" y="391"/>
                  <a:pt x="370" y="391"/>
                </a:cubicBezTo>
                <a:cubicBezTo>
                  <a:pt x="370" y="392"/>
                  <a:pt x="370" y="392"/>
                  <a:pt x="370" y="392"/>
                </a:cubicBezTo>
                <a:cubicBezTo>
                  <a:pt x="370" y="392"/>
                  <a:pt x="371" y="392"/>
                  <a:pt x="371" y="391"/>
                </a:cubicBezTo>
                <a:cubicBezTo>
                  <a:pt x="371" y="391"/>
                  <a:pt x="370" y="391"/>
                  <a:pt x="370" y="391"/>
                </a:cubicBezTo>
                <a:close/>
                <a:moveTo>
                  <a:pt x="391" y="391"/>
                </a:moveTo>
                <a:cubicBezTo>
                  <a:pt x="391" y="392"/>
                  <a:pt x="391" y="392"/>
                  <a:pt x="391" y="392"/>
                </a:cubicBezTo>
                <a:cubicBezTo>
                  <a:pt x="391" y="392"/>
                  <a:pt x="391" y="392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lose/>
                <a:moveTo>
                  <a:pt x="411" y="391"/>
                </a:moveTo>
                <a:cubicBezTo>
                  <a:pt x="411" y="391"/>
                  <a:pt x="411" y="392"/>
                  <a:pt x="411" y="392"/>
                </a:cubicBezTo>
                <a:cubicBezTo>
                  <a:pt x="411" y="392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lose/>
                <a:moveTo>
                  <a:pt x="216" y="412"/>
                </a:move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lose/>
                <a:moveTo>
                  <a:pt x="236" y="412"/>
                </a:moveTo>
                <a:cubicBezTo>
                  <a:pt x="236" y="412"/>
                  <a:pt x="236" y="412"/>
                  <a:pt x="236" y="412"/>
                </a:cubicBezTo>
                <a:cubicBezTo>
                  <a:pt x="237" y="412"/>
                  <a:pt x="237" y="412"/>
                  <a:pt x="237" y="412"/>
                </a:cubicBezTo>
                <a:cubicBezTo>
                  <a:pt x="237" y="412"/>
                  <a:pt x="237" y="412"/>
                  <a:pt x="236" y="412"/>
                </a:cubicBezTo>
                <a:cubicBezTo>
                  <a:pt x="236" y="412"/>
                  <a:pt x="236" y="412"/>
                  <a:pt x="236" y="412"/>
                </a:cubicBezTo>
                <a:close/>
                <a:moveTo>
                  <a:pt x="257" y="412"/>
                </a:move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lose/>
                <a:moveTo>
                  <a:pt x="277" y="412"/>
                </a:moveTo>
                <a:cubicBezTo>
                  <a:pt x="277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7" y="412"/>
                  <a:pt x="277" y="412"/>
                </a:cubicBezTo>
                <a:close/>
                <a:moveTo>
                  <a:pt x="298" y="412"/>
                </a:move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lose/>
                <a:moveTo>
                  <a:pt x="319" y="412"/>
                </a:move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lose/>
                <a:moveTo>
                  <a:pt x="339" y="412"/>
                </a:move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lose/>
                <a:moveTo>
                  <a:pt x="360" y="412"/>
                </a:move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pic>
        <p:nvPicPr>
          <p:cNvPr id="102" name="Picture 6">
            <a:extLst>
              <a:ext uri="{FF2B5EF4-FFF2-40B4-BE49-F238E27FC236}">
                <a16:creationId xmlns:a16="http://schemas.microsoft.com/office/drawing/2014/main" xmlns="" id="{5C93592B-FC03-41FB-B205-FDCC854B9BD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5405977" y="1300049"/>
            <a:ext cx="4382980" cy="3709098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-52231" y="568290"/>
            <a:ext cx="3980395" cy="5721419"/>
            <a:chOff x="7947025" y="746492"/>
            <a:chExt cx="2003426" cy="2879724"/>
          </a:xfrm>
        </p:grpSpPr>
        <p:sp>
          <p:nvSpPr>
            <p:cNvPr id="3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97" name="Picture 96">
            <a:extLst>
              <a:ext uri="{FF2B5EF4-FFF2-40B4-BE49-F238E27FC236}">
                <a16:creationId xmlns:a16="http://schemas.microsoft.com/office/drawing/2014/main" xmlns="" id="{196736D1-DBF0-4C5D-8EEB-28D600A7F18B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303" t="5861" r="27451"/>
          <a:stretch/>
        </p:blipFill>
        <p:spPr>
          <a:xfrm>
            <a:off x="5940513" y="-101248"/>
            <a:ext cx="6718297" cy="7956242"/>
          </a:xfrm>
          <a:prstGeom prst="rect">
            <a:avLst/>
          </a:prstGeom>
        </p:spPr>
      </p:pic>
      <p:pic>
        <p:nvPicPr>
          <p:cNvPr id="98" name="anime-wow-sound-effect">
            <a:hlinkClick r:id="" action="ppaction://media"/>
            <a:extLst>
              <a:ext uri="{FF2B5EF4-FFF2-40B4-BE49-F238E27FC236}">
                <a16:creationId xmlns:a16="http://schemas.microsoft.com/office/drawing/2014/main" xmlns="" id="{496F167E-0DD3-44EB-B92A-490A2C195C9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438400" y="5721162"/>
            <a:ext cx="487363" cy="487363"/>
          </a:xfrm>
          <a:prstGeom prst="rect">
            <a:avLst/>
          </a:prstGeom>
        </p:spPr>
      </p:pic>
      <p:pic>
        <p:nvPicPr>
          <p:cNvPr id="105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xmlns="" id="{6036CE61-4790-48A3-969B-CF763580AAE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486134" y="419271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1449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0 L 0.21237 0.01736 " pathEditMode="relative" rAng="0" ptsTypes="AA">
                                      <p:cBhvr>
                                        <p:cTn id="10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12" y="85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mediacall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414" fill="hold"/>
                                        <p:tgtEl>
                                          <p:spTgt spid="10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8"/>
                </p:tgtEl>
              </p:cMediaNode>
            </p:audio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5"/>
                </p:tgtEl>
              </p:cMediaNode>
            </p:audi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6369;p64">
            <a:extLst>
              <a:ext uri="{FF2B5EF4-FFF2-40B4-BE49-F238E27FC236}">
                <a16:creationId xmlns:a16="http://schemas.microsoft.com/office/drawing/2014/main" xmlns="" id="{A1DD1DFD-F938-4D25-AB2E-E29D48D089C1}"/>
              </a:ext>
            </a:extLst>
          </p:cNvPr>
          <p:cNvGrpSpPr/>
          <p:nvPr/>
        </p:nvGrpSpPr>
        <p:grpSpPr>
          <a:xfrm>
            <a:off x="7374659" y="4362026"/>
            <a:ext cx="4665060" cy="1932299"/>
            <a:chOff x="2004388" y="3010475"/>
            <a:chExt cx="1963925" cy="552100"/>
          </a:xfrm>
          <a:solidFill>
            <a:schemeClr val="bg1"/>
          </a:solidFill>
        </p:grpSpPr>
        <p:sp>
          <p:nvSpPr>
            <p:cNvPr id="235" name="Google Shape;6370;p64">
              <a:extLst>
                <a:ext uri="{FF2B5EF4-FFF2-40B4-BE49-F238E27FC236}">
                  <a16:creationId xmlns:a16="http://schemas.microsoft.com/office/drawing/2014/main" xmlns="" id="{DBD8784F-B6CA-4B72-B248-337EE7CFD369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6371;p64">
              <a:extLst>
                <a:ext uri="{FF2B5EF4-FFF2-40B4-BE49-F238E27FC236}">
                  <a16:creationId xmlns:a16="http://schemas.microsoft.com/office/drawing/2014/main" xmlns="" id="{15BC7DAA-04D9-4EA7-885F-46D711375892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170677" y="1034564"/>
            <a:ext cx="3490293" cy="5824613"/>
            <a:chOff x="7753350" y="4092942"/>
            <a:chExt cx="2228850" cy="3719512"/>
          </a:xfrm>
        </p:grpSpPr>
        <p:sp>
          <p:nvSpPr>
            <p:cNvPr id="92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1" name="Freeform 8"/>
          <p:cNvSpPr>
            <a:spLocks noEditPoints="1"/>
          </p:cNvSpPr>
          <p:nvPr/>
        </p:nvSpPr>
        <p:spPr bwMode="auto">
          <a:xfrm>
            <a:off x="534104" y="2569131"/>
            <a:ext cx="6262475" cy="4469658"/>
          </a:xfrm>
          <a:custGeom>
            <a:avLst/>
            <a:gdLst>
              <a:gd name="T0" fmla="*/ 257 w 463"/>
              <a:gd name="T1" fmla="*/ 1 h 330"/>
              <a:gd name="T2" fmla="*/ 103 w 463"/>
              <a:gd name="T3" fmla="*/ 21 h 330"/>
              <a:gd name="T4" fmla="*/ 206 w 463"/>
              <a:gd name="T5" fmla="*/ 19 h 330"/>
              <a:gd name="T6" fmla="*/ 308 w 463"/>
              <a:gd name="T7" fmla="*/ 21 h 330"/>
              <a:gd name="T8" fmla="*/ 113 w 463"/>
              <a:gd name="T9" fmla="*/ 42 h 330"/>
              <a:gd name="T10" fmla="*/ 236 w 463"/>
              <a:gd name="T11" fmla="*/ 44 h 330"/>
              <a:gd name="T12" fmla="*/ 341 w 463"/>
              <a:gd name="T13" fmla="*/ 41 h 330"/>
              <a:gd name="T14" fmla="*/ 62 w 463"/>
              <a:gd name="T15" fmla="*/ 61 h 330"/>
              <a:gd name="T16" fmla="*/ 161 w 463"/>
              <a:gd name="T17" fmla="*/ 62 h 330"/>
              <a:gd name="T18" fmla="*/ 267 w 463"/>
              <a:gd name="T19" fmla="*/ 66 h 330"/>
              <a:gd name="T20" fmla="*/ 391 w 463"/>
              <a:gd name="T21" fmla="*/ 62 h 330"/>
              <a:gd name="T22" fmla="*/ 94 w 463"/>
              <a:gd name="T23" fmla="*/ 83 h 330"/>
              <a:gd name="T24" fmla="*/ 195 w 463"/>
              <a:gd name="T25" fmla="*/ 76 h 330"/>
              <a:gd name="T26" fmla="*/ 293 w 463"/>
              <a:gd name="T27" fmla="*/ 83 h 330"/>
              <a:gd name="T28" fmla="*/ 401 w 463"/>
              <a:gd name="T29" fmla="*/ 84 h 330"/>
              <a:gd name="T30" fmla="*/ 62 w 463"/>
              <a:gd name="T31" fmla="*/ 105 h 330"/>
              <a:gd name="T32" fmla="*/ 172 w 463"/>
              <a:gd name="T33" fmla="*/ 103 h 330"/>
              <a:gd name="T34" fmla="*/ 267 w 463"/>
              <a:gd name="T35" fmla="*/ 95 h 330"/>
              <a:gd name="T36" fmla="*/ 368 w 463"/>
              <a:gd name="T37" fmla="*/ 103 h 330"/>
              <a:gd name="T38" fmla="*/ 31 w 463"/>
              <a:gd name="T39" fmla="*/ 124 h 330"/>
              <a:gd name="T40" fmla="*/ 154 w 463"/>
              <a:gd name="T41" fmla="*/ 132 h 330"/>
              <a:gd name="T42" fmla="*/ 268 w 463"/>
              <a:gd name="T43" fmla="*/ 124 h 330"/>
              <a:gd name="T44" fmla="*/ 360 w 463"/>
              <a:gd name="T45" fmla="*/ 119 h 330"/>
              <a:gd name="T46" fmla="*/ 463 w 463"/>
              <a:gd name="T47" fmla="*/ 124 h 330"/>
              <a:gd name="T48" fmla="*/ 82 w 463"/>
              <a:gd name="T49" fmla="*/ 148 h 330"/>
              <a:gd name="T50" fmla="*/ 206 w 463"/>
              <a:gd name="T51" fmla="*/ 155 h 330"/>
              <a:gd name="T52" fmla="*/ 317 w 463"/>
              <a:gd name="T53" fmla="*/ 144 h 330"/>
              <a:gd name="T54" fmla="*/ 411 w 463"/>
              <a:gd name="T55" fmla="*/ 143 h 330"/>
              <a:gd name="T56" fmla="*/ 49 w 463"/>
              <a:gd name="T57" fmla="*/ 165 h 330"/>
              <a:gd name="T58" fmla="*/ 154 w 463"/>
              <a:gd name="T59" fmla="*/ 175 h 330"/>
              <a:gd name="T60" fmla="*/ 278 w 463"/>
              <a:gd name="T61" fmla="*/ 176 h 330"/>
              <a:gd name="T62" fmla="*/ 384 w 463"/>
              <a:gd name="T63" fmla="*/ 165 h 330"/>
              <a:gd name="T64" fmla="*/ 0 w 463"/>
              <a:gd name="T65" fmla="*/ 185 h 330"/>
              <a:gd name="T66" fmla="*/ 97 w 463"/>
              <a:gd name="T67" fmla="*/ 185 h 330"/>
              <a:gd name="T68" fmla="*/ 206 w 463"/>
              <a:gd name="T69" fmla="*/ 196 h 330"/>
              <a:gd name="T70" fmla="*/ 329 w 463"/>
              <a:gd name="T71" fmla="*/ 192 h 330"/>
              <a:gd name="T72" fmla="*/ 433 w 463"/>
              <a:gd name="T73" fmla="*/ 185 h 330"/>
              <a:gd name="T74" fmla="*/ 72 w 463"/>
              <a:gd name="T75" fmla="*/ 204 h 330"/>
              <a:gd name="T76" fmla="*/ 165 w 463"/>
              <a:gd name="T77" fmla="*/ 206 h 330"/>
              <a:gd name="T78" fmla="*/ 278 w 463"/>
              <a:gd name="T79" fmla="*/ 217 h 330"/>
              <a:gd name="T80" fmla="*/ 401 w 463"/>
              <a:gd name="T81" fmla="*/ 208 h 330"/>
              <a:gd name="T82" fmla="*/ 21 w 463"/>
              <a:gd name="T83" fmla="*/ 227 h 330"/>
              <a:gd name="T84" fmla="*/ 123 w 463"/>
              <a:gd name="T85" fmla="*/ 221 h 330"/>
              <a:gd name="T86" fmla="*/ 217 w 463"/>
              <a:gd name="T87" fmla="*/ 227 h 330"/>
              <a:gd name="T88" fmla="*/ 329 w 463"/>
              <a:gd name="T89" fmla="*/ 231 h 330"/>
              <a:gd name="T90" fmla="*/ 31 w 463"/>
              <a:gd name="T91" fmla="*/ 247 h 330"/>
              <a:gd name="T92" fmla="*/ 138 w 463"/>
              <a:gd name="T93" fmla="*/ 247 h 330"/>
              <a:gd name="T94" fmla="*/ 236 w 463"/>
              <a:gd name="T95" fmla="*/ 240 h 330"/>
              <a:gd name="T96" fmla="*/ 336 w 463"/>
              <a:gd name="T97" fmla="*/ 247 h 330"/>
              <a:gd name="T98" fmla="*/ 442 w 463"/>
              <a:gd name="T99" fmla="*/ 247 h 330"/>
              <a:gd name="T100" fmla="*/ 144 w 463"/>
              <a:gd name="T101" fmla="*/ 271 h 330"/>
              <a:gd name="T102" fmla="*/ 251 w 463"/>
              <a:gd name="T103" fmla="*/ 268 h 330"/>
              <a:gd name="T104" fmla="*/ 350 w 463"/>
              <a:gd name="T105" fmla="*/ 266 h 330"/>
              <a:gd name="T106" fmla="*/ 92 w 463"/>
              <a:gd name="T107" fmla="*/ 288 h 330"/>
              <a:gd name="T108" fmla="*/ 195 w 463"/>
              <a:gd name="T109" fmla="*/ 291 h 330"/>
              <a:gd name="T110" fmla="*/ 319 w 463"/>
              <a:gd name="T111" fmla="*/ 290 h 330"/>
              <a:gd name="T112" fmla="*/ 82 w 463"/>
              <a:gd name="T113" fmla="*/ 309 h 330"/>
              <a:gd name="T114" fmla="*/ 185 w 463"/>
              <a:gd name="T115" fmla="*/ 308 h 330"/>
              <a:gd name="T116" fmla="*/ 287 w 463"/>
              <a:gd name="T117" fmla="*/ 309 h 330"/>
              <a:gd name="T118" fmla="*/ 154 w 463"/>
              <a:gd name="T119" fmla="*/ 330 h 330"/>
              <a:gd name="T120" fmla="*/ 278 w 463"/>
              <a:gd name="T121" fmla="*/ 33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3" h="330">
                <a:moveTo>
                  <a:pt x="154" y="0"/>
                </a:move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lose/>
                <a:moveTo>
                  <a:pt x="175" y="1"/>
                </a:moveTo>
                <a:cubicBezTo>
                  <a:pt x="175" y="1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1"/>
                  <a:pt x="175" y="1"/>
                </a:cubicBezTo>
                <a:close/>
                <a:moveTo>
                  <a:pt x="195" y="1"/>
                </a:moveTo>
                <a:cubicBezTo>
                  <a:pt x="195" y="1"/>
                  <a:pt x="196" y="1"/>
                  <a:pt x="196" y="0"/>
                </a:cubicBezTo>
                <a:cubicBezTo>
                  <a:pt x="196" y="0"/>
                  <a:pt x="195" y="0"/>
                  <a:pt x="195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1"/>
                  <a:pt x="216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0"/>
                  <a:pt x="215" y="0"/>
                  <a:pt x="215" y="0"/>
                </a:cubicBezTo>
                <a:cubicBezTo>
                  <a:pt x="215" y="1"/>
                  <a:pt x="216" y="1"/>
                  <a:pt x="216" y="1"/>
                </a:cubicBezTo>
                <a:close/>
                <a:moveTo>
                  <a:pt x="236" y="1"/>
                </a:moveTo>
                <a:cubicBezTo>
                  <a:pt x="237" y="1"/>
                  <a:pt x="237" y="1"/>
                  <a:pt x="237" y="0"/>
                </a:cubicBez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36" y="1"/>
                  <a:pt x="236" y="1"/>
                  <a:pt x="236" y="1"/>
                </a:cubicBezTo>
                <a:close/>
                <a:moveTo>
                  <a:pt x="257" y="1"/>
                </a:moveTo>
                <a:cubicBezTo>
                  <a:pt x="257" y="1"/>
                  <a:pt x="257" y="1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0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1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1"/>
                  <a:pt x="298" y="1"/>
                </a:cubicBezTo>
                <a:close/>
                <a:moveTo>
                  <a:pt x="319" y="0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lose/>
                <a:moveTo>
                  <a:pt x="82" y="21"/>
                </a:move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3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0"/>
                  <a:pt x="123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2"/>
                </a:moveTo>
                <a:cubicBezTo>
                  <a:pt x="144" y="22"/>
                  <a:pt x="145" y="21"/>
                  <a:pt x="145" y="21"/>
                </a:cubicBezTo>
                <a:cubicBezTo>
                  <a:pt x="145" y="20"/>
                  <a:pt x="144" y="20"/>
                  <a:pt x="144" y="20"/>
                </a:cubicBezTo>
                <a:cubicBezTo>
                  <a:pt x="143" y="20"/>
                  <a:pt x="143" y="20"/>
                  <a:pt x="143" y="21"/>
                </a:cubicBezTo>
                <a:cubicBezTo>
                  <a:pt x="143" y="21"/>
                  <a:pt x="143" y="22"/>
                  <a:pt x="144" y="22"/>
                </a:cubicBezTo>
                <a:close/>
                <a:moveTo>
                  <a:pt x="164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0"/>
                  <a:pt x="165" y="20"/>
                  <a:pt x="164" y="20"/>
                </a:cubicBezTo>
                <a:cubicBezTo>
                  <a:pt x="164" y="20"/>
                  <a:pt x="163" y="20"/>
                  <a:pt x="163" y="21"/>
                </a:cubicBezTo>
                <a:cubicBezTo>
                  <a:pt x="163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6" y="22"/>
                  <a:pt x="186" y="22"/>
                  <a:pt x="186" y="21"/>
                </a:cubicBezTo>
                <a:cubicBezTo>
                  <a:pt x="186" y="20"/>
                  <a:pt x="186" y="20"/>
                  <a:pt x="185" y="20"/>
                </a:cubicBezTo>
                <a:cubicBezTo>
                  <a:pt x="184" y="20"/>
                  <a:pt x="184" y="20"/>
                  <a:pt x="184" y="21"/>
                </a:cubicBezTo>
                <a:cubicBezTo>
                  <a:pt x="184" y="22"/>
                  <a:pt x="184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7" y="22"/>
                  <a:pt x="207" y="21"/>
                </a:cubicBezTo>
                <a:cubicBezTo>
                  <a:pt x="207" y="20"/>
                  <a:pt x="206" y="19"/>
                  <a:pt x="206" y="19"/>
                </a:cubicBezTo>
                <a:cubicBezTo>
                  <a:pt x="205" y="19"/>
                  <a:pt x="204" y="20"/>
                  <a:pt x="204" y="21"/>
                </a:cubicBezTo>
                <a:cubicBezTo>
                  <a:pt x="204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19"/>
                  <a:pt x="226" y="19"/>
                </a:cubicBezTo>
                <a:cubicBezTo>
                  <a:pt x="225" y="19"/>
                  <a:pt x="225" y="20"/>
                  <a:pt x="225" y="21"/>
                </a:cubicBezTo>
                <a:cubicBezTo>
                  <a:pt x="225" y="22"/>
                  <a:pt x="225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0"/>
                  <a:pt x="247" y="20"/>
                  <a:pt x="247" y="20"/>
                </a:cubicBezTo>
                <a:cubicBezTo>
                  <a:pt x="246" y="20"/>
                  <a:pt x="245" y="20"/>
                  <a:pt x="245" y="21"/>
                </a:cubicBezTo>
                <a:cubicBezTo>
                  <a:pt x="245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0"/>
                  <a:pt x="268" y="20"/>
                  <a:pt x="267" y="20"/>
                </a:cubicBezTo>
                <a:cubicBezTo>
                  <a:pt x="267" y="20"/>
                  <a:pt x="266" y="20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1"/>
                  <a:pt x="289" y="21"/>
                </a:cubicBezTo>
                <a:cubicBezTo>
                  <a:pt x="289" y="20"/>
                  <a:pt x="288" y="20"/>
                  <a:pt x="288" y="20"/>
                </a:cubicBezTo>
                <a:cubicBezTo>
                  <a:pt x="287" y="20"/>
                  <a:pt x="287" y="20"/>
                  <a:pt x="287" y="21"/>
                </a:cubicBezTo>
                <a:cubicBezTo>
                  <a:pt x="287" y="21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1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8" y="21"/>
                  <a:pt x="308" y="21"/>
                </a:cubicBezTo>
                <a:cubicBezTo>
                  <a:pt x="308" y="21"/>
                  <a:pt x="308" y="22"/>
                  <a:pt x="308" y="22"/>
                </a:cubicBezTo>
                <a:close/>
                <a:moveTo>
                  <a:pt x="329" y="21"/>
                </a:moveTo>
                <a:cubicBezTo>
                  <a:pt x="329" y="21"/>
                  <a:pt x="329" y="21"/>
                  <a:pt x="329" y="21"/>
                </a:cubicBezTo>
                <a:cubicBezTo>
                  <a:pt x="329" y="21"/>
                  <a:pt x="329" y="20"/>
                  <a:pt x="329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1"/>
                  <a:pt x="329" y="21"/>
                </a:cubicBezTo>
                <a:close/>
                <a:moveTo>
                  <a:pt x="350" y="21"/>
                </a:move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49" y="21"/>
                  <a:pt x="349" y="21"/>
                  <a:pt x="349" y="21"/>
                </a:cubicBezTo>
                <a:cubicBezTo>
                  <a:pt x="349" y="21"/>
                  <a:pt x="349" y="21"/>
                  <a:pt x="350" y="21"/>
                </a:cubicBezTo>
                <a:close/>
                <a:moveTo>
                  <a:pt x="72" y="42"/>
                </a:moveTo>
                <a:cubicBezTo>
                  <a:pt x="72" y="42"/>
                  <a:pt x="72" y="42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2"/>
                  <a:pt x="72" y="42"/>
                  <a:pt x="72" y="42"/>
                </a:cubicBezTo>
                <a:close/>
                <a:moveTo>
                  <a:pt x="92" y="42"/>
                </a:moveTo>
                <a:cubicBezTo>
                  <a:pt x="93" y="42"/>
                  <a:pt x="93" y="42"/>
                  <a:pt x="93" y="41"/>
                </a:cubicBezTo>
                <a:cubicBezTo>
                  <a:pt x="93" y="41"/>
                  <a:pt x="93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2" y="42"/>
                  <a:pt x="92" y="42"/>
                  <a:pt x="92" y="42"/>
                </a:cubicBezTo>
                <a:close/>
                <a:moveTo>
                  <a:pt x="113" y="42"/>
                </a:moveTo>
                <a:cubicBezTo>
                  <a:pt x="114" y="42"/>
                  <a:pt x="114" y="42"/>
                  <a:pt x="114" y="41"/>
                </a:cubicBezTo>
                <a:cubicBezTo>
                  <a:pt x="114" y="41"/>
                  <a:pt x="114" y="41"/>
                  <a:pt x="113" y="41"/>
                </a:cubicBezTo>
                <a:cubicBezTo>
                  <a:pt x="113" y="41"/>
                  <a:pt x="112" y="41"/>
                  <a:pt x="112" y="41"/>
                </a:cubicBezTo>
                <a:cubicBezTo>
                  <a:pt x="112" y="42"/>
                  <a:pt x="113" y="42"/>
                  <a:pt x="113" y="42"/>
                </a:cubicBezTo>
                <a:close/>
                <a:moveTo>
                  <a:pt x="134" y="43"/>
                </a:moveTo>
                <a:cubicBezTo>
                  <a:pt x="134" y="43"/>
                  <a:pt x="135" y="42"/>
                  <a:pt x="135" y="41"/>
                </a:cubicBezTo>
                <a:cubicBezTo>
                  <a:pt x="135" y="41"/>
                  <a:pt x="134" y="40"/>
                  <a:pt x="134" y="40"/>
                </a:cubicBezTo>
                <a:cubicBezTo>
                  <a:pt x="133" y="40"/>
                  <a:pt x="132" y="41"/>
                  <a:pt x="132" y="41"/>
                </a:cubicBezTo>
                <a:cubicBezTo>
                  <a:pt x="132" y="42"/>
                  <a:pt x="133" y="43"/>
                  <a:pt x="134" y="43"/>
                </a:cubicBezTo>
                <a:close/>
                <a:moveTo>
                  <a:pt x="154" y="43"/>
                </a:moveTo>
                <a:cubicBezTo>
                  <a:pt x="155" y="43"/>
                  <a:pt x="156" y="43"/>
                  <a:pt x="156" y="41"/>
                </a:cubicBezTo>
                <a:cubicBezTo>
                  <a:pt x="156" y="40"/>
                  <a:pt x="155" y="40"/>
                  <a:pt x="154" y="40"/>
                </a:cubicBezTo>
                <a:cubicBezTo>
                  <a:pt x="153" y="40"/>
                  <a:pt x="152" y="40"/>
                  <a:pt x="152" y="41"/>
                </a:cubicBezTo>
                <a:cubicBezTo>
                  <a:pt x="152" y="43"/>
                  <a:pt x="153" y="43"/>
                  <a:pt x="154" y="43"/>
                </a:cubicBezTo>
                <a:close/>
                <a:moveTo>
                  <a:pt x="175" y="44"/>
                </a:moveTo>
                <a:cubicBezTo>
                  <a:pt x="176" y="44"/>
                  <a:pt x="177" y="43"/>
                  <a:pt x="177" y="41"/>
                </a:cubicBezTo>
                <a:cubicBezTo>
                  <a:pt x="177" y="40"/>
                  <a:pt x="176" y="39"/>
                  <a:pt x="175" y="39"/>
                </a:cubicBezTo>
                <a:cubicBezTo>
                  <a:pt x="173" y="39"/>
                  <a:pt x="172" y="40"/>
                  <a:pt x="172" y="41"/>
                </a:cubicBezTo>
                <a:cubicBezTo>
                  <a:pt x="172" y="43"/>
                  <a:pt x="173" y="44"/>
                  <a:pt x="175" y="44"/>
                </a:cubicBezTo>
                <a:close/>
                <a:moveTo>
                  <a:pt x="195" y="44"/>
                </a:moveTo>
                <a:cubicBezTo>
                  <a:pt x="197" y="44"/>
                  <a:pt x="198" y="43"/>
                  <a:pt x="198" y="41"/>
                </a:cubicBezTo>
                <a:cubicBezTo>
                  <a:pt x="198" y="40"/>
                  <a:pt x="197" y="39"/>
                  <a:pt x="195" y="39"/>
                </a:cubicBezTo>
                <a:cubicBezTo>
                  <a:pt x="194" y="39"/>
                  <a:pt x="193" y="40"/>
                  <a:pt x="193" y="41"/>
                </a:cubicBezTo>
                <a:cubicBezTo>
                  <a:pt x="193" y="43"/>
                  <a:pt x="194" y="44"/>
                  <a:pt x="195" y="44"/>
                </a:cubicBezTo>
                <a:close/>
                <a:moveTo>
                  <a:pt x="216" y="44"/>
                </a:moveTo>
                <a:cubicBezTo>
                  <a:pt x="217" y="44"/>
                  <a:pt x="219" y="43"/>
                  <a:pt x="219" y="41"/>
                </a:cubicBezTo>
                <a:cubicBezTo>
                  <a:pt x="219" y="40"/>
                  <a:pt x="217" y="39"/>
                  <a:pt x="216" y="39"/>
                </a:cubicBezTo>
                <a:cubicBezTo>
                  <a:pt x="214" y="39"/>
                  <a:pt x="213" y="40"/>
                  <a:pt x="213" y="41"/>
                </a:cubicBezTo>
                <a:cubicBezTo>
                  <a:pt x="213" y="43"/>
                  <a:pt x="214" y="44"/>
                  <a:pt x="216" y="44"/>
                </a:cubicBezTo>
                <a:close/>
                <a:moveTo>
                  <a:pt x="236" y="44"/>
                </a:moveTo>
                <a:cubicBezTo>
                  <a:pt x="238" y="44"/>
                  <a:pt x="239" y="43"/>
                  <a:pt x="239" y="41"/>
                </a:cubicBezTo>
                <a:cubicBezTo>
                  <a:pt x="239" y="40"/>
                  <a:pt x="238" y="39"/>
                  <a:pt x="236" y="39"/>
                </a:cubicBezTo>
                <a:cubicBezTo>
                  <a:pt x="235" y="39"/>
                  <a:pt x="234" y="40"/>
                  <a:pt x="234" y="41"/>
                </a:cubicBezTo>
                <a:cubicBezTo>
                  <a:pt x="234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9" y="44"/>
                  <a:pt x="260" y="43"/>
                  <a:pt x="260" y="41"/>
                </a:cubicBezTo>
                <a:cubicBezTo>
                  <a:pt x="260" y="40"/>
                  <a:pt x="259" y="39"/>
                  <a:pt x="257" y="39"/>
                </a:cubicBezTo>
                <a:cubicBezTo>
                  <a:pt x="255" y="39"/>
                  <a:pt x="254" y="40"/>
                  <a:pt x="254" y="41"/>
                </a:cubicBezTo>
                <a:cubicBezTo>
                  <a:pt x="254" y="43"/>
                  <a:pt x="255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1"/>
                </a:cubicBezTo>
                <a:cubicBezTo>
                  <a:pt x="280" y="40"/>
                  <a:pt x="279" y="39"/>
                  <a:pt x="278" y="39"/>
                </a:cubicBezTo>
                <a:cubicBezTo>
                  <a:pt x="276" y="39"/>
                  <a:pt x="275" y="40"/>
                  <a:pt x="275" y="41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1"/>
                </a:cubicBezTo>
                <a:cubicBezTo>
                  <a:pt x="300" y="40"/>
                  <a:pt x="299" y="39"/>
                  <a:pt x="298" y="39"/>
                </a:cubicBezTo>
                <a:cubicBezTo>
                  <a:pt x="297" y="39"/>
                  <a:pt x="296" y="40"/>
                  <a:pt x="296" y="41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3"/>
                </a:moveTo>
                <a:cubicBezTo>
                  <a:pt x="320" y="43"/>
                  <a:pt x="320" y="42"/>
                  <a:pt x="320" y="41"/>
                </a:cubicBezTo>
                <a:cubicBezTo>
                  <a:pt x="320" y="41"/>
                  <a:pt x="320" y="40"/>
                  <a:pt x="319" y="40"/>
                </a:cubicBezTo>
                <a:cubicBezTo>
                  <a:pt x="318" y="40"/>
                  <a:pt x="317" y="41"/>
                  <a:pt x="317" y="41"/>
                </a:cubicBezTo>
                <a:cubicBezTo>
                  <a:pt x="317" y="42"/>
                  <a:pt x="318" y="43"/>
                  <a:pt x="319" y="43"/>
                </a:cubicBezTo>
                <a:close/>
                <a:moveTo>
                  <a:pt x="339" y="43"/>
                </a:moveTo>
                <a:cubicBezTo>
                  <a:pt x="340" y="43"/>
                  <a:pt x="341" y="42"/>
                  <a:pt x="341" y="41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9" y="40"/>
                  <a:pt x="338" y="41"/>
                  <a:pt x="338" y="41"/>
                </a:cubicBezTo>
                <a:cubicBezTo>
                  <a:pt x="338" y="42"/>
                  <a:pt x="339" y="43"/>
                  <a:pt x="339" y="43"/>
                </a:cubicBezTo>
                <a:close/>
                <a:moveTo>
                  <a:pt x="360" y="42"/>
                </a:moveTo>
                <a:cubicBezTo>
                  <a:pt x="360" y="42"/>
                  <a:pt x="361" y="42"/>
                  <a:pt x="361" y="41"/>
                </a:cubicBezTo>
                <a:cubicBezTo>
                  <a:pt x="361" y="41"/>
                  <a:pt x="360" y="41"/>
                  <a:pt x="360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59" y="42"/>
                  <a:pt x="359" y="42"/>
                  <a:pt x="360" y="42"/>
                </a:cubicBezTo>
                <a:close/>
                <a:moveTo>
                  <a:pt x="380" y="42"/>
                </a:moveTo>
                <a:cubicBezTo>
                  <a:pt x="381" y="42"/>
                  <a:pt x="381" y="42"/>
                  <a:pt x="381" y="41"/>
                </a:cubicBezTo>
                <a:cubicBezTo>
                  <a:pt x="381" y="41"/>
                  <a:pt x="381" y="41"/>
                  <a:pt x="380" y="41"/>
                </a:cubicBezTo>
                <a:cubicBezTo>
                  <a:pt x="380" y="41"/>
                  <a:pt x="380" y="41"/>
                  <a:pt x="380" y="41"/>
                </a:cubicBezTo>
                <a:cubicBezTo>
                  <a:pt x="380" y="42"/>
                  <a:pt x="380" y="42"/>
                  <a:pt x="380" y="42"/>
                </a:cubicBezTo>
                <a:close/>
                <a:moveTo>
                  <a:pt x="401" y="42"/>
                </a:moveTo>
                <a:cubicBezTo>
                  <a:pt x="401" y="42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2"/>
                  <a:pt x="401" y="42"/>
                </a:cubicBezTo>
                <a:close/>
                <a:moveTo>
                  <a:pt x="41" y="62"/>
                </a:move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1"/>
                  <a:pt x="62" y="61"/>
                </a:cubicBezTo>
                <a:cubicBezTo>
                  <a:pt x="61" y="61"/>
                  <a:pt x="61" y="62"/>
                  <a:pt x="61" y="62"/>
                </a:cubicBezTo>
                <a:cubicBezTo>
                  <a:pt x="61" y="62"/>
                  <a:pt x="61" y="63"/>
                  <a:pt x="62" y="63"/>
                </a:cubicBezTo>
                <a:close/>
                <a:moveTo>
                  <a:pt x="82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1"/>
                  <a:pt x="83" y="61"/>
                  <a:pt x="82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3"/>
                  <a:pt x="81" y="63"/>
                  <a:pt x="82" y="63"/>
                </a:cubicBezTo>
                <a:close/>
                <a:moveTo>
                  <a:pt x="103" y="64"/>
                </a:moveTo>
                <a:cubicBezTo>
                  <a:pt x="104" y="64"/>
                  <a:pt x="105" y="63"/>
                  <a:pt x="105" y="62"/>
                </a:cubicBezTo>
                <a:cubicBezTo>
                  <a:pt x="105" y="61"/>
                  <a:pt x="104" y="60"/>
                  <a:pt x="103" y="60"/>
                </a:cubicBezTo>
                <a:cubicBezTo>
                  <a:pt x="102" y="60"/>
                  <a:pt x="101" y="61"/>
                  <a:pt x="101" y="62"/>
                </a:cubicBezTo>
                <a:cubicBezTo>
                  <a:pt x="101" y="63"/>
                  <a:pt x="102" y="64"/>
                  <a:pt x="103" y="64"/>
                </a:cubicBezTo>
                <a:close/>
                <a:moveTo>
                  <a:pt x="123" y="65"/>
                </a:moveTo>
                <a:cubicBezTo>
                  <a:pt x="125" y="65"/>
                  <a:pt x="126" y="63"/>
                  <a:pt x="126" y="62"/>
                </a:cubicBezTo>
                <a:cubicBezTo>
                  <a:pt x="126" y="61"/>
                  <a:pt x="125" y="59"/>
                  <a:pt x="123" y="59"/>
                </a:cubicBezTo>
                <a:cubicBezTo>
                  <a:pt x="122" y="59"/>
                  <a:pt x="121" y="61"/>
                  <a:pt x="121" y="62"/>
                </a:cubicBezTo>
                <a:cubicBezTo>
                  <a:pt x="121" y="63"/>
                  <a:pt x="122" y="65"/>
                  <a:pt x="123" y="65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0"/>
                  <a:pt x="146" y="59"/>
                  <a:pt x="144" y="59"/>
                </a:cubicBezTo>
                <a:cubicBezTo>
                  <a:pt x="142" y="59"/>
                  <a:pt x="141" y="60"/>
                  <a:pt x="141" y="62"/>
                </a:cubicBezTo>
                <a:cubicBezTo>
                  <a:pt x="141" y="64"/>
                  <a:pt x="142" y="65"/>
                  <a:pt x="144" y="65"/>
                </a:cubicBezTo>
                <a:close/>
                <a:moveTo>
                  <a:pt x="164" y="66"/>
                </a:moveTo>
                <a:cubicBezTo>
                  <a:pt x="167" y="66"/>
                  <a:pt x="168" y="64"/>
                  <a:pt x="168" y="62"/>
                </a:cubicBezTo>
                <a:cubicBezTo>
                  <a:pt x="168" y="60"/>
                  <a:pt x="167" y="58"/>
                  <a:pt x="164" y="58"/>
                </a:cubicBezTo>
                <a:cubicBezTo>
                  <a:pt x="162" y="58"/>
                  <a:pt x="161" y="60"/>
                  <a:pt x="161" y="62"/>
                </a:cubicBezTo>
                <a:cubicBezTo>
                  <a:pt x="161" y="64"/>
                  <a:pt x="162" y="66"/>
                  <a:pt x="164" y="66"/>
                </a:cubicBezTo>
                <a:close/>
                <a:moveTo>
                  <a:pt x="185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8"/>
                  <a:pt x="185" y="58"/>
                </a:cubicBezTo>
                <a:cubicBezTo>
                  <a:pt x="183" y="58"/>
                  <a:pt x="181" y="60"/>
                  <a:pt x="181" y="62"/>
                </a:cubicBezTo>
                <a:cubicBezTo>
                  <a:pt x="181" y="64"/>
                  <a:pt x="183" y="66"/>
                  <a:pt x="185" y="66"/>
                </a:cubicBezTo>
                <a:close/>
                <a:moveTo>
                  <a:pt x="206" y="67"/>
                </a:moveTo>
                <a:cubicBezTo>
                  <a:pt x="208" y="67"/>
                  <a:pt x="210" y="65"/>
                  <a:pt x="210" y="62"/>
                </a:cubicBezTo>
                <a:cubicBezTo>
                  <a:pt x="210" y="59"/>
                  <a:pt x="208" y="57"/>
                  <a:pt x="206" y="57"/>
                </a:cubicBezTo>
                <a:cubicBezTo>
                  <a:pt x="203" y="57"/>
                  <a:pt x="201" y="59"/>
                  <a:pt x="201" y="62"/>
                </a:cubicBezTo>
                <a:cubicBezTo>
                  <a:pt x="201" y="65"/>
                  <a:pt x="203" y="67"/>
                  <a:pt x="206" y="67"/>
                </a:cubicBezTo>
                <a:close/>
                <a:moveTo>
                  <a:pt x="226" y="67"/>
                </a:moveTo>
                <a:cubicBezTo>
                  <a:pt x="229" y="67"/>
                  <a:pt x="231" y="65"/>
                  <a:pt x="231" y="62"/>
                </a:cubicBezTo>
                <a:cubicBezTo>
                  <a:pt x="231" y="59"/>
                  <a:pt x="229" y="57"/>
                  <a:pt x="226" y="57"/>
                </a:cubicBezTo>
                <a:cubicBezTo>
                  <a:pt x="224" y="57"/>
                  <a:pt x="221" y="59"/>
                  <a:pt x="221" y="62"/>
                </a:cubicBezTo>
                <a:cubicBezTo>
                  <a:pt x="221" y="65"/>
                  <a:pt x="224" y="67"/>
                  <a:pt x="226" y="67"/>
                </a:cubicBezTo>
                <a:close/>
                <a:moveTo>
                  <a:pt x="247" y="67"/>
                </a:moveTo>
                <a:cubicBezTo>
                  <a:pt x="249" y="67"/>
                  <a:pt x="251" y="65"/>
                  <a:pt x="251" y="62"/>
                </a:cubicBezTo>
                <a:cubicBezTo>
                  <a:pt x="251" y="60"/>
                  <a:pt x="249" y="57"/>
                  <a:pt x="247" y="57"/>
                </a:cubicBezTo>
                <a:cubicBezTo>
                  <a:pt x="244" y="57"/>
                  <a:pt x="242" y="60"/>
                  <a:pt x="242" y="62"/>
                </a:cubicBezTo>
                <a:cubicBezTo>
                  <a:pt x="242" y="65"/>
                  <a:pt x="244" y="67"/>
                  <a:pt x="247" y="67"/>
                </a:cubicBezTo>
                <a:close/>
                <a:moveTo>
                  <a:pt x="267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7" y="58"/>
                </a:cubicBezTo>
                <a:cubicBezTo>
                  <a:pt x="265" y="58"/>
                  <a:pt x="263" y="60"/>
                  <a:pt x="263" y="62"/>
                </a:cubicBezTo>
                <a:cubicBezTo>
                  <a:pt x="263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2" y="64"/>
                  <a:pt x="292" y="62"/>
                </a:cubicBezTo>
                <a:cubicBezTo>
                  <a:pt x="292" y="60"/>
                  <a:pt x="290" y="58"/>
                  <a:pt x="288" y="58"/>
                </a:cubicBezTo>
                <a:cubicBezTo>
                  <a:pt x="286" y="58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5"/>
                </a:moveTo>
                <a:cubicBezTo>
                  <a:pt x="310" y="65"/>
                  <a:pt x="311" y="64"/>
                  <a:pt x="311" y="62"/>
                </a:cubicBezTo>
                <a:cubicBezTo>
                  <a:pt x="311" y="60"/>
                  <a:pt x="310" y="59"/>
                  <a:pt x="308" y="59"/>
                </a:cubicBezTo>
                <a:cubicBezTo>
                  <a:pt x="307" y="59"/>
                  <a:pt x="305" y="60"/>
                  <a:pt x="305" y="62"/>
                </a:cubicBezTo>
                <a:cubicBezTo>
                  <a:pt x="305" y="64"/>
                  <a:pt x="307" y="65"/>
                  <a:pt x="308" y="65"/>
                </a:cubicBezTo>
                <a:close/>
                <a:moveTo>
                  <a:pt x="329" y="64"/>
                </a:moveTo>
                <a:cubicBezTo>
                  <a:pt x="330" y="64"/>
                  <a:pt x="331" y="63"/>
                  <a:pt x="331" y="62"/>
                </a:cubicBezTo>
                <a:cubicBezTo>
                  <a:pt x="331" y="61"/>
                  <a:pt x="330" y="60"/>
                  <a:pt x="329" y="60"/>
                </a:cubicBezTo>
                <a:cubicBezTo>
                  <a:pt x="328" y="60"/>
                  <a:pt x="327" y="61"/>
                  <a:pt x="327" y="62"/>
                </a:cubicBezTo>
                <a:cubicBezTo>
                  <a:pt x="327" y="63"/>
                  <a:pt x="328" y="64"/>
                  <a:pt x="329" y="64"/>
                </a:cubicBezTo>
                <a:close/>
                <a:moveTo>
                  <a:pt x="350" y="64"/>
                </a:moveTo>
                <a:cubicBezTo>
                  <a:pt x="350" y="64"/>
                  <a:pt x="351" y="63"/>
                  <a:pt x="351" y="62"/>
                </a:cubicBezTo>
                <a:cubicBezTo>
                  <a:pt x="351" y="61"/>
                  <a:pt x="350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3"/>
                  <a:pt x="349" y="64"/>
                  <a:pt x="350" y="64"/>
                </a:cubicBezTo>
                <a:close/>
                <a:moveTo>
                  <a:pt x="370" y="63"/>
                </a:moveTo>
                <a:cubicBezTo>
                  <a:pt x="371" y="63"/>
                  <a:pt x="371" y="63"/>
                  <a:pt x="371" y="62"/>
                </a:cubicBezTo>
                <a:cubicBezTo>
                  <a:pt x="371" y="61"/>
                  <a:pt x="371" y="61"/>
                  <a:pt x="370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3"/>
                  <a:pt x="370" y="63"/>
                </a:cubicBezTo>
                <a:close/>
                <a:moveTo>
                  <a:pt x="391" y="62"/>
                </a:moveTo>
                <a:cubicBezTo>
                  <a:pt x="391" y="62"/>
                  <a:pt x="391" y="62"/>
                  <a:pt x="391" y="62"/>
                </a:cubicBezTo>
                <a:cubicBezTo>
                  <a:pt x="391" y="62"/>
                  <a:pt x="391" y="62"/>
                  <a:pt x="391" y="62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90" y="62"/>
                  <a:pt x="390" y="62"/>
                  <a:pt x="391" y="62"/>
                </a:cubicBezTo>
                <a:close/>
                <a:moveTo>
                  <a:pt x="411" y="62"/>
                </a:move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lose/>
                <a:moveTo>
                  <a:pt x="31" y="83"/>
                </a:moveTo>
                <a:cubicBezTo>
                  <a:pt x="31" y="83"/>
                  <a:pt x="31" y="83"/>
                  <a:pt x="31" y="83"/>
                </a:cubicBezTo>
                <a:cubicBezTo>
                  <a:pt x="31" y="83"/>
                  <a:pt x="31" y="82"/>
                  <a:pt x="31" y="82"/>
                </a:cubicBezTo>
                <a:cubicBezTo>
                  <a:pt x="31" y="82"/>
                  <a:pt x="31" y="83"/>
                  <a:pt x="31" y="83"/>
                </a:cubicBezTo>
                <a:cubicBezTo>
                  <a:pt x="31" y="83"/>
                  <a:pt x="31" y="83"/>
                  <a:pt x="31" y="83"/>
                </a:cubicBezTo>
                <a:close/>
                <a:moveTo>
                  <a:pt x="51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2"/>
                  <a:pt x="52" y="82"/>
                  <a:pt x="51" y="82"/>
                </a:cubicBezTo>
                <a:cubicBezTo>
                  <a:pt x="51" y="82"/>
                  <a:pt x="51" y="82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1"/>
                  <a:pt x="72" y="81"/>
                </a:cubicBezTo>
                <a:cubicBezTo>
                  <a:pt x="71" y="81"/>
                  <a:pt x="71" y="82"/>
                  <a:pt x="71" y="83"/>
                </a:cubicBezTo>
                <a:cubicBezTo>
                  <a:pt x="71" y="83"/>
                  <a:pt x="71" y="84"/>
                  <a:pt x="72" y="84"/>
                </a:cubicBezTo>
                <a:close/>
                <a:moveTo>
                  <a:pt x="92" y="85"/>
                </a:moveTo>
                <a:cubicBezTo>
                  <a:pt x="94" y="85"/>
                  <a:pt x="94" y="84"/>
                  <a:pt x="94" y="83"/>
                </a:cubicBezTo>
                <a:cubicBezTo>
                  <a:pt x="94" y="81"/>
                  <a:pt x="94" y="81"/>
                  <a:pt x="92" y="81"/>
                </a:cubicBezTo>
                <a:cubicBezTo>
                  <a:pt x="91" y="81"/>
                  <a:pt x="90" y="81"/>
                  <a:pt x="90" y="83"/>
                </a:cubicBezTo>
                <a:cubicBezTo>
                  <a:pt x="90" y="84"/>
                  <a:pt x="91" y="85"/>
                  <a:pt x="92" y="85"/>
                </a:cubicBezTo>
                <a:close/>
                <a:moveTo>
                  <a:pt x="113" y="86"/>
                </a:moveTo>
                <a:cubicBezTo>
                  <a:pt x="115" y="86"/>
                  <a:pt x="116" y="84"/>
                  <a:pt x="116" y="83"/>
                </a:cubicBezTo>
                <a:cubicBezTo>
                  <a:pt x="116" y="81"/>
                  <a:pt x="115" y="80"/>
                  <a:pt x="113" y="80"/>
                </a:cubicBezTo>
                <a:cubicBezTo>
                  <a:pt x="111" y="80"/>
                  <a:pt x="110" y="81"/>
                  <a:pt x="110" y="83"/>
                </a:cubicBezTo>
                <a:cubicBezTo>
                  <a:pt x="110" y="84"/>
                  <a:pt x="111" y="86"/>
                  <a:pt x="113" y="86"/>
                </a:cubicBezTo>
                <a:close/>
                <a:moveTo>
                  <a:pt x="134" y="86"/>
                </a:moveTo>
                <a:cubicBezTo>
                  <a:pt x="136" y="86"/>
                  <a:pt x="137" y="85"/>
                  <a:pt x="137" y="83"/>
                </a:cubicBezTo>
                <a:cubicBezTo>
                  <a:pt x="137" y="80"/>
                  <a:pt x="136" y="79"/>
                  <a:pt x="134" y="79"/>
                </a:cubicBezTo>
                <a:cubicBezTo>
                  <a:pt x="131" y="79"/>
                  <a:pt x="130" y="80"/>
                  <a:pt x="130" y="83"/>
                </a:cubicBezTo>
                <a:cubicBezTo>
                  <a:pt x="130" y="85"/>
                  <a:pt x="131" y="86"/>
                  <a:pt x="134" y="86"/>
                </a:cubicBezTo>
                <a:close/>
                <a:moveTo>
                  <a:pt x="154" y="87"/>
                </a:moveTo>
                <a:cubicBezTo>
                  <a:pt x="157" y="87"/>
                  <a:pt x="159" y="85"/>
                  <a:pt x="159" y="83"/>
                </a:cubicBezTo>
                <a:cubicBezTo>
                  <a:pt x="159" y="80"/>
                  <a:pt x="157" y="78"/>
                  <a:pt x="154" y="78"/>
                </a:cubicBezTo>
                <a:cubicBezTo>
                  <a:pt x="151" y="78"/>
                  <a:pt x="149" y="80"/>
                  <a:pt x="149" y="83"/>
                </a:cubicBezTo>
                <a:cubicBezTo>
                  <a:pt x="149" y="85"/>
                  <a:pt x="151" y="87"/>
                  <a:pt x="154" y="87"/>
                </a:cubicBezTo>
                <a:close/>
                <a:moveTo>
                  <a:pt x="175" y="88"/>
                </a:moveTo>
                <a:cubicBezTo>
                  <a:pt x="178" y="88"/>
                  <a:pt x="180" y="86"/>
                  <a:pt x="180" y="83"/>
                </a:cubicBezTo>
                <a:cubicBezTo>
                  <a:pt x="180" y="79"/>
                  <a:pt x="178" y="77"/>
                  <a:pt x="175" y="77"/>
                </a:cubicBezTo>
                <a:cubicBezTo>
                  <a:pt x="172" y="77"/>
                  <a:pt x="169" y="79"/>
                  <a:pt x="169" y="83"/>
                </a:cubicBezTo>
                <a:cubicBezTo>
                  <a:pt x="169" y="86"/>
                  <a:pt x="172" y="88"/>
                  <a:pt x="175" y="88"/>
                </a:cubicBezTo>
                <a:close/>
                <a:moveTo>
                  <a:pt x="195" y="89"/>
                </a:moveTo>
                <a:cubicBezTo>
                  <a:pt x="199" y="89"/>
                  <a:pt x="202" y="86"/>
                  <a:pt x="202" y="83"/>
                </a:cubicBezTo>
                <a:cubicBezTo>
                  <a:pt x="202" y="79"/>
                  <a:pt x="199" y="76"/>
                  <a:pt x="195" y="76"/>
                </a:cubicBezTo>
                <a:cubicBezTo>
                  <a:pt x="192" y="76"/>
                  <a:pt x="189" y="79"/>
                  <a:pt x="189" y="83"/>
                </a:cubicBezTo>
                <a:cubicBezTo>
                  <a:pt x="189" y="86"/>
                  <a:pt x="192" y="89"/>
                  <a:pt x="195" y="89"/>
                </a:cubicBezTo>
                <a:close/>
                <a:moveTo>
                  <a:pt x="216" y="89"/>
                </a:moveTo>
                <a:cubicBezTo>
                  <a:pt x="220" y="89"/>
                  <a:pt x="223" y="86"/>
                  <a:pt x="223" y="83"/>
                </a:cubicBezTo>
                <a:cubicBezTo>
                  <a:pt x="223" y="79"/>
                  <a:pt x="220" y="76"/>
                  <a:pt x="216" y="76"/>
                </a:cubicBezTo>
                <a:cubicBezTo>
                  <a:pt x="212" y="76"/>
                  <a:pt x="209" y="79"/>
                  <a:pt x="209" y="83"/>
                </a:cubicBezTo>
                <a:cubicBezTo>
                  <a:pt x="209" y="86"/>
                  <a:pt x="212" y="89"/>
                  <a:pt x="216" y="89"/>
                </a:cubicBezTo>
                <a:close/>
                <a:moveTo>
                  <a:pt x="236" y="90"/>
                </a:moveTo>
                <a:cubicBezTo>
                  <a:pt x="240" y="90"/>
                  <a:pt x="243" y="86"/>
                  <a:pt x="243" y="83"/>
                </a:cubicBezTo>
                <a:cubicBezTo>
                  <a:pt x="243" y="79"/>
                  <a:pt x="240" y="76"/>
                  <a:pt x="236" y="76"/>
                </a:cubicBezTo>
                <a:cubicBezTo>
                  <a:pt x="233" y="76"/>
                  <a:pt x="229" y="79"/>
                  <a:pt x="229" y="83"/>
                </a:cubicBezTo>
                <a:cubicBezTo>
                  <a:pt x="229" y="86"/>
                  <a:pt x="233" y="90"/>
                  <a:pt x="236" y="90"/>
                </a:cubicBezTo>
                <a:close/>
                <a:moveTo>
                  <a:pt x="257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79"/>
                  <a:pt x="261" y="76"/>
                  <a:pt x="257" y="76"/>
                </a:cubicBezTo>
                <a:cubicBezTo>
                  <a:pt x="253" y="76"/>
                  <a:pt x="250" y="79"/>
                  <a:pt x="250" y="83"/>
                </a:cubicBezTo>
                <a:cubicBezTo>
                  <a:pt x="250" y="86"/>
                  <a:pt x="253" y="89"/>
                  <a:pt x="257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79"/>
                  <a:pt x="281" y="76"/>
                  <a:pt x="278" y="76"/>
                </a:cubicBezTo>
                <a:cubicBezTo>
                  <a:pt x="274" y="76"/>
                  <a:pt x="271" y="79"/>
                  <a:pt x="271" y="83"/>
                </a:cubicBezTo>
                <a:cubicBezTo>
                  <a:pt x="271" y="86"/>
                  <a:pt x="274" y="89"/>
                  <a:pt x="278" y="89"/>
                </a:cubicBezTo>
                <a:close/>
                <a:moveTo>
                  <a:pt x="298" y="88"/>
                </a:moveTo>
                <a:cubicBezTo>
                  <a:pt x="301" y="88"/>
                  <a:pt x="304" y="86"/>
                  <a:pt x="304" y="83"/>
                </a:cubicBezTo>
                <a:cubicBezTo>
                  <a:pt x="304" y="80"/>
                  <a:pt x="301" y="77"/>
                  <a:pt x="298" y="77"/>
                </a:cubicBezTo>
                <a:cubicBezTo>
                  <a:pt x="295" y="77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7"/>
                </a:moveTo>
                <a:cubicBezTo>
                  <a:pt x="321" y="87"/>
                  <a:pt x="323" y="85"/>
                  <a:pt x="323" y="83"/>
                </a:cubicBezTo>
                <a:cubicBezTo>
                  <a:pt x="323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5"/>
                  <a:pt x="316" y="87"/>
                  <a:pt x="319" y="87"/>
                </a:cubicBezTo>
                <a:close/>
                <a:moveTo>
                  <a:pt x="339" y="86"/>
                </a:moveTo>
                <a:cubicBezTo>
                  <a:pt x="341" y="86"/>
                  <a:pt x="343" y="85"/>
                  <a:pt x="343" y="83"/>
                </a:cubicBezTo>
                <a:cubicBezTo>
                  <a:pt x="343" y="81"/>
                  <a:pt x="341" y="79"/>
                  <a:pt x="339" y="79"/>
                </a:cubicBezTo>
                <a:cubicBezTo>
                  <a:pt x="337" y="79"/>
                  <a:pt x="336" y="81"/>
                  <a:pt x="336" y="83"/>
                </a:cubicBezTo>
                <a:cubicBezTo>
                  <a:pt x="336" y="85"/>
                  <a:pt x="337" y="86"/>
                  <a:pt x="339" y="86"/>
                </a:cubicBezTo>
                <a:close/>
                <a:moveTo>
                  <a:pt x="360" y="85"/>
                </a:moveTo>
                <a:cubicBezTo>
                  <a:pt x="361" y="85"/>
                  <a:pt x="362" y="84"/>
                  <a:pt x="362" y="83"/>
                </a:cubicBezTo>
                <a:cubicBezTo>
                  <a:pt x="362" y="81"/>
                  <a:pt x="361" y="80"/>
                  <a:pt x="360" y="80"/>
                </a:cubicBezTo>
                <a:cubicBezTo>
                  <a:pt x="358" y="80"/>
                  <a:pt x="357" y="81"/>
                  <a:pt x="357" y="83"/>
                </a:cubicBezTo>
                <a:cubicBezTo>
                  <a:pt x="357" y="84"/>
                  <a:pt x="358" y="85"/>
                  <a:pt x="360" y="85"/>
                </a:cubicBezTo>
                <a:close/>
                <a:moveTo>
                  <a:pt x="380" y="84"/>
                </a:moveTo>
                <a:cubicBezTo>
                  <a:pt x="381" y="84"/>
                  <a:pt x="382" y="84"/>
                  <a:pt x="382" y="83"/>
                </a:cubicBezTo>
                <a:cubicBezTo>
                  <a:pt x="382" y="82"/>
                  <a:pt x="381" y="81"/>
                  <a:pt x="380" y="81"/>
                </a:cubicBezTo>
                <a:cubicBezTo>
                  <a:pt x="379" y="81"/>
                  <a:pt x="379" y="82"/>
                  <a:pt x="379" y="83"/>
                </a:cubicBezTo>
                <a:cubicBezTo>
                  <a:pt x="379" y="84"/>
                  <a:pt x="379" y="84"/>
                  <a:pt x="380" y="84"/>
                </a:cubicBezTo>
                <a:close/>
                <a:moveTo>
                  <a:pt x="401" y="84"/>
                </a:moveTo>
                <a:cubicBezTo>
                  <a:pt x="402" y="84"/>
                  <a:pt x="402" y="83"/>
                  <a:pt x="402" y="83"/>
                </a:cubicBezTo>
                <a:cubicBezTo>
                  <a:pt x="402" y="82"/>
                  <a:pt x="402" y="82"/>
                  <a:pt x="401" y="82"/>
                </a:cubicBezTo>
                <a:cubicBezTo>
                  <a:pt x="400" y="82"/>
                  <a:pt x="400" y="82"/>
                  <a:pt x="400" y="83"/>
                </a:cubicBezTo>
                <a:cubicBezTo>
                  <a:pt x="400" y="83"/>
                  <a:pt x="400" y="84"/>
                  <a:pt x="401" y="84"/>
                </a:cubicBezTo>
                <a:close/>
                <a:moveTo>
                  <a:pt x="422" y="83"/>
                </a:moveTo>
                <a:cubicBezTo>
                  <a:pt x="422" y="83"/>
                  <a:pt x="422" y="83"/>
                  <a:pt x="422" y="83"/>
                </a:cubicBezTo>
                <a:cubicBezTo>
                  <a:pt x="422" y="82"/>
                  <a:pt x="422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3"/>
                  <a:pt x="421" y="83"/>
                  <a:pt x="422" y="83"/>
                </a:cubicBezTo>
                <a:close/>
                <a:moveTo>
                  <a:pt x="442" y="83"/>
                </a:move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lose/>
                <a:moveTo>
                  <a:pt x="0" y="103"/>
                </a:move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lose/>
                <a:moveTo>
                  <a:pt x="20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lose/>
                <a:moveTo>
                  <a:pt x="41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2"/>
                  <a:pt x="41" y="102"/>
                </a:cubicBezTo>
                <a:cubicBezTo>
                  <a:pt x="40" y="102"/>
                  <a:pt x="40" y="103"/>
                  <a:pt x="40" y="103"/>
                </a:cubicBezTo>
                <a:cubicBezTo>
                  <a:pt x="40" y="104"/>
                  <a:pt x="40" y="104"/>
                  <a:pt x="41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2"/>
                  <a:pt x="63" y="101"/>
                  <a:pt x="62" y="101"/>
                </a:cubicBezTo>
                <a:cubicBezTo>
                  <a:pt x="61" y="101"/>
                  <a:pt x="60" y="102"/>
                  <a:pt x="60" y="103"/>
                </a:cubicBezTo>
                <a:cubicBezTo>
                  <a:pt x="60" y="104"/>
                  <a:pt x="61" y="105"/>
                  <a:pt x="62" y="105"/>
                </a:cubicBezTo>
                <a:close/>
                <a:moveTo>
                  <a:pt x="82" y="106"/>
                </a:moveTo>
                <a:cubicBezTo>
                  <a:pt x="84" y="106"/>
                  <a:pt x="85" y="105"/>
                  <a:pt x="85" y="103"/>
                </a:cubicBezTo>
                <a:cubicBezTo>
                  <a:pt x="85" y="102"/>
                  <a:pt x="84" y="100"/>
                  <a:pt x="82" y="100"/>
                </a:cubicBezTo>
                <a:cubicBezTo>
                  <a:pt x="81" y="100"/>
                  <a:pt x="79" y="102"/>
                  <a:pt x="79" y="103"/>
                </a:cubicBezTo>
                <a:cubicBezTo>
                  <a:pt x="79" y="105"/>
                  <a:pt x="81" y="106"/>
                  <a:pt x="82" y="106"/>
                </a:cubicBezTo>
                <a:close/>
                <a:moveTo>
                  <a:pt x="103" y="107"/>
                </a:moveTo>
                <a:cubicBezTo>
                  <a:pt x="105" y="107"/>
                  <a:pt x="107" y="105"/>
                  <a:pt x="107" y="103"/>
                </a:cubicBezTo>
                <a:cubicBezTo>
                  <a:pt x="107" y="101"/>
                  <a:pt x="105" y="99"/>
                  <a:pt x="103" y="99"/>
                </a:cubicBezTo>
                <a:cubicBezTo>
                  <a:pt x="100" y="99"/>
                  <a:pt x="99" y="101"/>
                  <a:pt x="99" y="103"/>
                </a:cubicBezTo>
                <a:cubicBezTo>
                  <a:pt x="99" y="105"/>
                  <a:pt x="100" y="107"/>
                  <a:pt x="103" y="107"/>
                </a:cubicBezTo>
                <a:close/>
                <a:moveTo>
                  <a:pt x="123" y="108"/>
                </a:moveTo>
                <a:cubicBezTo>
                  <a:pt x="126" y="108"/>
                  <a:pt x="129" y="106"/>
                  <a:pt x="129" y="103"/>
                </a:cubicBezTo>
                <a:cubicBezTo>
                  <a:pt x="129" y="100"/>
                  <a:pt x="126" y="98"/>
                  <a:pt x="123" y="98"/>
                </a:cubicBezTo>
                <a:cubicBezTo>
                  <a:pt x="120" y="98"/>
                  <a:pt x="118" y="100"/>
                  <a:pt x="118" y="103"/>
                </a:cubicBezTo>
                <a:cubicBezTo>
                  <a:pt x="118" y="106"/>
                  <a:pt x="120" y="108"/>
                  <a:pt x="123" y="108"/>
                </a:cubicBezTo>
                <a:close/>
                <a:moveTo>
                  <a:pt x="144" y="110"/>
                </a:moveTo>
                <a:cubicBezTo>
                  <a:pt x="147" y="110"/>
                  <a:pt x="150" y="107"/>
                  <a:pt x="150" y="103"/>
                </a:cubicBezTo>
                <a:cubicBezTo>
                  <a:pt x="150" y="100"/>
                  <a:pt x="147" y="97"/>
                  <a:pt x="144" y="97"/>
                </a:cubicBezTo>
                <a:cubicBezTo>
                  <a:pt x="140" y="97"/>
                  <a:pt x="137" y="100"/>
                  <a:pt x="137" y="103"/>
                </a:cubicBezTo>
                <a:cubicBezTo>
                  <a:pt x="137" y="107"/>
                  <a:pt x="140" y="110"/>
                  <a:pt x="144" y="110"/>
                </a:cubicBezTo>
                <a:close/>
                <a:moveTo>
                  <a:pt x="164" y="111"/>
                </a:moveTo>
                <a:cubicBezTo>
                  <a:pt x="169" y="111"/>
                  <a:pt x="172" y="107"/>
                  <a:pt x="172" y="103"/>
                </a:cubicBezTo>
                <a:cubicBezTo>
                  <a:pt x="172" y="99"/>
                  <a:pt x="169" y="96"/>
                  <a:pt x="164" y="96"/>
                </a:cubicBezTo>
                <a:cubicBezTo>
                  <a:pt x="160" y="96"/>
                  <a:pt x="157" y="99"/>
                  <a:pt x="157" y="103"/>
                </a:cubicBezTo>
                <a:cubicBezTo>
                  <a:pt x="157" y="107"/>
                  <a:pt x="160" y="111"/>
                  <a:pt x="164" y="111"/>
                </a:cubicBezTo>
                <a:close/>
                <a:moveTo>
                  <a:pt x="185" y="112"/>
                </a:moveTo>
                <a:cubicBezTo>
                  <a:pt x="190" y="112"/>
                  <a:pt x="194" y="108"/>
                  <a:pt x="194" y="103"/>
                </a:cubicBezTo>
                <a:cubicBezTo>
                  <a:pt x="194" y="98"/>
                  <a:pt x="190" y="95"/>
                  <a:pt x="185" y="95"/>
                </a:cubicBezTo>
                <a:cubicBezTo>
                  <a:pt x="180" y="95"/>
                  <a:pt x="176" y="98"/>
                  <a:pt x="176" y="103"/>
                </a:cubicBezTo>
                <a:cubicBezTo>
                  <a:pt x="176" y="108"/>
                  <a:pt x="180" y="112"/>
                  <a:pt x="185" y="112"/>
                </a:cubicBezTo>
                <a:close/>
                <a:moveTo>
                  <a:pt x="206" y="112"/>
                </a:moveTo>
                <a:cubicBezTo>
                  <a:pt x="211" y="112"/>
                  <a:pt x="215" y="108"/>
                  <a:pt x="215" y="103"/>
                </a:cubicBezTo>
                <a:cubicBezTo>
                  <a:pt x="215" y="98"/>
                  <a:pt x="211" y="94"/>
                  <a:pt x="206" y="94"/>
                </a:cubicBezTo>
                <a:cubicBezTo>
                  <a:pt x="200" y="94"/>
                  <a:pt x="196" y="98"/>
                  <a:pt x="196" y="103"/>
                </a:cubicBezTo>
                <a:cubicBezTo>
                  <a:pt x="196" y="108"/>
                  <a:pt x="200" y="112"/>
                  <a:pt x="206" y="112"/>
                </a:cubicBezTo>
                <a:close/>
                <a:moveTo>
                  <a:pt x="226" y="113"/>
                </a:moveTo>
                <a:cubicBezTo>
                  <a:pt x="231" y="113"/>
                  <a:pt x="236" y="108"/>
                  <a:pt x="236" y="103"/>
                </a:cubicBezTo>
                <a:cubicBezTo>
                  <a:pt x="236" y="98"/>
                  <a:pt x="231" y="94"/>
                  <a:pt x="226" y="94"/>
                </a:cubicBezTo>
                <a:cubicBezTo>
                  <a:pt x="221" y="94"/>
                  <a:pt x="217" y="98"/>
                  <a:pt x="217" y="103"/>
                </a:cubicBezTo>
                <a:cubicBezTo>
                  <a:pt x="217" y="108"/>
                  <a:pt x="221" y="113"/>
                  <a:pt x="226" y="113"/>
                </a:cubicBezTo>
                <a:close/>
                <a:moveTo>
                  <a:pt x="247" y="112"/>
                </a:moveTo>
                <a:cubicBezTo>
                  <a:pt x="252" y="112"/>
                  <a:pt x="256" y="108"/>
                  <a:pt x="256" y="103"/>
                </a:cubicBezTo>
                <a:cubicBezTo>
                  <a:pt x="256" y="98"/>
                  <a:pt x="252" y="94"/>
                  <a:pt x="247" y="94"/>
                </a:cubicBezTo>
                <a:cubicBezTo>
                  <a:pt x="242" y="94"/>
                  <a:pt x="238" y="98"/>
                  <a:pt x="238" y="103"/>
                </a:cubicBezTo>
                <a:cubicBezTo>
                  <a:pt x="238" y="108"/>
                  <a:pt x="242" y="112"/>
                  <a:pt x="247" y="112"/>
                </a:cubicBezTo>
                <a:close/>
                <a:moveTo>
                  <a:pt x="267" y="112"/>
                </a:moveTo>
                <a:cubicBezTo>
                  <a:pt x="272" y="112"/>
                  <a:pt x="276" y="108"/>
                  <a:pt x="276" y="103"/>
                </a:cubicBezTo>
                <a:cubicBezTo>
                  <a:pt x="276" y="99"/>
                  <a:pt x="272" y="95"/>
                  <a:pt x="267" y="95"/>
                </a:cubicBezTo>
                <a:cubicBezTo>
                  <a:pt x="263" y="95"/>
                  <a:pt x="259" y="99"/>
                  <a:pt x="259" y="103"/>
                </a:cubicBezTo>
                <a:cubicBezTo>
                  <a:pt x="259" y="108"/>
                  <a:pt x="263" y="112"/>
                  <a:pt x="267" y="112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99"/>
                  <a:pt x="292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09"/>
                </a:moveTo>
                <a:cubicBezTo>
                  <a:pt x="312" y="109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09"/>
                  <a:pt x="308" y="109"/>
                </a:cubicBezTo>
                <a:close/>
                <a:moveTo>
                  <a:pt x="329" y="108"/>
                </a:moveTo>
                <a:cubicBezTo>
                  <a:pt x="332" y="108"/>
                  <a:pt x="334" y="106"/>
                  <a:pt x="334" y="103"/>
                </a:cubicBezTo>
                <a:cubicBezTo>
                  <a:pt x="334" y="100"/>
                  <a:pt x="332" y="98"/>
                  <a:pt x="329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6"/>
                  <a:pt x="326" y="108"/>
                  <a:pt x="329" y="108"/>
                </a:cubicBezTo>
                <a:close/>
                <a:moveTo>
                  <a:pt x="350" y="107"/>
                </a:moveTo>
                <a:cubicBezTo>
                  <a:pt x="352" y="107"/>
                  <a:pt x="353" y="105"/>
                  <a:pt x="353" y="103"/>
                </a:cubicBezTo>
                <a:cubicBezTo>
                  <a:pt x="353" y="101"/>
                  <a:pt x="352" y="100"/>
                  <a:pt x="350" y="100"/>
                </a:cubicBezTo>
                <a:cubicBezTo>
                  <a:pt x="348" y="100"/>
                  <a:pt x="346" y="101"/>
                  <a:pt x="346" y="103"/>
                </a:cubicBezTo>
                <a:cubicBezTo>
                  <a:pt x="346" y="105"/>
                  <a:pt x="348" y="107"/>
                  <a:pt x="350" y="107"/>
                </a:cubicBezTo>
                <a:close/>
                <a:moveTo>
                  <a:pt x="370" y="106"/>
                </a:moveTo>
                <a:cubicBezTo>
                  <a:pt x="372" y="106"/>
                  <a:pt x="373" y="105"/>
                  <a:pt x="373" y="103"/>
                </a:cubicBezTo>
                <a:cubicBezTo>
                  <a:pt x="373" y="102"/>
                  <a:pt x="372" y="101"/>
                  <a:pt x="370" y="101"/>
                </a:cubicBezTo>
                <a:cubicBezTo>
                  <a:pt x="369" y="101"/>
                  <a:pt x="368" y="102"/>
                  <a:pt x="368" y="103"/>
                </a:cubicBezTo>
                <a:cubicBezTo>
                  <a:pt x="368" y="105"/>
                  <a:pt x="369" y="106"/>
                  <a:pt x="370" y="106"/>
                </a:cubicBezTo>
                <a:close/>
                <a:moveTo>
                  <a:pt x="391" y="105"/>
                </a:moveTo>
                <a:cubicBezTo>
                  <a:pt x="392" y="105"/>
                  <a:pt x="392" y="104"/>
                  <a:pt x="392" y="103"/>
                </a:cubicBezTo>
                <a:cubicBezTo>
                  <a:pt x="392" y="102"/>
                  <a:pt x="392" y="102"/>
                  <a:pt x="391" y="102"/>
                </a:cubicBezTo>
                <a:cubicBezTo>
                  <a:pt x="390" y="102"/>
                  <a:pt x="389" y="102"/>
                  <a:pt x="389" y="103"/>
                </a:cubicBezTo>
                <a:cubicBezTo>
                  <a:pt x="389" y="104"/>
                  <a:pt x="390" y="105"/>
                  <a:pt x="391" y="105"/>
                </a:cubicBezTo>
                <a:close/>
                <a:moveTo>
                  <a:pt x="411" y="104"/>
                </a:moveTo>
                <a:cubicBezTo>
                  <a:pt x="412" y="104"/>
                  <a:pt x="412" y="104"/>
                  <a:pt x="412" y="103"/>
                </a:cubicBezTo>
                <a:cubicBezTo>
                  <a:pt x="412" y="103"/>
                  <a:pt x="412" y="102"/>
                  <a:pt x="411" y="102"/>
                </a:cubicBezTo>
                <a:cubicBezTo>
                  <a:pt x="411" y="102"/>
                  <a:pt x="411" y="103"/>
                  <a:pt x="411" y="103"/>
                </a:cubicBezTo>
                <a:cubicBezTo>
                  <a:pt x="411" y="104"/>
                  <a:pt x="411" y="104"/>
                  <a:pt x="411" y="104"/>
                </a:cubicBezTo>
                <a:close/>
                <a:moveTo>
                  <a:pt x="432" y="103"/>
                </a:move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lose/>
                <a:moveTo>
                  <a:pt x="10" y="124"/>
                </a:move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0" y="123"/>
                  <a:pt x="30" y="123"/>
                  <a:pt x="30" y="124"/>
                </a:cubicBezTo>
                <a:cubicBezTo>
                  <a:pt x="30" y="124"/>
                  <a:pt x="30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2"/>
                  <a:pt x="51" y="122"/>
                </a:cubicBezTo>
                <a:cubicBezTo>
                  <a:pt x="51" y="122"/>
                  <a:pt x="50" y="123"/>
                  <a:pt x="50" y="124"/>
                </a:cubicBezTo>
                <a:cubicBezTo>
                  <a:pt x="50" y="125"/>
                  <a:pt x="51" y="125"/>
                  <a:pt x="51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2"/>
                  <a:pt x="73" y="121"/>
                  <a:pt x="72" y="121"/>
                </a:cubicBezTo>
                <a:cubicBezTo>
                  <a:pt x="71" y="121"/>
                  <a:pt x="69" y="122"/>
                  <a:pt x="69" y="124"/>
                </a:cubicBezTo>
                <a:cubicBezTo>
                  <a:pt x="69" y="125"/>
                  <a:pt x="71" y="126"/>
                  <a:pt x="72" y="126"/>
                </a:cubicBezTo>
                <a:close/>
                <a:moveTo>
                  <a:pt x="92" y="127"/>
                </a:moveTo>
                <a:cubicBezTo>
                  <a:pt x="94" y="127"/>
                  <a:pt x="96" y="126"/>
                  <a:pt x="96" y="124"/>
                </a:cubicBezTo>
                <a:cubicBezTo>
                  <a:pt x="96" y="122"/>
                  <a:pt x="94" y="120"/>
                  <a:pt x="92" y="120"/>
                </a:cubicBezTo>
                <a:cubicBezTo>
                  <a:pt x="90" y="120"/>
                  <a:pt x="89" y="122"/>
                  <a:pt x="89" y="124"/>
                </a:cubicBezTo>
                <a:cubicBezTo>
                  <a:pt x="89" y="126"/>
                  <a:pt x="90" y="127"/>
                  <a:pt x="92" y="127"/>
                </a:cubicBezTo>
                <a:close/>
                <a:moveTo>
                  <a:pt x="113" y="129"/>
                </a:moveTo>
                <a:cubicBezTo>
                  <a:pt x="116" y="129"/>
                  <a:pt x="118" y="127"/>
                  <a:pt x="118" y="124"/>
                </a:cubicBezTo>
                <a:cubicBezTo>
                  <a:pt x="118" y="121"/>
                  <a:pt x="116" y="119"/>
                  <a:pt x="113" y="119"/>
                </a:cubicBezTo>
                <a:cubicBezTo>
                  <a:pt x="110" y="119"/>
                  <a:pt x="108" y="121"/>
                  <a:pt x="108" y="124"/>
                </a:cubicBezTo>
                <a:cubicBezTo>
                  <a:pt x="108" y="127"/>
                  <a:pt x="110" y="129"/>
                  <a:pt x="113" y="129"/>
                </a:cubicBezTo>
                <a:close/>
                <a:moveTo>
                  <a:pt x="134" y="130"/>
                </a:moveTo>
                <a:cubicBezTo>
                  <a:pt x="137" y="130"/>
                  <a:pt x="140" y="127"/>
                  <a:pt x="140" y="124"/>
                </a:cubicBezTo>
                <a:cubicBezTo>
                  <a:pt x="140" y="120"/>
                  <a:pt x="137" y="117"/>
                  <a:pt x="134" y="117"/>
                </a:cubicBezTo>
                <a:cubicBezTo>
                  <a:pt x="130" y="117"/>
                  <a:pt x="127" y="120"/>
                  <a:pt x="127" y="124"/>
                </a:cubicBezTo>
                <a:cubicBezTo>
                  <a:pt x="127" y="127"/>
                  <a:pt x="130" y="130"/>
                  <a:pt x="134" y="130"/>
                </a:cubicBezTo>
                <a:close/>
                <a:moveTo>
                  <a:pt x="154" y="132"/>
                </a:moveTo>
                <a:cubicBezTo>
                  <a:pt x="159" y="132"/>
                  <a:pt x="162" y="128"/>
                  <a:pt x="162" y="124"/>
                </a:cubicBezTo>
                <a:cubicBezTo>
                  <a:pt x="162" y="119"/>
                  <a:pt x="159" y="116"/>
                  <a:pt x="154" y="116"/>
                </a:cubicBezTo>
                <a:cubicBezTo>
                  <a:pt x="150" y="116"/>
                  <a:pt x="146" y="119"/>
                  <a:pt x="146" y="124"/>
                </a:cubicBezTo>
                <a:cubicBezTo>
                  <a:pt x="146" y="128"/>
                  <a:pt x="150" y="132"/>
                  <a:pt x="154" y="132"/>
                </a:cubicBezTo>
                <a:close/>
                <a:moveTo>
                  <a:pt x="175" y="133"/>
                </a:moveTo>
                <a:cubicBezTo>
                  <a:pt x="180" y="133"/>
                  <a:pt x="184" y="129"/>
                  <a:pt x="184" y="124"/>
                </a:cubicBezTo>
                <a:cubicBezTo>
                  <a:pt x="184" y="118"/>
                  <a:pt x="180" y="114"/>
                  <a:pt x="175" y="114"/>
                </a:cubicBezTo>
                <a:cubicBezTo>
                  <a:pt x="169" y="114"/>
                  <a:pt x="165" y="118"/>
                  <a:pt x="165" y="124"/>
                </a:cubicBezTo>
                <a:cubicBezTo>
                  <a:pt x="165" y="129"/>
                  <a:pt x="169" y="133"/>
                  <a:pt x="175" y="133"/>
                </a:cubicBezTo>
                <a:close/>
                <a:moveTo>
                  <a:pt x="195" y="134"/>
                </a:moveTo>
                <a:cubicBezTo>
                  <a:pt x="201" y="134"/>
                  <a:pt x="206" y="130"/>
                  <a:pt x="206" y="124"/>
                </a:cubicBezTo>
                <a:cubicBezTo>
                  <a:pt x="206" y="118"/>
                  <a:pt x="201" y="113"/>
                  <a:pt x="195" y="113"/>
                </a:cubicBezTo>
                <a:cubicBezTo>
                  <a:pt x="189" y="113"/>
                  <a:pt x="185" y="118"/>
                  <a:pt x="185" y="124"/>
                </a:cubicBezTo>
                <a:cubicBezTo>
                  <a:pt x="185" y="130"/>
                  <a:pt x="189" y="134"/>
                  <a:pt x="195" y="134"/>
                </a:cubicBezTo>
                <a:close/>
                <a:moveTo>
                  <a:pt x="216" y="134"/>
                </a:moveTo>
                <a:cubicBezTo>
                  <a:pt x="222" y="134"/>
                  <a:pt x="226" y="130"/>
                  <a:pt x="226" y="124"/>
                </a:cubicBezTo>
                <a:cubicBezTo>
                  <a:pt x="226" y="118"/>
                  <a:pt x="222" y="113"/>
                  <a:pt x="216" y="113"/>
                </a:cubicBezTo>
                <a:cubicBezTo>
                  <a:pt x="210" y="113"/>
                  <a:pt x="205" y="118"/>
                  <a:pt x="205" y="124"/>
                </a:cubicBezTo>
                <a:cubicBezTo>
                  <a:pt x="205" y="130"/>
                  <a:pt x="210" y="134"/>
                  <a:pt x="216" y="134"/>
                </a:cubicBezTo>
                <a:close/>
                <a:moveTo>
                  <a:pt x="236" y="134"/>
                </a:moveTo>
                <a:cubicBezTo>
                  <a:pt x="242" y="134"/>
                  <a:pt x="247" y="130"/>
                  <a:pt x="247" y="124"/>
                </a:cubicBezTo>
                <a:cubicBezTo>
                  <a:pt x="247" y="118"/>
                  <a:pt x="242" y="113"/>
                  <a:pt x="236" y="113"/>
                </a:cubicBezTo>
                <a:cubicBezTo>
                  <a:pt x="231" y="113"/>
                  <a:pt x="226" y="118"/>
                  <a:pt x="226" y="124"/>
                </a:cubicBezTo>
                <a:cubicBezTo>
                  <a:pt x="226" y="130"/>
                  <a:pt x="231" y="134"/>
                  <a:pt x="236" y="134"/>
                </a:cubicBezTo>
                <a:close/>
                <a:moveTo>
                  <a:pt x="257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7" y="113"/>
                </a:cubicBezTo>
                <a:cubicBezTo>
                  <a:pt x="251" y="113"/>
                  <a:pt x="246" y="118"/>
                  <a:pt x="246" y="124"/>
                </a:cubicBezTo>
                <a:cubicBezTo>
                  <a:pt x="246" y="130"/>
                  <a:pt x="251" y="134"/>
                  <a:pt x="257" y="134"/>
                </a:cubicBezTo>
                <a:close/>
                <a:moveTo>
                  <a:pt x="278" y="134"/>
                </a:moveTo>
                <a:cubicBezTo>
                  <a:pt x="283" y="134"/>
                  <a:pt x="288" y="130"/>
                  <a:pt x="288" y="124"/>
                </a:cubicBezTo>
                <a:cubicBezTo>
                  <a:pt x="288" y="118"/>
                  <a:pt x="283" y="113"/>
                  <a:pt x="278" y="113"/>
                </a:cubicBezTo>
                <a:cubicBezTo>
                  <a:pt x="272" y="113"/>
                  <a:pt x="267" y="118"/>
                  <a:pt x="267" y="124"/>
                </a:cubicBezTo>
                <a:cubicBezTo>
                  <a:pt x="267" y="130"/>
                  <a:pt x="272" y="134"/>
                  <a:pt x="278" y="134"/>
                </a:cubicBezTo>
                <a:close/>
                <a:moveTo>
                  <a:pt x="298" y="133"/>
                </a:moveTo>
                <a:cubicBezTo>
                  <a:pt x="303" y="133"/>
                  <a:pt x="307" y="129"/>
                  <a:pt x="307" y="124"/>
                </a:cubicBez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lose/>
                <a:moveTo>
                  <a:pt x="319" y="131"/>
                </a:moveTo>
                <a:cubicBezTo>
                  <a:pt x="323" y="131"/>
                  <a:pt x="326" y="128"/>
                  <a:pt x="326" y="124"/>
                </a:cubicBezTo>
                <a:cubicBezTo>
                  <a:pt x="326" y="120"/>
                  <a:pt x="323" y="116"/>
                  <a:pt x="319" y="116"/>
                </a:cubicBezTo>
                <a:cubicBezTo>
                  <a:pt x="315" y="116"/>
                  <a:pt x="311" y="120"/>
                  <a:pt x="311" y="124"/>
                </a:cubicBezTo>
                <a:cubicBezTo>
                  <a:pt x="311" y="128"/>
                  <a:pt x="315" y="131"/>
                  <a:pt x="319" y="131"/>
                </a:cubicBezTo>
                <a:close/>
                <a:moveTo>
                  <a:pt x="339" y="130"/>
                </a:moveTo>
                <a:cubicBezTo>
                  <a:pt x="343" y="130"/>
                  <a:pt x="345" y="127"/>
                  <a:pt x="345" y="124"/>
                </a:cubicBezTo>
                <a:cubicBezTo>
                  <a:pt x="345" y="120"/>
                  <a:pt x="343" y="118"/>
                  <a:pt x="339" y="118"/>
                </a:cubicBezTo>
                <a:cubicBezTo>
                  <a:pt x="336" y="118"/>
                  <a:pt x="333" y="120"/>
                  <a:pt x="333" y="124"/>
                </a:cubicBezTo>
                <a:cubicBezTo>
                  <a:pt x="333" y="127"/>
                  <a:pt x="336" y="130"/>
                  <a:pt x="339" y="130"/>
                </a:cubicBezTo>
                <a:close/>
                <a:moveTo>
                  <a:pt x="360" y="128"/>
                </a:moveTo>
                <a:cubicBezTo>
                  <a:pt x="362" y="128"/>
                  <a:pt x="364" y="126"/>
                  <a:pt x="364" y="124"/>
                </a:cubicBezTo>
                <a:cubicBezTo>
                  <a:pt x="364" y="121"/>
                  <a:pt x="362" y="119"/>
                  <a:pt x="360" y="119"/>
                </a:cubicBezTo>
                <a:cubicBezTo>
                  <a:pt x="357" y="119"/>
                  <a:pt x="355" y="121"/>
                  <a:pt x="355" y="124"/>
                </a:cubicBezTo>
                <a:cubicBezTo>
                  <a:pt x="355" y="126"/>
                  <a:pt x="357" y="128"/>
                  <a:pt x="360" y="128"/>
                </a:cubicBezTo>
                <a:close/>
                <a:moveTo>
                  <a:pt x="380" y="127"/>
                </a:moveTo>
                <a:cubicBezTo>
                  <a:pt x="382" y="127"/>
                  <a:pt x="384" y="126"/>
                  <a:pt x="384" y="124"/>
                </a:cubicBezTo>
                <a:cubicBezTo>
                  <a:pt x="384" y="122"/>
                  <a:pt x="382" y="120"/>
                  <a:pt x="380" y="120"/>
                </a:cubicBezTo>
                <a:cubicBezTo>
                  <a:pt x="379" y="120"/>
                  <a:pt x="377" y="122"/>
                  <a:pt x="377" y="124"/>
                </a:cubicBezTo>
                <a:cubicBezTo>
                  <a:pt x="377" y="126"/>
                  <a:pt x="379" y="127"/>
                  <a:pt x="380" y="127"/>
                </a:cubicBezTo>
                <a:close/>
                <a:moveTo>
                  <a:pt x="401" y="126"/>
                </a:moveTo>
                <a:cubicBezTo>
                  <a:pt x="402" y="126"/>
                  <a:pt x="403" y="125"/>
                  <a:pt x="403" y="124"/>
                </a:cubicBezTo>
                <a:cubicBezTo>
                  <a:pt x="403" y="123"/>
                  <a:pt x="402" y="122"/>
                  <a:pt x="401" y="122"/>
                </a:cubicBezTo>
                <a:cubicBezTo>
                  <a:pt x="400" y="122"/>
                  <a:pt x="399" y="123"/>
                  <a:pt x="399" y="124"/>
                </a:cubicBezTo>
                <a:cubicBezTo>
                  <a:pt x="399" y="125"/>
                  <a:pt x="400" y="126"/>
                  <a:pt x="401" y="126"/>
                </a:cubicBezTo>
                <a:close/>
                <a:moveTo>
                  <a:pt x="422" y="125"/>
                </a:moveTo>
                <a:cubicBezTo>
                  <a:pt x="422" y="125"/>
                  <a:pt x="423" y="124"/>
                  <a:pt x="423" y="124"/>
                </a:cubicBezTo>
                <a:cubicBezTo>
                  <a:pt x="423" y="123"/>
                  <a:pt x="422" y="123"/>
                  <a:pt x="422" y="123"/>
                </a:cubicBezTo>
                <a:cubicBezTo>
                  <a:pt x="421" y="123"/>
                  <a:pt x="420" y="123"/>
                  <a:pt x="420" y="124"/>
                </a:cubicBezTo>
                <a:cubicBezTo>
                  <a:pt x="420" y="124"/>
                  <a:pt x="421" y="125"/>
                  <a:pt x="422" y="125"/>
                </a:cubicBezTo>
                <a:close/>
                <a:moveTo>
                  <a:pt x="442" y="124"/>
                </a:moveTo>
                <a:cubicBezTo>
                  <a:pt x="442" y="124"/>
                  <a:pt x="443" y="124"/>
                  <a:pt x="443" y="124"/>
                </a:cubicBezTo>
                <a:cubicBezTo>
                  <a:pt x="443" y="123"/>
                  <a:pt x="442" y="123"/>
                  <a:pt x="442" y="123"/>
                </a:cubicBezTo>
                <a:cubicBezTo>
                  <a:pt x="442" y="123"/>
                  <a:pt x="442" y="123"/>
                  <a:pt x="442" y="124"/>
                </a:cubicBezTo>
                <a:cubicBezTo>
                  <a:pt x="442" y="124"/>
                  <a:pt x="442" y="124"/>
                  <a:pt x="442" y="124"/>
                </a:cubicBezTo>
                <a:close/>
                <a:moveTo>
                  <a:pt x="463" y="124"/>
                </a:move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lose/>
                <a:moveTo>
                  <a:pt x="0" y="145"/>
                </a:moveTo>
                <a:cubicBezTo>
                  <a:pt x="0" y="145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4"/>
                </a:cubicBezTo>
                <a:cubicBezTo>
                  <a:pt x="21" y="144"/>
                  <a:pt x="21" y="143"/>
                  <a:pt x="20" y="143"/>
                </a:cubicBezTo>
                <a:cubicBezTo>
                  <a:pt x="20" y="143"/>
                  <a:pt x="20" y="144"/>
                  <a:pt x="20" y="144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3" y="145"/>
                  <a:pt x="43" y="144"/>
                </a:cubicBezTo>
                <a:cubicBezTo>
                  <a:pt x="43" y="143"/>
                  <a:pt x="42" y="143"/>
                  <a:pt x="41" y="143"/>
                </a:cubicBezTo>
                <a:cubicBezTo>
                  <a:pt x="40" y="143"/>
                  <a:pt x="39" y="143"/>
                  <a:pt x="39" y="144"/>
                </a:cubicBezTo>
                <a:cubicBezTo>
                  <a:pt x="39" y="145"/>
                  <a:pt x="40" y="146"/>
                  <a:pt x="41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4"/>
                </a:cubicBezTo>
                <a:cubicBezTo>
                  <a:pt x="64" y="143"/>
                  <a:pt x="63" y="141"/>
                  <a:pt x="62" y="141"/>
                </a:cubicBezTo>
                <a:cubicBezTo>
                  <a:pt x="60" y="141"/>
                  <a:pt x="59" y="143"/>
                  <a:pt x="59" y="144"/>
                </a:cubicBezTo>
                <a:cubicBezTo>
                  <a:pt x="59" y="146"/>
                  <a:pt x="60" y="147"/>
                  <a:pt x="62" y="147"/>
                </a:cubicBezTo>
                <a:close/>
                <a:moveTo>
                  <a:pt x="82" y="148"/>
                </a:moveTo>
                <a:cubicBezTo>
                  <a:pt x="84" y="148"/>
                  <a:pt x="86" y="147"/>
                  <a:pt x="86" y="144"/>
                </a:cubicBezTo>
                <a:cubicBezTo>
                  <a:pt x="86" y="142"/>
                  <a:pt x="84" y="140"/>
                  <a:pt x="82" y="140"/>
                </a:cubicBezTo>
                <a:cubicBezTo>
                  <a:pt x="80" y="140"/>
                  <a:pt x="78" y="142"/>
                  <a:pt x="78" y="144"/>
                </a:cubicBezTo>
                <a:cubicBezTo>
                  <a:pt x="78" y="147"/>
                  <a:pt x="80" y="148"/>
                  <a:pt x="82" y="148"/>
                </a:cubicBezTo>
                <a:close/>
                <a:moveTo>
                  <a:pt x="103" y="150"/>
                </a:moveTo>
                <a:cubicBezTo>
                  <a:pt x="106" y="150"/>
                  <a:pt x="108" y="147"/>
                  <a:pt x="108" y="144"/>
                </a:cubicBezTo>
                <a:cubicBezTo>
                  <a:pt x="108" y="141"/>
                  <a:pt x="106" y="139"/>
                  <a:pt x="103" y="139"/>
                </a:cubicBezTo>
                <a:cubicBezTo>
                  <a:pt x="100" y="139"/>
                  <a:pt x="97" y="141"/>
                  <a:pt x="97" y="144"/>
                </a:cubicBezTo>
                <a:cubicBezTo>
                  <a:pt x="97" y="147"/>
                  <a:pt x="100" y="150"/>
                  <a:pt x="103" y="150"/>
                </a:cubicBezTo>
                <a:close/>
                <a:moveTo>
                  <a:pt x="123" y="152"/>
                </a:moveTo>
                <a:cubicBezTo>
                  <a:pt x="127" y="152"/>
                  <a:pt x="131" y="148"/>
                  <a:pt x="131" y="144"/>
                </a:cubicBezTo>
                <a:cubicBezTo>
                  <a:pt x="131" y="140"/>
                  <a:pt x="127" y="137"/>
                  <a:pt x="123" y="137"/>
                </a:cubicBezTo>
                <a:cubicBezTo>
                  <a:pt x="119" y="137"/>
                  <a:pt x="116" y="140"/>
                  <a:pt x="116" y="144"/>
                </a:cubicBezTo>
                <a:cubicBezTo>
                  <a:pt x="116" y="148"/>
                  <a:pt x="119" y="152"/>
                  <a:pt x="123" y="152"/>
                </a:cubicBezTo>
                <a:close/>
                <a:moveTo>
                  <a:pt x="144" y="154"/>
                </a:moveTo>
                <a:cubicBezTo>
                  <a:pt x="149" y="154"/>
                  <a:pt x="153" y="149"/>
                  <a:pt x="153" y="144"/>
                </a:cubicBezTo>
                <a:cubicBezTo>
                  <a:pt x="153" y="139"/>
                  <a:pt x="149" y="135"/>
                  <a:pt x="144" y="135"/>
                </a:cubicBezTo>
                <a:cubicBezTo>
                  <a:pt x="139" y="135"/>
                  <a:pt x="135" y="139"/>
                  <a:pt x="135" y="144"/>
                </a:cubicBezTo>
                <a:cubicBezTo>
                  <a:pt x="135" y="149"/>
                  <a:pt x="139" y="154"/>
                  <a:pt x="144" y="154"/>
                </a:cubicBezTo>
                <a:close/>
                <a:moveTo>
                  <a:pt x="164" y="155"/>
                </a:moveTo>
                <a:cubicBezTo>
                  <a:pt x="170" y="155"/>
                  <a:pt x="175" y="150"/>
                  <a:pt x="175" y="144"/>
                </a:cubicBezTo>
                <a:cubicBezTo>
                  <a:pt x="175" y="138"/>
                  <a:pt x="170" y="134"/>
                  <a:pt x="164" y="134"/>
                </a:cubicBezTo>
                <a:cubicBezTo>
                  <a:pt x="159" y="134"/>
                  <a:pt x="154" y="138"/>
                  <a:pt x="154" y="144"/>
                </a:cubicBezTo>
                <a:cubicBezTo>
                  <a:pt x="154" y="150"/>
                  <a:pt x="159" y="155"/>
                  <a:pt x="164" y="155"/>
                </a:cubicBezTo>
                <a:close/>
                <a:moveTo>
                  <a:pt x="185" y="155"/>
                </a:moveTo>
                <a:cubicBezTo>
                  <a:pt x="191" y="155"/>
                  <a:pt x="196" y="150"/>
                  <a:pt x="196" y="144"/>
                </a:cubicBezTo>
                <a:cubicBezTo>
                  <a:pt x="196" y="138"/>
                  <a:pt x="191" y="134"/>
                  <a:pt x="185" y="134"/>
                </a:cubicBezTo>
                <a:cubicBezTo>
                  <a:pt x="179" y="134"/>
                  <a:pt x="174" y="138"/>
                  <a:pt x="174" y="144"/>
                </a:cubicBezTo>
                <a:cubicBezTo>
                  <a:pt x="174" y="150"/>
                  <a:pt x="179" y="155"/>
                  <a:pt x="185" y="155"/>
                </a:cubicBezTo>
                <a:close/>
                <a:moveTo>
                  <a:pt x="206" y="155"/>
                </a:moveTo>
                <a:cubicBezTo>
                  <a:pt x="211" y="155"/>
                  <a:pt x="216" y="150"/>
                  <a:pt x="216" y="144"/>
                </a:cubicBezTo>
                <a:cubicBezTo>
                  <a:pt x="216" y="138"/>
                  <a:pt x="211" y="134"/>
                  <a:pt x="206" y="134"/>
                </a:cubicBezTo>
                <a:cubicBezTo>
                  <a:pt x="200" y="134"/>
                  <a:pt x="195" y="138"/>
                  <a:pt x="195" y="144"/>
                </a:cubicBezTo>
                <a:cubicBezTo>
                  <a:pt x="195" y="150"/>
                  <a:pt x="200" y="155"/>
                  <a:pt x="206" y="155"/>
                </a:cubicBezTo>
                <a:close/>
                <a:moveTo>
                  <a:pt x="226" y="155"/>
                </a:moveTo>
                <a:cubicBezTo>
                  <a:pt x="232" y="155"/>
                  <a:pt x="237" y="150"/>
                  <a:pt x="237" y="144"/>
                </a:cubicBezTo>
                <a:cubicBezTo>
                  <a:pt x="237" y="138"/>
                  <a:pt x="232" y="134"/>
                  <a:pt x="226" y="134"/>
                </a:cubicBezTo>
                <a:cubicBezTo>
                  <a:pt x="220" y="134"/>
                  <a:pt x="216" y="138"/>
                  <a:pt x="216" y="144"/>
                </a:cubicBezTo>
                <a:cubicBezTo>
                  <a:pt x="216" y="150"/>
                  <a:pt x="220" y="155"/>
                  <a:pt x="226" y="155"/>
                </a:cubicBezTo>
                <a:close/>
                <a:moveTo>
                  <a:pt x="247" y="155"/>
                </a:moveTo>
                <a:cubicBezTo>
                  <a:pt x="253" y="155"/>
                  <a:pt x="257" y="150"/>
                  <a:pt x="257" y="144"/>
                </a:cubicBezTo>
                <a:cubicBezTo>
                  <a:pt x="257" y="138"/>
                  <a:pt x="253" y="134"/>
                  <a:pt x="247" y="134"/>
                </a:cubicBezTo>
                <a:cubicBezTo>
                  <a:pt x="241" y="134"/>
                  <a:pt x="236" y="138"/>
                  <a:pt x="236" y="144"/>
                </a:cubicBezTo>
                <a:cubicBezTo>
                  <a:pt x="236" y="150"/>
                  <a:pt x="241" y="155"/>
                  <a:pt x="247" y="155"/>
                </a:cubicBezTo>
                <a:close/>
                <a:moveTo>
                  <a:pt x="267" y="155"/>
                </a:moveTo>
                <a:cubicBezTo>
                  <a:pt x="273" y="155"/>
                  <a:pt x="278" y="150"/>
                  <a:pt x="278" y="144"/>
                </a:cubicBezTo>
                <a:cubicBezTo>
                  <a:pt x="278" y="138"/>
                  <a:pt x="273" y="134"/>
                  <a:pt x="267" y="134"/>
                </a:cubicBezTo>
                <a:cubicBezTo>
                  <a:pt x="261" y="134"/>
                  <a:pt x="257" y="138"/>
                  <a:pt x="257" y="144"/>
                </a:cubicBezTo>
                <a:cubicBezTo>
                  <a:pt x="257" y="150"/>
                  <a:pt x="261" y="155"/>
                  <a:pt x="267" y="155"/>
                </a:cubicBezTo>
                <a:close/>
                <a:moveTo>
                  <a:pt x="288" y="155"/>
                </a:moveTo>
                <a:cubicBezTo>
                  <a:pt x="294" y="155"/>
                  <a:pt x="298" y="150"/>
                  <a:pt x="298" y="144"/>
                </a:cubicBezTo>
                <a:cubicBezTo>
                  <a:pt x="298" y="138"/>
                  <a:pt x="294" y="134"/>
                  <a:pt x="288" y="134"/>
                </a:cubicBezTo>
                <a:cubicBezTo>
                  <a:pt x="282" y="134"/>
                  <a:pt x="277" y="138"/>
                  <a:pt x="277" y="144"/>
                </a:cubicBezTo>
                <a:cubicBezTo>
                  <a:pt x="277" y="150"/>
                  <a:pt x="282" y="155"/>
                  <a:pt x="288" y="155"/>
                </a:cubicBezTo>
                <a:close/>
                <a:moveTo>
                  <a:pt x="308" y="153"/>
                </a:moveTo>
                <a:cubicBezTo>
                  <a:pt x="313" y="153"/>
                  <a:pt x="317" y="149"/>
                  <a:pt x="317" y="144"/>
                </a:cubicBezTo>
                <a:cubicBezTo>
                  <a:pt x="317" y="140"/>
                  <a:pt x="313" y="136"/>
                  <a:pt x="308" y="136"/>
                </a:cubicBezTo>
                <a:cubicBezTo>
                  <a:pt x="304" y="136"/>
                  <a:pt x="300" y="140"/>
                  <a:pt x="300" y="144"/>
                </a:cubicBezTo>
                <a:cubicBezTo>
                  <a:pt x="300" y="149"/>
                  <a:pt x="304" y="153"/>
                  <a:pt x="308" y="153"/>
                </a:cubicBezTo>
                <a:close/>
                <a:moveTo>
                  <a:pt x="329" y="151"/>
                </a:moveTo>
                <a:cubicBezTo>
                  <a:pt x="333" y="151"/>
                  <a:pt x="336" y="148"/>
                  <a:pt x="336" y="144"/>
                </a:cubicBezTo>
                <a:cubicBezTo>
                  <a:pt x="336" y="141"/>
                  <a:pt x="333" y="138"/>
                  <a:pt x="329" y="138"/>
                </a:cubicBezTo>
                <a:cubicBezTo>
                  <a:pt x="325" y="138"/>
                  <a:pt x="322" y="141"/>
                  <a:pt x="322" y="144"/>
                </a:cubicBezTo>
                <a:cubicBezTo>
                  <a:pt x="322" y="148"/>
                  <a:pt x="325" y="151"/>
                  <a:pt x="329" y="151"/>
                </a:cubicBezTo>
                <a:close/>
                <a:moveTo>
                  <a:pt x="350" y="150"/>
                </a:moveTo>
                <a:cubicBezTo>
                  <a:pt x="352" y="150"/>
                  <a:pt x="355" y="147"/>
                  <a:pt x="355" y="144"/>
                </a:cubicBezTo>
                <a:cubicBezTo>
                  <a:pt x="355" y="141"/>
                  <a:pt x="352" y="139"/>
                  <a:pt x="350" y="139"/>
                </a:cubicBezTo>
                <a:cubicBezTo>
                  <a:pt x="347" y="139"/>
                  <a:pt x="344" y="141"/>
                  <a:pt x="344" y="144"/>
                </a:cubicBezTo>
                <a:cubicBezTo>
                  <a:pt x="344" y="147"/>
                  <a:pt x="347" y="150"/>
                  <a:pt x="350" y="150"/>
                </a:cubicBezTo>
                <a:close/>
                <a:moveTo>
                  <a:pt x="370" y="148"/>
                </a:moveTo>
                <a:cubicBezTo>
                  <a:pt x="372" y="148"/>
                  <a:pt x="374" y="146"/>
                  <a:pt x="374" y="144"/>
                </a:cubicBezTo>
                <a:cubicBezTo>
                  <a:pt x="374" y="142"/>
                  <a:pt x="372" y="141"/>
                  <a:pt x="370" y="141"/>
                </a:cubicBezTo>
                <a:cubicBezTo>
                  <a:pt x="368" y="141"/>
                  <a:pt x="366" y="142"/>
                  <a:pt x="366" y="144"/>
                </a:cubicBezTo>
                <a:cubicBezTo>
                  <a:pt x="366" y="146"/>
                  <a:pt x="368" y="148"/>
                  <a:pt x="370" y="148"/>
                </a:cubicBezTo>
                <a:close/>
                <a:moveTo>
                  <a:pt x="391" y="147"/>
                </a:moveTo>
                <a:cubicBezTo>
                  <a:pt x="392" y="147"/>
                  <a:pt x="393" y="146"/>
                  <a:pt x="393" y="144"/>
                </a:cubicBezTo>
                <a:cubicBezTo>
                  <a:pt x="393" y="143"/>
                  <a:pt x="392" y="142"/>
                  <a:pt x="391" y="142"/>
                </a:cubicBezTo>
                <a:cubicBezTo>
                  <a:pt x="389" y="142"/>
                  <a:pt x="388" y="143"/>
                  <a:pt x="388" y="144"/>
                </a:cubicBezTo>
                <a:cubicBezTo>
                  <a:pt x="388" y="146"/>
                  <a:pt x="389" y="147"/>
                  <a:pt x="391" y="147"/>
                </a:cubicBezTo>
                <a:close/>
                <a:moveTo>
                  <a:pt x="411" y="146"/>
                </a:moveTo>
                <a:cubicBezTo>
                  <a:pt x="412" y="146"/>
                  <a:pt x="413" y="145"/>
                  <a:pt x="413" y="144"/>
                </a:cubicBezTo>
                <a:cubicBezTo>
                  <a:pt x="413" y="144"/>
                  <a:pt x="412" y="143"/>
                  <a:pt x="411" y="143"/>
                </a:cubicBezTo>
                <a:cubicBezTo>
                  <a:pt x="411" y="143"/>
                  <a:pt x="410" y="144"/>
                  <a:pt x="410" y="144"/>
                </a:cubicBezTo>
                <a:cubicBezTo>
                  <a:pt x="410" y="145"/>
                  <a:pt x="411" y="146"/>
                  <a:pt x="411" y="146"/>
                </a:cubicBezTo>
                <a:close/>
                <a:moveTo>
                  <a:pt x="432" y="145"/>
                </a:moveTo>
                <a:cubicBezTo>
                  <a:pt x="432" y="145"/>
                  <a:pt x="433" y="145"/>
                  <a:pt x="433" y="144"/>
                </a:cubicBezTo>
                <a:cubicBezTo>
                  <a:pt x="433" y="144"/>
                  <a:pt x="432" y="144"/>
                  <a:pt x="432" y="144"/>
                </a:cubicBezTo>
                <a:cubicBezTo>
                  <a:pt x="432" y="144"/>
                  <a:pt x="431" y="144"/>
                  <a:pt x="431" y="144"/>
                </a:cubicBezTo>
                <a:cubicBezTo>
                  <a:pt x="431" y="145"/>
                  <a:pt x="432" y="145"/>
                  <a:pt x="432" y="145"/>
                </a:cubicBezTo>
                <a:close/>
                <a:moveTo>
                  <a:pt x="452" y="144"/>
                </a:moveTo>
                <a:cubicBezTo>
                  <a:pt x="453" y="144"/>
                  <a:pt x="453" y="144"/>
                  <a:pt x="453" y="144"/>
                </a:cubicBezTo>
                <a:cubicBezTo>
                  <a:pt x="453" y="144"/>
                  <a:pt x="453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2" y="165"/>
                  <a:pt x="32" y="165"/>
                </a:cubicBezTo>
                <a:cubicBezTo>
                  <a:pt x="32" y="164"/>
                  <a:pt x="31" y="164"/>
                  <a:pt x="31" y="164"/>
                </a:cubicBezTo>
                <a:cubicBezTo>
                  <a:pt x="30" y="164"/>
                  <a:pt x="30" y="164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7"/>
                </a:moveTo>
                <a:cubicBezTo>
                  <a:pt x="52" y="167"/>
                  <a:pt x="53" y="166"/>
                  <a:pt x="53" y="165"/>
                </a:cubicBezTo>
                <a:cubicBezTo>
                  <a:pt x="53" y="164"/>
                  <a:pt x="52" y="163"/>
                  <a:pt x="51" y="163"/>
                </a:cubicBezTo>
                <a:cubicBezTo>
                  <a:pt x="50" y="163"/>
                  <a:pt x="49" y="164"/>
                  <a:pt x="49" y="165"/>
                </a:cubicBezTo>
                <a:cubicBezTo>
                  <a:pt x="49" y="166"/>
                  <a:pt x="50" y="167"/>
                  <a:pt x="51" y="167"/>
                </a:cubicBezTo>
                <a:close/>
                <a:moveTo>
                  <a:pt x="72" y="168"/>
                </a:moveTo>
                <a:cubicBezTo>
                  <a:pt x="74" y="168"/>
                  <a:pt x="75" y="167"/>
                  <a:pt x="75" y="165"/>
                </a:cubicBezTo>
                <a:cubicBezTo>
                  <a:pt x="75" y="163"/>
                  <a:pt x="74" y="162"/>
                  <a:pt x="72" y="162"/>
                </a:cubicBezTo>
                <a:cubicBezTo>
                  <a:pt x="70" y="162"/>
                  <a:pt x="69" y="163"/>
                  <a:pt x="69" y="165"/>
                </a:cubicBezTo>
                <a:cubicBezTo>
                  <a:pt x="69" y="167"/>
                  <a:pt x="70" y="168"/>
                  <a:pt x="72" y="168"/>
                </a:cubicBezTo>
                <a:close/>
                <a:moveTo>
                  <a:pt x="92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2"/>
                  <a:pt x="95" y="161"/>
                  <a:pt x="92" y="161"/>
                </a:cubicBezTo>
                <a:cubicBezTo>
                  <a:pt x="90" y="161"/>
                  <a:pt x="88" y="162"/>
                  <a:pt x="88" y="165"/>
                </a:cubicBezTo>
                <a:cubicBezTo>
                  <a:pt x="88" y="167"/>
                  <a:pt x="90" y="169"/>
                  <a:pt x="92" y="169"/>
                </a:cubicBezTo>
                <a:close/>
                <a:moveTo>
                  <a:pt x="113" y="171"/>
                </a:moveTo>
                <a:cubicBezTo>
                  <a:pt x="116" y="171"/>
                  <a:pt x="119" y="168"/>
                  <a:pt x="119" y="165"/>
                </a:cubicBezTo>
                <a:cubicBezTo>
                  <a:pt x="119" y="162"/>
                  <a:pt x="116" y="159"/>
                  <a:pt x="113" y="159"/>
                </a:cubicBezTo>
                <a:cubicBezTo>
                  <a:pt x="110" y="159"/>
                  <a:pt x="107" y="162"/>
                  <a:pt x="107" y="165"/>
                </a:cubicBezTo>
                <a:cubicBezTo>
                  <a:pt x="107" y="168"/>
                  <a:pt x="110" y="171"/>
                  <a:pt x="113" y="171"/>
                </a:cubicBezTo>
                <a:close/>
                <a:moveTo>
                  <a:pt x="134" y="173"/>
                </a:moveTo>
                <a:cubicBezTo>
                  <a:pt x="138" y="173"/>
                  <a:pt x="141" y="169"/>
                  <a:pt x="141" y="165"/>
                </a:cubicBezTo>
                <a:cubicBezTo>
                  <a:pt x="141" y="161"/>
                  <a:pt x="138" y="157"/>
                  <a:pt x="134" y="157"/>
                </a:cubicBezTo>
                <a:cubicBezTo>
                  <a:pt x="129" y="157"/>
                  <a:pt x="126" y="161"/>
                  <a:pt x="126" y="165"/>
                </a:cubicBezTo>
                <a:cubicBezTo>
                  <a:pt x="126" y="169"/>
                  <a:pt x="129" y="173"/>
                  <a:pt x="134" y="173"/>
                </a:cubicBezTo>
                <a:close/>
                <a:moveTo>
                  <a:pt x="154" y="175"/>
                </a:moveTo>
                <a:cubicBezTo>
                  <a:pt x="160" y="175"/>
                  <a:pt x="164" y="170"/>
                  <a:pt x="164" y="165"/>
                </a:cubicBezTo>
                <a:cubicBezTo>
                  <a:pt x="164" y="160"/>
                  <a:pt x="160" y="155"/>
                  <a:pt x="154" y="155"/>
                </a:cubicBezTo>
                <a:cubicBezTo>
                  <a:pt x="149" y="155"/>
                  <a:pt x="144" y="160"/>
                  <a:pt x="144" y="165"/>
                </a:cubicBezTo>
                <a:cubicBezTo>
                  <a:pt x="144" y="170"/>
                  <a:pt x="149" y="175"/>
                  <a:pt x="154" y="175"/>
                </a:cubicBezTo>
                <a:close/>
                <a:moveTo>
                  <a:pt x="175" y="176"/>
                </a:moveTo>
                <a:cubicBezTo>
                  <a:pt x="181" y="176"/>
                  <a:pt x="185" y="171"/>
                  <a:pt x="185" y="165"/>
                </a:cubicBezTo>
                <a:cubicBezTo>
                  <a:pt x="185" y="159"/>
                  <a:pt x="181" y="154"/>
                  <a:pt x="175" y="154"/>
                </a:cubicBezTo>
                <a:cubicBezTo>
                  <a:pt x="169" y="154"/>
                  <a:pt x="164" y="159"/>
                  <a:pt x="164" y="165"/>
                </a:cubicBezTo>
                <a:cubicBezTo>
                  <a:pt x="164" y="171"/>
                  <a:pt x="169" y="176"/>
                  <a:pt x="175" y="176"/>
                </a:cubicBezTo>
                <a:close/>
                <a:moveTo>
                  <a:pt x="195" y="176"/>
                </a:moveTo>
                <a:cubicBezTo>
                  <a:pt x="201" y="176"/>
                  <a:pt x="206" y="171"/>
                  <a:pt x="206" y="165"/>
                </a:cubicBezTo>
                <a:cubicBezTo>
                  <a:pt x="206" y="159"/>
                  <a:pt x="201" y="154"/>
                  <a:pt x="195" y="154"/>
                </a:cubicBezTo>
                <a:cubicBezTo>
                  <a:pt x="189" y="154"/>
                  <a:pt x="185" y="159"/>
                  <a:pt x="185" y="165"/>
                </a:cubicBezTo>
                <a:cubicBezTo>
                  <a:pt x="185" y="171"/>
                  <a:pt x="189" y="176"/>
                  <a:pt x="195" y="176"/>
                </a:cubicBezTo>
                <a:close/>
                <a:moveTo>
                  <a:pt x="216" y="176"/>
                </a:moveTo>
                <a:cubicBezTo>
                  <a:pt x="222" y="176"/>
                  <a:pt x="226" y="171"/>
                  <a:pt x="226" y="165"/>
                </a:cubicBezTo>
                <a:cubicBezTo>
                  <a:pt x="226" y="159"/>
                  <a:pt x="222" y="154"/>
                  <a:pt x="216" y="154"/>
                </a:cubicBezTo>
                <a:cubicBezTo>
                  <a:pt x="210" y="154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lose/>
                <a:moveTo>
                  <a:pt x="236" y="176"/>
                </a:moveTo>
                <a:cubicBezTo>
                  <a:pt x="242" y="176"/>
                  <a:pt x="247" y="171"/>
                  <a:pt x="247" y="165"/>
                </a:cubicBezTo>
                <a:cubicBezTo>
                  <a:pt x="247" y="159"/>
                  <a:pt x="242" y="154"/>
                  <a:pt x="236" y="154"/>
                </a:cubicBezTo>
                <a:cubicBezTo>
                  <a:pt x="231" y="154"/>
                  <a:pt x="226" y="159"/>
                  <a:pt x="226" y="165"/>
                </a:cubicBezTo>
                <a:cubicBezTo>
                  <a:pt x="226" y="171"/>
                  <a:pt x="231" y="176"/>
                  <a:pt x="236" y="176"/>
                </a:cubicBezTo>
                <a:close/>
                <a:moveTo>
                  <a:pt x="257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4"/>
                  <a:pt x="257" y="154"/>
                </a:cubicBezTo>
                <a:cubicBezTo>
                  <a:pt x="251" y="154"/>
                  <a:pt x="246" y="159"/>
                  <a:pt x="246" y="165"/>
                </a:cubicBezTo>
                <a:cubicBezTo>
                  <a:pt x="246" y="171"/>
                  <a:pt x="251" y="176"/>
                  <a:pt x="257" y="176"/>
                </a:cubicBezTo>
                <a:close/>
                <a:moveTo>
                  <a:pt x="278" y="176"/>
                </a:moveTo>
                <a:cubicBezTo>
                  <a:pt x="283" y="176"/>
                  <a:pt x="288" y="171"/>
                  <a:pt x="288" y="165"/>
                </a:cubicBezTo>
                <a:cubicBezTo>
                  <a:pt x="288" y="159"/>
                  <a:pt x="283" y="154"/>
                  <a:pt x="278" y="154"/>
                </a:cubicBezTo>
                <a:cubicBezTo>
                  <a:pt x="272" y="154"/>
                  <a:pt x="267" y="159"/>
                  <a:pt x="267" y="165"/>
                </a:cubicBezTo>
                <a:cubicBezTo>
                  <a:pt x="267" y="171"/>
                  <a:pt x="272" y="176"/>
                  <a:pt x="278" y="176"/>
                </a:cubicBezTo>
                <a:close/>
                <a:moveTo>
                  <a:pt x="298" y="176"/>
                </a:moveTo>
                <a:cubicBezTo>
                  <a:pt x="304" y="176"/>
                  <a:pt x="309" y="171"/>
                  <a:pt x="309" y="165"/>
                </a:cubicBezTo>
                <a:cubicBezTo>
                  <a:pt x="309" y="159"/>
                  <a:pt x="304" y="154"/>
                  <a:pt x="298" y="154"/>
                </a:cubicBezTo>
                <a:cubicBezTo>
                  <a:pt x="292" y="154"/>
                  <a:pt x="288" y="159"/>
                  <a:pt x="288" y="165"/>
                </a:cubicBezTo>
                <a:cubicBezTo>
                  <a:pt x="288" y="171"/>
                  <a:pt x="292" y="176"/>
                  <a:pt x="298" y="176"/>
                </a:cubicBezTo>
                <a:close/>
                <a:moveTo>
                  <a:pt x="319" y="174"/>
                </a:moveTo>
                <a:cubicBezTo>
                  <a:pt x="324" y="174"/>
                  <a:pt x="328" y="170"/>
                  <a:pt x="328" y="165"/>
                </a:cubicBezTo>
                <a:cubicBezTo>
                  <a:pt x="328" y="160"/>
                  <a:pt x="324" y="156"/>
                  <a:pt x="319" y="156"/>
                </a:cubicBezTo>
                <a:cubicBezTo>
                  <a:pt x="314" y="156"/>
                  <a:pt x="310" y="160"/>
                  <a:pt x="310" y="165"/>
                </a:cubicBezTo>
                <a:cubicBezTo>
                  <a:pt x="310" y="170"/>
                  <a:pt x="314" y="174"/>
                  <a:pt x="319" y="174"/>
                </a:cubicBezTo>
                <a:close/>
                <a:moveTo>
                  <a:pt x="339" y="172"/>
                </a:moveTo>
                <a:cubicBezTo>
                  <a:pt x="343" y="172"/>
                  <a:pt x="346" y="169"/>
                  <a:pt x="346" y="165"/>
                </a:cubicBezTo>
                <a:cubicBezTo>
                  <a:pt x="346" y="161"/>
                  <a:pt x="343" y="158"/>
                  <a:pt x="339" y="158"/>
                </a:cubicBezTo>
                <a:cubicBezTo>
                  <a:pt x="335" y="158"/>
                  <a:pt x="332" y="161"/>
                  <a:pt x="332" y="165"/>
                </a:cubicBezTo>
                <a:cubicBezTo>
                  <a:pt x="332" y="169"/>
                  <a:pt x="335" y="172"/>
                  <a:pt x="339" y="172"/>
                </a:cubicBezTo>
                <a:close/>
                <a:moveTo>
                  <a:pt x="360" y="170"/>
                </a:moveTo>
                <a:cubicBezTo>
                  <a:pt x="363" y="170"/>
                  <a:pt x="365" y="168"/>
                  <a:pt x="365" y="165"/>
                </a:cubicBezTo>
                <a:cubicBezTo>
                  <a:pt x="365" y="162"/>
                  <a:pt x="363" y="160"/>
                  <a:pt x="360" y="160"/>
                </a:cubicBezTo>
                <a:cubicBezTo>
                  <a:pt x="357" y="160"/>
                  <a:pt x="355" y="162"/>
                  <a:pt x="355" y="165"/>
                </a:cubicBezTo>
                <a:cubicBezTo>
                  <a:pt x="355" y="168"/>
                  <a:pt x="357" y="170"/>
                  <a:pt x="360" y="170"/>
                </a:cubicBezTo>
                <a:close/>
                <a:moveTo>
                  <a:pt x="380" y="169"/>
                </a:moveTo>
                <a:cubicBezTo>
                  <a:pt x="383" y="169"/>
                  <a:pt x="384" y="167"/>
                  <a:pt x="384" y="165"/>
                </a:cubicBezTo>
                <a:cubicBezTo>
                  <a:pt x="384" y="163"/>
                  <a:pt x="383" y="161"/>
                  <a:pt x="380" y="161"/>
                </a:cubicBezTo>
                <a:cubicBezTo>
                  <a:pt x="378" y="161"/>
                  <a:pt x="377" y="163"/>
                  <a:pt x="377" y="165"/>
                </a:cubicBezTo>
                <a:cubicBezTo>
                  <a:pt x="377" y="167"/>
                  <a:pt x="378" y="169"/>
                  <a:pt x="380" y="169"/>
                </a:cubicBezTo>
                <a:close/>
                <a:moveTo>
                  <a:pt x="401" y="167"/>
                </a:moveTo>
                <a:cubicBezTo>
                  <a:pt x="402" y="167"/>
                  <a:pt x="404" y="166"/>
                  <a:pt x="404" y="165"/>
                </a:cubicBezTo>
                <a:cubicBezTo>
                  <a:pt x="404" y="163"/>
                  <a:pt x="402" y="162"/>
                  <a:pt x="401" y="162"/>
                </a:cubicBezTo>
                <a:cubicBezTo>
                  <a:pt x="400" y="162"/>
                  <a:pt x="398" y="163"/>
                  <a:pt x="398" y="165"/>
                </a:cubicBezTo>
                <a:cubicBezTo>
                  <a:pt x="398" y="166"/>
                  <a:pt x="400" y="167"/>
                  <a:pt x="401" y="167"/>
                </a:cubicBezTo>
                <a:close/>
                <a:moveTo>
                  <a:pt x="422" y="166"/>
                </a:moveTo>
                <a:cubicBezTo>
                  <a:pt x="422" y="166"/>
                  <a:pt x="423" y="166"/>
                  <a:pt x="423" y="165"/>
                </a:cubicBezTo>
                <a:cubicBezTo>
                  <a:pt x="423" y="164"/>
                  <a:pt x="422" y="163"/>
                  <a:pt x="422" y="163"/>
                </a:cubicBezTo>
                <a:cubicBezTo>
                  <a:pt x="421" y="163"/>
                  <a:pt x="420" y="164"/>
                  <a:pt x="420" y="165"/>
                </a:cubicBezTo>
                <a:cubicBezTo>
                  <a:pt x="420" y="166"/>
                  <a:pt x="421" y="166"/>
                  <a:pt x="422" y="166"/>
                </a:cubicBezTo>
                <a:close/>
                <a:moveTo>
                  <a:pt x="442" y="166"/>
                </a:moveTo>
                <a:cubicBezTo>
                  <a:pt x="443" y="166"/>
                  <a:pt x="443" y="165"/>
                  <a:pt x="443" y="165"/>
                </a:cubicBezTo>
                <a:cubicBezTo>
                  <a:pt x="443" y="165"/>
                  <a:pt x="443" y="164"/>
                  <a:pt x="442" y="164"/>
                </a:cubicBezTo>
                <a:cubicBezTo>
                  <a:pt x="442" y="164"/>
                  <a:pt x="441" y="165"/>
                  <a:pt x="441" y="165"/>
                </a:cubicBezTo>
                <a:cubicBezTo>
                  <a:pt x="441" y="165"/>
                  <a:pt x="442" y="166"/>
                  <a:pt x="442" y="166"/>
                </a:cubicBezTo>
                <a:close/>
                <a:moveTo>
                  <a:pt x="463" y="165"/>
                </a:move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6"/>
                </a:moveTo>
                <a:cubicBezTo>
                  <a:pt x="21" y="186"/>
                  <a:pt x="21" y="186"/>
                  <a:pt x="21" y="185"/>
                </a:cubicBezTo>
                <a:cubicBezTo>
                  <a:pt x="21" y="185"/>
                  <a:pt x="21" y="185"/>
                  <a:pt x="20" y="185"/>
                </a:cubicBezTo>
                <a:cubicBezTo>
                  <a:pt x="20" y="185"/>
                  <a:pt x="20" y="185"/>
                  <a:pt x="20" y="185"/>
                </a:cubicBezTo>
                <a:cubicBezTo>
                  <a:pt x="20" y="186"/>
                  <a:pt x="20" y="186"/>
                  <a:pt x="20" y="186"/>
                </a:cubicBezTo>
                <a:close/>
                <a:moveTo>
                  <a:pt x="41" y="187"/>
                </a:moveTo>
                <a:cubicBezTo>
                  <a:pt x="42" y="187"/>
                  <a:pt x="43" y="186"/>
                  <a:pt x="43" y="185"/>
                </a:cubicBezTo>
                <a:cubicBezTo>
                  <a:pt x="43" y="185"/>
                  <a:pt x="42" y="184"/>
                  <a:pt x="41" y="184"/>
                </a:cubicBezTo>
                <a:cubicBezTo>
                  <a:pt x="40" y="184"/>
                  <a:pt x="39" y="185"/>
                  <a:pt x="39" y="185"/>
                </a:cubicBezTo>
                <a:cubicBezTo>
                  <a:pt x="39" y="186"/>
                  <a:pt x="40" y="187"/>
                  <a:pt x="41" y="187"/>
                </a:cubicBezTo>
                <a:close/>
                <a:moveTo>
                  <a:pt x="62" y="188"/>
                </a:moveTo>
                <a:cubicBezTo>
                  <a:pt x="63" y="188"/>
                  <a:pt x="64" y="187"/>
                  <a:pt x="64" y="185"/>
                </a:cubicBezTo>
                <a:cubicBezTo>
                  <a:pt x="64" y="184"/>
                  <a:pt x="63" y="183"/>
                  <a:pt x="62" y="183"/>
                </a:cubicBezTo>
                <a:cubicBezTo>
                  <a:pt x="60" y="183"/>
                  <a:pt x="59" y="184"/>
                  <a:pt x="59" y="185"/>
                </a:cubicBezTo>
                <a:cubicBezTo>
                  <a:pt x="59" y="187"/>
                  <a:pt x="60" y="188"/>
                  <a:pt x="62" y="188"/>
                </a:cubicBezTo>
                <a:close/>
                <a:moveTo>
                  <a:pt x="82" y="190"/>
                </a:moveTo>
                <a:cubicBezTo>
                  <a:pt x="84" y="190"/>
                  <a:pt x="86" y="188"/>
                  <a:pt x="86" y="185"/>
                </a:cubicBezTo>
                <a:cubicBezTo>
                  <a:pt x="86" y="183"/>
                  <a:pt x="84" y="181"/>
                  <a:pt x="82" y="181"/>
                </a:cubicBezTo>
                <a:cubicBezTo>
                  <a:pt x="80" y="181"/>
                  <a:pt x="78" y="183"/>
                  <a:pt x="78" y="185"/>
                </a:cubicBezTo>
                <a:cubicBezTo>
                  <a:pt x="78" y="188"/>
                  <a:pt x="80" y="190"/>
                  <a:pt x="82" y="190"/>
                </a:cubicBezTo>
                <a:close/>
                <a:moveTo>
                  <a:pt x="103" y="191"/>
                </a:moveTo>
                <a:cubicBezTo>
                  <a:pt x="106" y="191"/>
                  <a:pt x="108" y="189"/>
                  <a:pt x="108" y="185"/>
                </a:cubicBezTo>
                <a:cubicBezTo>
                  <a:pt x="108" y="182"/>
                  <a:pt x="106" y="180"/>
                  <a:pt x="103" y="180"/>
                </a:cubicBezTo>
                <a:cubicBezTo>
                  <a:pt x="100" y="180"/>
                  <a:pt x="97" y="182"/>
                  <a:pt x="97" y="185"/>
                </a:cubicBezTo>
                <a:cubicBezTo>
                  <a:pt x="97" y="189"/>
                  <a:pt x="100" y="191"/>
                  <a:pt x="103" y="191"/>
                </a:cubicBezTo>
                <a:close/>
                <a:moveTo>
                  <a:pt x="123" y="193"/>
                </a:moveTo>
                <a:cubicBezTo>
                  <a:pt x="127" y="193"/>
                  <a:pt x="131" y="190"/>
                  <a:pt x="131" y="185"/>
                </a:cubicBezTo>
                <a:cubicBezTo>
                  <a:pt x="131" y="181"/>
                  <a:pt x="127" y="178"/>
                  <a:pt x="123" y="178"/>
                </a:cubicBezTo>
                <a:cubicBezTo>
                  <a:pt x="119" y="178"/>
                  <a:pt x="116" y="181"/>
                  <a:pt x="116" y="185"/>
                </a:cubicBezTo>
                <a:cubicBezTo>
                  <a:pt x="116" y="190"/>
                  <a:pt x="119" y="193"/>
                  <a:pt x="123" y="193"/>
                </a:cubicBezTo>
                <a:close/>
                <a:moveTo>
                  <a:pt x="144" y="195"/>
                </a:moveTo>
                <a:cubicBezTo>
                  <a:pt x="149" y="195"/>
                  <a:pt x="153" y="191"/>
                  <a:pt x="153" y="185"/>
                </a:cubicBezTo>
                <a:cubicBezTo>
                  <a:pt x="153" y="180"/>
                  <a:pt x="149" y="176"/>
                  <a:pt x="144" y="176"/>
                </a:cubicBezTo>
                <a:cubicBezTo>
                  <a:pt x="139" y="176"/>
                  <a:pt x="135" y="180"/>
                  <a:pt x="135" y="185"/>
                </a:cubicBezTo>
                <a:cubicBezTo>
                  <a:pt x="135" y="191"/>
                  <a:pt x="139" y="195"/>
                  <a:pt x="144" y="195"/>
                </a:cubicBezTo>
                <a:close/>
                <a:moveTo>
                  <a:pt x="164" y="196"/>
                </a:moveTo>
                <a:cubicBezTo>
                  <a:pt x="170" y="196"/>
                  <a:pt x="175" y="191"/>
                  <a:pt x="175" y="185"/>
                </a:cubicBezTo>
                <a:cubicBezTo>
                  <a:pt x="175" y="180"/>
                  <a:pt x="170" y="175"/>
                  <a:pt x="164" y="175"/>
                </a:cubicBezTo>
                <a:cubicBezTo>
                  <a:pt x="159" y="175"/>
                  <a:pt x="154" y="180"/>
                  <a:pt x="154" y="185"/>
                </a:cubicBezTo>
                <a:cubicBezTo>
                  <a:pt x="154" y="191"/>
                  <a:pt x="159" y="196"/>
                  <a:pt x="164" y="196"/>
                </a:cubicBezTo>
                <a:close/>
                <a:moveTo>
                  <a:pt x="185" y="196"/>
                </a:moveTo>
                <a:cubicBezTo>
                  <a:pt x="191" y="196"/>
                  <a:pt x="196" y="191"/>
                  <a:pt x="196" y="185"/>
                </a:cubicBezTo>
                <a:cubicBezTo>
                  <a:pt x="196" y="180"/>
                  <a:pt x="191" y="175"/>
                  <a:pt x="185" y="175"/>
                </a:cubicBezTo>
                <a:cubicBezTo>
                  <a:pt x="179" y="175"/>
                  <a:pt x="174" y="180"/>
                  <a:pt x="174" y="185"/>
                </a:cubicBezTo>
                <a:cubicBezTo>
                  <a:pt x="174" y="191"/>
                  <a:pt x="179" y="196"/>
                  <a:pt x="185" y="196"/>
                </a:cubicBezTo>
                <a:close/>
                <a:moveTo>
                  <a:pt x="206" y="196"/>
                </a:moveTo>
                <a:cubicBezTo>
                  <a:pt x="211" y="196"/>
                  <a:pt x="216" y="191"/>
                  <a:pt x="216" y="185"/>
                </a:cubicBezTo>
                <a:cubicBezTo>
                  <a:pt x="216" y="180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91"/>
                  <a:pt x="200" y="196"/>
                  <a:pt x="206" y="196"/>
                </a:cubicBezTo>
                <a:close/>
                <a:moveTo>
                  <a:pt x="226" y="196"/>
                </a:moveTo>
                <a:cubicBezTo>
                  <a:pt x="232" y="196"/>
                  <a:pt x="237" y="191"/>
                  <a:pt x="237" y="185"/>
                </a:cubicBezTo>
                <a:cubicBezTo>
                  <a:pt x="237" y="180"/>
                  <a:pt x="232" y="175"/>
                  <a:pt x="226" y="175"/>
                </a:cubicBezTo>
                <a:cubicBezTo>
                  <a:pt x="220" y="175"/>
                  <a:pt x="216" y="180"/>
                  <a:pt x="216" y="185"/>
                </a:cubicBezTo>
                <a:cubicBezTo>
                  <a:pt x="216" y="191"/>
                  <a:pt x="220" y="196"/>
                  <a:pt x="226" y="196"/>
                </a:cubicBezTo>
                <a:close/>
                <a:moveTo>
                  <a:pt x="247" y="196"/>
                </a:moveTo>
                <a:cubicBezTo>
                  <a:pt x="253" y="196"/>
                  <a:pt x="257" y="191"/>
                  <a:pt x="257" y="185"/>
                </a:cubicBezTo>
                <a:cubicBezTo>
                  <a:pt x="257" y="180"/>
                  <a:pt x="253" y="175"/>
                  <a:pt x="247" y="175"/>
                </a:cubicBezTo>
                <a:cubicBezTo>
                  <a:pt x="241" y="175"/>
                  <a:pt x="236" y="180"/>
                  <a:pt x="236" y="185"/>
                </a:cubicBezTo>
                <a:cubicBezTo>
                  <a:pt x="236" y="191"/>
                  <a:pt x="241" y="196"/>
                  <a:pt x="247" y="196"/>
                </a:cubicBezTo>
                <a:close/>
                <a:moveTo>
                  <a:pt x="267" y="196"/>
                </a:moveTo>
                <a:cubicBezTo>
                  <a:pt x="273" y="196"/>
                  <a:pt x="278" y="191"/>
                  <a:pt x="278" y="185"/>
                </a:cubicBezTo>
                <a:cubicBezTo>
                  <a:pt x="278" y="180"/>
                  <a:pt x="273" y="175"/>
                  <a:pt x="267" y="175"/>
                </a:cubicBezTo>
                <a:cubicBezTo>
                  <a:pt x="261" y="175"/>
                  <a:pt x="257" y="180"/>
                  <a:pt x="257" y="185"/>
                </a:cubicBezTo>
                <a:cubicBezTo>
                  <a:pt x="257" y="191"/>
                  <a:pt x="261" y="196"/>
                  <a:pt x="267" y="196"/>
                </a:cubicBezTo>
                <a:close/>
                <a:moveTo>
                  <a:pt x="288" y="196"/>
                </a:moveTo>
                <a:cubicBezTo>
                  <a:pt x="294" y="196"/>
                  <a:pt x="298" y="191"/>
                  <a:pt x="298" y="185"/>
                </a:cubicBezTo>
                <a:cubicBezTo>
                  <a:pt x="298" y="180"/>
                  <a:pt x="294" y="175"/>
                  <a:pt x="288" y="175"/>
                </a:cubicBezTo>
                <a:cubicBezTo>
                  <a:pt x="282" y="175"/>
                  <a:pt x="277" y="180"/>
                  <a:pt x="277" y="185"/>
                </a:cubicBezTo>
                <a:cubicBezTo>
                  <a:pt x="277" y="191"/>
                  <a:pt x="282" y="196"/>
                  <a:pt x="288" y="196"/>
                </a:cubicBezTo>
                <a:close/>
                <a:moveTo>
                  <a:pt x="308" y="194"/>
                </a:moveTo>
                <a:cubicBezTo>
                  <a:pt x="313" y="194"/>
                  <a:pt x="317" y="190"/>
                  <a:pt x="317" y="185"/>
                </a:cubicBezTo>
                <a:cubicBezTo>
                  <a:pt x="317" y="181"/>
                  <a:pt x="313" y="177"/>
                  <a:pt x="308" y="177"/>
                </a:cubicBezTo>
                <a:cubicBezTo>
                  <a:pt x="304" y="177"/>
                  <a:pt x="300" y="181"/>
                  <a:pt x="300" y="185"/>
                </a:cubicBezTo>
                <a:cubicBezTo>
                  <a:pt x="300" y="190"/>
                  <a:pt x="304" y="194"/>
                  <a:pt x="308" y="194"/>
                </a:cubicBezTo>
                <a:close/>
                <a:moveTo>
                  <a:pt x="329" y="192"/>
                </a:moveTo>
                <a:cubicBezTo>
                  <a:pt x="333" y="192"/>
                  <a:pt x="336" y="189"/>
                  <a:pt x="336" y="185"/>
                </a:cubicBezTo>
                <a:cubicBezTo>
                  <a:pt x="336" y="182"/>
                  <a:pt x="333" y="179"/>
                  <a:pt x="329" y="179"/>
                </a:cubicBezTo>
                <a:cubicBezTo>
                  <a:pt x="325" y="179"/>
                  <a:pt x="322" y="182"/>
                  <a:pt x="322" y="185"/>
                </a:cubicBezTo>
                <a:cubicBezTo>
                  <a:pt x="322" y="189"/>
                  <a:pt x="325" y="192"/>
                  <a:pt x="329" y="192"/>
                </a:cubicBezTo>
                <a:close/>
                <a:moveTo>
                  <a:pt x="350" y="191"/>
                </a:moveTo>
                <a:cubicBezTo>
                  <a:pt x="352" y="191"/>
                  <a:pt x="355" y="188"/>
                  <a:pt x="355" y="185"/>
                </a:cubicBezTo>
                <a:cubicBezTo>
                  <a:pt x="355" y="183"/>
                  <a:pt x="352" y="180"/>
                  <a:pt x="350" y="180"/>
                </a:cubicBezTo>
                <a:cubicBezTo>
                  <a:pt x="347" y="180"/>
                  <a:pt x="344" y="183"/>
                  <a:pt x="344" y="185"/>
                </a:cubicBezTo>
                <a:cubicBezTo>
                  <a:pt x="344" y="188"/>
                  <a:pt x="347" y="191"/>
                  <a:pt x="350" y="191"/>
                </a:cubicBezTo>
                <a:close/>
                <a:moveTo>
                  <a:pt x="370" y="189"/>
                </a:moveTo>
                <a:cubicBezTo>
                  <a:pt x="372" y="189"/>
                  <a:pt x="374" y="188"/>
                  <a:pt x="374" y="185"/>
                </a:cubicBezTo>
                <a:cubicBezTo>
                  <a:pt x="374" y="183"/>
                  <a:pt x="372" y="182"/>
                  <a:pt x="370" y="182"/>
                </a:cubicBezTo>
                <a:cubicBezTo>
                  <a:pt x="368" y="182"/>
                  <a:pt x="366" y="183"/>
                  <a:pt x="366" y="185"/>
                </a:cubicBezTo>
                <a:cubicBezTo>
                  <a:pt x="366" y="188"/>
                  <a:pt x="368" y="189"/>
                  <a:pt x="370" y="189"/>
                </a:cubicBezTo>
                <a:close/>
                <a:moveTo>
                  <a:pt x="391" y="188"/>
                </a:moveTo>
                <a:cubicBezTo>
                  <a:pt x="392" y="188"/>
                  <a:pt x="393" y="187"/>
                  <a:pt x="393" y="185"/>
                </a:cubicBezTo>
                <a:cubicBezTo>
                  <a:pt x="393" y="184"/>
                  <a:pt x="392" y="183"/>
                  <a:pt x="391" y="183"/>
                </a:cubicBezTo>
                <a:cubicBezTo>
                  <a:pt x="389" y="183"/>
                  <a:pt x="388" y="184"/>
                  <a:pt x="388" y="185"/>
                </a:cubicBezTo>
                <a:cubicBezTo>
                  <a:pt x="388" y="187"/>
                  <a:pt x="389" y="188"/>
                  <a:pt x="391" y="188"/>
                </a:cubicBezTo>
                <a:close/>
                <a:moveTo>
                  <a:pt x="411" y="187"/>
                </a:moveTo>
                <a:cubicBezTo>
                  <a:pt x="412" y="187"/>
                  <a:pt x="413" y="186"/>
                  <a:pt x="413" y="185"/>
                </a:cubicBezTo>
                <a:cubicBezTo>
                  <a:pt x="413" y="185"/>
                  <a:pt x="412" y="184"/>
                  <a:pt x="411" y="184"/>
                </a:cubicBezTo>
                <a:cubicBezTo>
                  <a:pt x="411" y="184"/>
                  <a:pt x="410" y="185"/>
                  <a:pt x="410" y="185"/>
                </a:cubicBezTo>
                <a:cubicBezTo>
                  <a:pt x="410" y="186"/>
                  <a:pt x="411" y="187"/>
                  <a:pt x="411" y="187"/>
                </a:cubicBezTo>
                <a:close/>
                <a:moveTo>
                  <a:pt x="432" y="186"/>
                </a:moveTo>
                <a:cubicBezTo>
                  <a:pt x="432" y="186"/>
                  <a:pt x="433" y="186"/>
                  <a:pt x="433" y="185"/>
                </a:cubicBezTo>
                <a:cubicBezTo>
                  <a:pt x="433" y="185"/>
                  <a:pt x="432" y="185"/>
                  <a:pt x="432" y="185"/>
                </a:cubicBezTo>
                <a:cubicBezTo>
                  <a:pt x="432" y="185"/>
                  <a:pt x="431" y="185"/>
                  <a:pt x="431" y="185"/>
                </a:cubicBezTo>
                <a:cubicBezTo>
                  <a:pt x="431" y="186"/>
                  <a:pt x="432" y="186"/>
                  <a:pt x="432" y="186"/>
                </a:cubicBezTo>
                <a:close/>
                <a:moveTo>
                  <a:pt x="452" y="186"/>
                </a:moveTo>
                <a:cubicBezTo>
                  <a:pt x="453" y="186"/>
                  <a:pt x="453" y="186"/>
                  <a:pt x="453" y="185"/>
                </a:cubicBezTo>
                <a:cubicBezTo>
                  <a:pt x="453" y="185"/>
                  <a:pt x="453" y="185"/>
                  <a:pt x="452" y="185"/>
                </a:cubicBezTo>
                <a:cubicBezTo>
                  <a:pt x="452" y="185"/>
                  <a:pt x="452" y="185"/>
                  <a:pt x="452" y="185"/>
                </a:cubicBezTo>
                <a:cubicBezTo>
                  <a:pt x="452" y="186"/>
                  <a:pt x="452" y="186"/>
                  <a:pt x="452" y="186"/>
                </a:cubicBezTo>
                <a:close/>
                <a:moveTo>
                  <a:pt x="10" y="206"/>
                </a:move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7"/>
                </a:moveTo>
                <a:cubicBezTo>
                  <a:pt x="31" y="207"/>
                  <a:pt x="31" y="206"/>
                  <a:pt x="31" y="206"/>
                </a:cubicBezTo>
                <a:cubicBezTo>
                  <a:pt x="31" y="206"/>
                  <a:pt x="31" y="205"/>
                  <a:pt x="31" y="205"/>
                </a:cubicBezTo>
                <a:cubicBezTo>
                  <a:pt x="30" y="205"/>
                  <a:pt x="30" y="206"/>
                  <a:pt x="30" y="206"/>
                </a:cubicBezTo>
                <a:cubicBezTo>
                  <a:pt x="30" y="206"/>
                  <a:pt x="30" y="207"/>
                  <a:pt x="31" y="207"/>
                </a:cubicBezTo>
                <a:close/>
                <a:moveTo>
                  <a:pt x="51" y="207"/>
                </a:moveTo>
                <a:cubicBezTo>
                  <a:pt x="52" y="207"/>
                  <a:pt x="53" y="207"/>
                  <a:pt x="53" y="206"/>
                </a:cubicBezTo>
                <a:cubicBezTo>
                  <a:pt x="53" y="205"/>
                  <a:pt x="52" y="205"/>
                  <a:pt x="51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7"/>
                  <a:pt x="51" y="207"/>
                </a:cubicBezTo>
                <a:close/>
                <a:moveTo>
                  <a:pt x="72" y="208"/>
                </a:moveTo>
                <a:cubicBezTo>
                  <a:pt x="73" y="208"/>
                  <a:pt x="74" y="207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ubicBezTo>
                  <a:pt x="71" y="204"/>
                  <a:pt x="69" y="205"/>
                  <a:pt x="69" y="206"/>
                </a:cubicBezTo>
                <a:cubicBezTo>
                  <a:pt x="69" y="207"/>
                  <a:pt x="71" y="208"/>
                  <a:pt x="72" y="208"/>
                </a:cubicBezTo>
                <a:close/>
                <a:moveTo>
                  <a:pt x="92" y="210"/>
                </a:moveTo>
                <a:cubicBezTo>
                  <a:pt x="94" y="210"/>
                  <a:pt x="96" y="208"/>
                  <a:pt x="96" y="206"/>
                </a:cubicBezTo>
                <a:cubicBezTo>
                  <a:pt x="96" y="204"/>
                  <a:pt x="94" y="202"/>
                  <a:pt x="92" y="202"/>
                </a:cubicBezTo>
                <a:cubicBezTo>
                  <a:pt x="90" y="202"/>
                  <a:pt x="89" y="204"/>
                  <a:pt x="89" y="206"/>
                </a:cubicBezTo>
                <a:cubicBezTo>
                  <a:pt x="89" y="208"/>
                  <a:pt x="90" y="210"/>
                  <a:pt x="92" y="210"/>
                </a:cubicBezTo>
                <a:close/>
                <a:moveTo>
                  <a:pt x="113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3"/>
                  <a:pt x="116" y="201"/>
                  <a:pt x="113" y="201"/>
                </a:cubicBezTo>
                <a:cubicBezTo>
                  <a:pt x="110" y="201"/>
                  <a:pt x="108" y="203"/>
                  <a:pt x="108" y="206"/>
                </a:cubicBezTo>
                <a:cubicBezTo>
                  <a:pt x="108" y="209"/>
                  <a:pt x="110" y="211"/>
                  <a:pt x="113" y="211"/>
                </a:cubicBezTo>
                <a:close/>
                <a:moveTo>
                  <a:pt x="134" y="213"/>
                </a:moveTo>
                <a:cubicBezTo>
                  <a:pt x="137" y="213"/>
                  <a:pt x="140" y="210"/>
                  <a:pt x="140" y="206"/>
                </a:cubicBezTo>
                <a:cubicBezTo>
                  <a:pt x="140" y="202"/>
                  <a:pt x="137" y="200"/>
                  <a:pt x="134" y="200"/>
                </a:cubicBezTo>
                <a:cubicBezTo>
                  <a:pt x="130" y="200"/>
                  <a:pt x="127" y="202"/>
                  <a:pt x="127" y="206"/>
                </a:cubicBezTo>
                <a:cubicBezTo>
                  <a:pt x="127" y="210"/>
                  <a:pt x="130" y="213"/>
                  <a:pt x="134" y="213"/>
                </a:cubicBezTo>
                <a:close/>
                <a:moveTo>
                  <a:pt x="154" y="214"/>
                </a:moveTo>
                <a:cubicBezTo>
                  <a:pt x="159" y="214"/>
                  <a:pt x="162" y="211"/>
                  <a:pt x="162" y="206"/>
                </a:cubicBezTo>
                <a:cubicBezTo>
                  <a:pt x="162" y="202"/>
                  <a:pt x="159" y="198"/>
                  <a:pt x="154" y="198"/>
                </a:cubicBezTo>
                <a:cubicBezTo>
                  <a:pt x="150" y="198"/>
                  <a:pt x="146" y="202"/>
                  <a:pt x="146" y="206"/>
                </a:cubicBezTo>
                <a:cubicBezTo>
                  <a:pt x="146" y="211"/>
                  <a:pt x="150" y="214"/>
                  <a:pt x="154" y="214"/>
                </a:cubicBezTo>
                <a:close/>
                <a:moveTo>
                  <a:pt x="175" y="216"/>
                </a:moveTo>
                <a:cubicBezTo>
                  <a:pt x="180" y="216"/>
                  <a:pt x="184" y="211"/>
                  <a:pt x="184" y="206"/>
                </a:cubicBezTo>
                <a:cubicBezTo>
                  <a:pt x="184" y="201"/>
                  <a:pt x="180" y="196"/>
                  <a:pt x="175" y="196"/>
                </a:cubicBezTo>
                <a:cubicBezTo>
                  <a:pt x="169" y="196"/>
                  <a:pt x="165" y="201"/>
                  <a:pt x="165" y="206"/>
                </a:cubicBezTo>
                <a:cubicBezTo>
                  <a:pt x="165" y="211"/>
                  <a:pt x="169" y="216"/>
                  <a:pt x="175" y="216"/>
                </a:cubicBezTo>
                <a:close/>
                <a:moveTo>
                  <a:pt x="195" y="217"/>
                </a:moveTo>
                <a:cubicBezTo>
                  <a:pt x="201" y="217"/>
                  <a:pt x="206" y="212"/>
                  <a:pt x="206" y="206"/>
                </a:cubicBezTo>
                <a:cubicBezTo>
                  <a:pt x="206" y="200"/>
                  <a:pt x="201" y="195"/>
                  <a:pt x="195" y="195"/>
                </a:cubicBezTo>
                <a:cubicBezTo>
                  <a:pt x="189" y="195"/>
                  <a:pt x="185" y="200"/>
                  <a:pt x="185" y="206"/>
                </a:cubicBezTo>
                <a:cubicBezTo>
                  <a:pt x="185" y="212"/>
                  <a:pt x="189" y="217"/>
                  <a:pt x="195" y="217"/>
                </a:cubicBezTo>
                <a:close/>
                <a:moveTo>
                  <a:pt x="216" y="217"/>
                </a:moveTo>
                <a:cubicBezTo>
                  <a:pt x="222" y="217"/>
                  <a:pt x="226" y="212"/>
                  <a:pt x="226" y="206"/>
                </a:cubicBezTo>
                <a:cubicBezTo>
                  <a:pt x="226" y="200"/>
                  <a:pt x="222" y="195"/>
                  <a:pt x="216" y="195"/>
                </a:cubicBezTo>
                <a:cubicBezTo>
                  <a:pt x="210" y="195"/>
                  <a:pt x="205" y="200"/>
                  <a:pt x="205" y="206"/>
                </a:cubicBezTo>
                <a:cubicBezTo>
                  <a:pt x="205" y="212"/>
                  <a:pt x="210" y="217"/>
                  <a:pt x="216" y="217"/>
                </a:cubicBezTo>
                <a:close/>
                <a:moveTo>
                  <a:pt x="236" y="217"/>
                </a:moveTo>
                <a:cubicBezTo>
                  <a:pt x="242" y="217"/>
                  <a:pt x="247" y="212"/>
                  <a:pt x="247" y="206"/>
                </a:cubicBezTo>
                <a:cubicBezTo>
                  <a:pt x="247" y="200"/>
                  <a:pt x="242" y="195"/>
                  <a:pt x="236" y="195"/>
                </a:cubicBezTo>
                <a:cubicBezTo>
                  <a:pt x="231" y="195"/>
                  <a:pt x="226" y="200"/>
                  <a:pt x="226" y="206"/>
                </a:cubicBezTo>
                <a:cubicBezTo>
                  <a:pt x="226" y="212"/>
                  <a:pt x="231" y="217"/>
                  <a:pt x="236" y="217"/>
                </a:cubicBezTo>
                <a:close/>
                <a:moveTo>
                  <a:pt x="257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5"/>
                  <a:pt x="257" y="195"/>
                </a:cubicBezTo>
                <a:cubicBezTo>
                  <a:pt x="251" y="195"/>
                  <a:pt x="246" y="200"/>
                  <a:pt x="246" y="206"/>
                </a:cubicBezTo>
                <a:cubicBezTo>
                  <a:pt x="246" y="212"/>
                  <a:pt x="251" y="217"/>
                  <a:pt x="257" y="217"/>
                </a:cubicBezTo>
                <a:close/>
                <a:moveTo>
                  <a:pt x="278" y="217"/>
                </a:moveTo>
                <a:cubicBezTo>
                  <a:pt x="283" y="217"/>
                  <a:pt x="288" y="212"/>
                  <a:pt x="288" y="206"/>
                </a:cubicBezTo>
                <a:cubicBezTo>
                  <a:pt x="288" y="200"/>
                  <a:pt x="283" y="195"/>
                  <a:pt x="278" y="195"/>
                </a:cubicBezTo>
                <a:cubicBezTo>
                  <a:pt x="272" y="195"/>
                  <a:pt x="267" y="200"/>
                  <a:pt x="267" y="206"/>
                </a:cubicBezTo>
                <a:cubicBezTo>
                  <a:pt x="267" y="212"/>
                  <a:pt x="272" y="217"/>
                  <a:pt x="278" y="217"/>
                </a:cubicBezTo>
                <a:close/>
                <a:moveTo>
                  <a:pt x="298" y="215"/>
                </a:moveTo>
                <a:cubicBezTo>
                  <a:pt x="303" y="215"/>
                  <a:pt x="307" y="211"/>
                  <a:pt x="307" y="206"/>
                </a:cubicBezTo>
                <a:cubicBezTo>
                  <a:pt x="307" y="201"/>
                  <a:pt x="303" y="197"/>
                  <a:pt x="298" y="197"/>
                </a:cubicBezTo>
                <a:cubicBezTo>
                  <a:pt x="293" y="197"/>
                  <a:pt x="289" y="201"/>
                  <a:pt x="289" y="206"/>
                </a:cubicBezTo>
                <a:cubicBezTo>
                  <a:pt x="289" y="211"/>
                  <a:pt x="293" y="215"/>
                  <a:pt x="298" y="215"/>
                </a:cubicBezTo>
                <a:close/>
                <a:moveTo>
                  <a:pt x="319" y="214"/>
                </a:moveTo>
                <a:cubicBezTo>
                  <a:pt x="323" y="214"/>
                  <a:pt x="326" y="210"/>
                  <a:pt x="326" y="206"/>
                </a:cubicBezTo>
                <a:cubicBezTo>
                  <a:pt x="326" y="202"/>
                  <a:pt x="323" y="198"/>
                  <a:pt x="319" y="198"/>
                </a:cubicBezTo>
                <a:cubicBezTo>
                  <a:pt x="315" y="198"/>
                  <a:pt x="311" y="202"/>
                  <a:pt x="311" y="206"/>
                </a:cubicBezTo>
                <a:cubicBezTo>
                  <a:pt x="311" y="210"/>
                  <a:pt x="315" y="214"/>
                  <a:pt x="319" y="214"/>
                </a:cubicBezTo>
                <a:close/>
                <a:moveTo>
                  <a:pt x="339" y="212"/>
                </a:moveTo>
                <a:cubicBezTo>
                  <a:pt x="343" y="212"/>
                  <a:pt x="345" y="209"/>
                  <a:pt x="345" y="206"/>
                </a:cubicBezTo>
                <a:cubicBezTo>
                  <a:pt x="345" y="203"/>
                  <a:pt x="343" y="200"/>
                  <a:pt x="339" y="200"/>
                </a:cubicBezTo>
                <a:cubicBezTo>
                  <a:pt x="336" y="200"/>
                  <a:pt x="333" y="203"/>
                  <a:pt x="333" y="206"/>
                </a:cubicBezTo>
                <a:cubicBezTo>
                  <a:pt x="333" y="209"/>
                  <a:pt x="336" y="212"/>
                  <a:pt x="339" y="212"/>
                </a:cubicBezTo>
                <a:close/>
                <a:moveTo>
                  <a:pt x="360" y="211"/>
                </a:moveTo>
                <a:cubicBezTo>
                  <a:pt x="362" y="211"/>
                  <a:pt x="364" y="209"/>
                  <a:pt x="364" y="206"/>
                </a:cubicBezTo>
                <a:cubicBezTo>
                  <a:pt x="364" y="204"/>
                  <a:pt x="362" y="201"/>
                  <a:pt x="360" y="201"/>
                </a:cubicBezTo>
                <a:cubicBezTo>
                  <a:pt x="357" y="201"/>
                  <a:pt x="355" y="204"/>
                  <a:pt x="355" y="206"/>
                </a:cubicBezTo>
                <a:cubicBezTo>
                  <a:pt x="355" y="209"/>
                  <a:pt x="357" y="211"/>
                  <a:pt x="360" y="211"/>
                </a:cubicBezTo>
                <a:close/>
                <a:moveTo>
                  <a:pt x="380" y="209"/>
                </a:moveTo>
                <a:cubicBezTo>
                  <a:pt x="382" y="209"/>
                  <a:pt x="384" y="208"/>
                  <a:pt x="384" y="206"/>
                </a:cubicBezTo>
                <a:cubicBezTo>
                  <a:pt x="384" y="204"/>
                  <a:pt x="382" y="203"/>
                  <a:pt x="380" y="203"/>
                </a:cubicBezTo>
                <a:cubicBezTo>
                  <a:pt x="379" y="203"/>
                  <a:pt x="377" y="204"/>
                  <a:pt x="377" y="206"/>
                </a:cubicBezTo>
                <a:cubicBezTo>
                  <a:pt x="377" y="208"/>
                  <a:pt x="379" y="209"/>
                  <a:pt x="380" y="209"/>
                </a:cubicBezTo>
                <a:close/>
                <a:moveTo>
                  <a:pt x="401" y="208"/>
                </a:moveTo>
                <a:cubicBezTo>
                  <a:pt x="402" y="208"/>
                  <a:pt x="403" y="207"/>
                  <a:pt x="403" y="206"/>
                </a:cubicBezTo>
                <a:cubicBezTo>
                  <a:pt x="403" y="205"/>
                  <a:pt x="402" y="204"/>
                  <a:pt x="401" y="204"/>
                </a:cubicBezTo>
                <a:cubicBezTo>
                  <a:pt x="400" y="204"/>
                  <a:pt x="399" y="205"/>
                  <a:pt x="399" y="206"/>
                </a:cubicBezTo>
                <a:cubicBezTo>
                  <a:pt x="399" y="207"/>
                  <a:pt x="400" y="208"/>
                  <a:pt x="401" y="208"/>
                </a:cubicBezTo>
                <a:close/>
                <a:moveTo>
                  <a:pt x="422" y="207"/>
                </a:moveTo>
                <a:cubicBezTo>
                  <a:pt x="422" y="207"/>
                  <a:pt x="423" y="207"/>
                  <a:pt x="423" y="206"/>
                </a:cubicBezTo>
                <a:cubicBezTo>
                  <a:pt x="423" y="205"/>
                  <a:pt x="422" y="205"/>
                  <a:pt x="422" y="205"/>
                </a:cubicBezTo>
                <a:cubicBezTo>
                  <a:pt x="421" y="205"/>
                  <a:pt x="420" y="205"/>
                  <a:pt x="420" y="206"/>
                </a:cubicBezTo>
                <a:cubicBezTo>
                  <a:pt x="420" y="207"/>
                  <a:pt x="421" y="207"/>
                  <a:pt x="422" y="207"/>
                </a:cubicBezTo>
                <a:close/>
                <a:moveTo>
                  <a:pt x="442" y="206"/>
                </a:moveTo>
                <a:cubicBezTo>
                  <a:pt x="442" y="206"/>
                  <a:pt x="443" y="206"/>
                  <a:pt x="443" y="206"/>
                </a:cubicBezTo>
                <a:cubicBezTo>
                  <a:pt x="443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lose/>
                <a:moveTo>
                  <a:pt x="463" y="206"/>
                </a:move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7"/>
                </a:moveTo>
                <a:cubicBezTo>
                  <a:pt x="21" y="227"/>
                  <a:pt x="21" y="227"/>
                  <a:pt x="21" y="227"/>
                </a:cubicBezTo>
                <a:cubicBezTo>
                  <a:pt x="21" y="226"/>
                  <a:pt x="21" y="226"/>
                  <a:pt x="20" y="226"/>
                </a:cubicBezTo>
                <a:cubicBezTo>
                  <a:pt x="20" y="226"/>
                  <a:pt x="20" y="226"/>
                  <a:pt x="20" y="227"/>
                </a:cubicBezTo>
                <a:cubicBezTo>
                  <a:pt x="20" y="227"/>
                  <a:pt x="20" y="227"/>
                  <a:pt x="20" y="227"/>
                </a:cubicBezTo>
                <a:close/>
                <a:moveTo>
                  <a:pt x="41" y="228"/>
                </a:moveTo>
                <a:cubicBezTo>
                  <a:pt x="42" y="228"/>
                  <a:pt x="42" y="227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ubicBezTo>
                  <a:pt x="40" y="226"/>
                  <a:pt x="40" y="226"/>
                  <a:pt x="40" y="227"/>
                </a:cubicBezTo>
                <a:cubicBezTo>
                  <a:pt x="40" y="227"/>
                  <a:pt x="40" y="228"/>
                  <a:pt x="41" y="228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3" y="227"/>
                </a:cubicBezTo>
                <a:cubicBezTo>
                  <a:pt x="63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8"/>
                  <a:pt x="62" y="228"/>
                </a:cubicBezTo>
                <a:close/>
                <a:moveTo>
                  <a:pt x="82" y="230"/>
                </a:moveTo>
                <a:cubicBezTo>
                  <a:pt x="84" y="230"/>
                  <a:pt x="85" y="228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ubicBezTo>
                  <a:pt x="81" y="224"/>
                  <a:pt x="79" y="225"/>
                  <a:pt x="79" y="227"/>
                </a:cubicBezTo>
                <a:cubicBezTo>
                  <a:pt x="79" y="228"/>
                  <a:pt x="81" y="230"/>
                  <a:pt x="82" y="230"/>
                </a:cubicBezTo>
                <a:close/>
                <a:moveTo>
                  <a:pt x="103" y="231"/>
                </a:moveTo>
                <a:cubicBezTo>
                  <a:pt x="105" y="231"/>
                  <a:pt x="107" y="229"/>
                  <a:pt x="107" y="227"/>
                </a:cubicBezTo>
                <a:cubicBezTo>
                  <a:pt x="107" y="224"/>
                  <a:pt x="105" y="223"/>
                  <a:pt x="103" y="223"/>
                </a:cubicBezTo>
                <a:cubicBezTo>
                  <a:pt x="100" y="223"/>
                  <a:pt x="99" y="224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3"/>
                </a:moveTo>
                <a:cubicBezTo>
                  <a:pt x="147" y="233"/>
                  <a:pt x="150" y="230"/>
                  <a:pt x="150" y="227"/>
                </a:cubicBezTo>
                <a:cubicBezTo>
                  <a:pt x="150" y="223"/>
                  <a:pt x="147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0"/>
                  <a:pt x="140" y="233"/>
                  <a:pt x="144" y="233"/>
                </a:cubicBezTo>
                <a:close/>
                <a:moveTo>
                  <a:pt x="164" y="234"/>
                </a:moveTo>
                <a:cubicBezTo>
                  <a:pt x="169" y="234"/>
                  <a:pt x="172" y="231"/>
                  <a:pt x="172" y="227"/>
                </a:cubicBezTo>
                <a:cubicBezTo>
                  <a:pt x="172" y="222"/>
                  <a:pt x="169" y="219"/>
                  <a:pt x="164" y="219"/>
                </a:cubicBezTo>
                <a:cubicBezTo>
                  <a:pt x="160" y="219"/>
                  <a:pt x="157" y="222"/>
                  <a:pt x="157" y="227"/>
                </a:cubicBezTo>
                <a:cubicBezTo>
                  <a:pt x="157" y="231"/>
                  <a:pt x="160" y="234"/>
                  <a:pt x="164" y="234"/>
                </a:cubicBezTo>
                <a:close/>
                <a:moveTo>
                  <a:pt x="185" y="235"/>
                </a:moveTo>
                <a:cubicBezTo>
                  <a:pt x="190" y="235"/>
                  <a:pt x="194" y="231"/>
                  <a:pt x="194" y="227"/>
                </a:cubicBezTo>
                <a:cubicBezTo>
                  <a:pt x="194" y="222"/>
                  <a:pt x="190" y="218"/>
                  <a:pt x="185" y="218"/>
                </a:cubicBezTo>
                <a:cubicBezTo>
                  <a:pt x="180" y="218"/>
                  <a:pt x="176" y="222"/>
                  <a:pt x="176" y="227"/>
                </a:cubicBezTo>
                <a:cubicBezTo>
                  <a:pt x="176" y="231"/>
                  <a:pt x="180" y="235"/>
                  <a:pt x="185" y="235"/>
                </a:cubicBezTo>
                <a:close/>
                <a:moveTo>
                  <a:pt x="206" y="236"/>
                </a:moveTo>
                <a:cubicBezTo>
                  <a:pt x="211" y="236"/>
                  <a:pt x="215" y="232"/>
                  <a:pt x="215" y="227"/>
                </a:cubicBezTo>
                <a:cubicBezTo>
                  <a:pt x="215" y="221"/>
                  <a:pt x="211" y="217"/>
                  <a:pt x="206" y="217"/>
                </a:cubicBezTo>
                <a:cubicBezTo>
                  <a:pt x="200" y="217"/>
                  <a:pt x="196" y="221"/>
                  <a:pt x="196" y="227"/>
                </a:cubicBezTo>
                <a:cubicBezTo>
                  <a:pt x="196" y="232"/>
                  <a:pt x="200" y="236"/>
                  <a:pt x="206" y="236"/>
                </a:cubicBezTo>
                <a:close/>
                <a:moveTo>
                  <a:pt x="226" y="236"/>
                </a:moveTo>
                <a:cubicBezTo>
                  <a:pt x="231" y="236"/>
                  <a:pt x="236" y="232"/>
                  <a:pt x="236" y="227"/>
                </a:cubicBezTo>
                <a:cubicBezTo>
                  <a:pt x="236" y="221"/>
                  <a:pt x="231" y="217"/>
                  <a:pt x="226" y="217"/>
                </a:cubicBezTo>
                <a:cubicBezTo>
                  <a:pt x="221" y="217"/>
                  <a:pt x="217" y="221"/>
                  <a:pt x="217" y="227"/>
                </a:cubicBezTo>
                <a:cubicBezTo>
                  <a:pt x="217" y="232"/>
                  <a:pt x="221" y="236"/>
                  <a:pt x="226" y="236"/>
                </a:cubicBezTo>
                <a:close/>
                <a:moveTo>
                  <a:pt x="247" y="236"/>
                </a:moveTo>
                <a:cubicBezTo>
                  <a:pt x="252" y="236"/>
                  <a:pt x="256" y="232"/>
                  <a:pt x="256" y="227"/>
                </a:cubicBezTo>
                <a:cubicBezTo>
                  <a:pt x="256" y="222"/>
                  <a:pt x="252" y="217"/>
                  <a:pt x="247" y="217"/>
                </a:cubicBezTo>
                <a:cubicBezTo>
                  <a:pt x="242" y="217"/>
                  <a:pt x="238" y="222"/>
                  <a:pt x="238" y="227"/>
                </a:cubicBezTo>
                <a:cubicBezTo>
                  <a:pt x="238" y="232"/>
                  <a:pt x="242" y="236"/>
                  <a:pt x="247" y="236"/>
                </a:cubicBezTo>
                <a:close/>
                <a:moveTo>
                  <a:pt x="267" y="235"/>
                </a:moveTo>
                <a:cubicBezTo>
                  <a:pt x="272" y="235"/>
                  <a:pt x="276" y="231"/>
                  <a:pt x="276" y="227"/>
                </a:cubicBezTo>
                <a:cubicBezTo>
                  <a:pt x="276" y="222"/>
                  <a:pt x="272" y="218"/>
                  <a:pt x="267" y="218"/>
                </a:cubicBezTo>
                <a:cubicBezTo>
                  <a:pt x="263" y="218"/>
                  <a:pt x="259" y="222"/>
                  <a:pt x="259" y="227"/>
                </a:cubicBezTo>
                <a:cubicBezTo>
                  <a:pt x="259" y="231"/>
                  <a:pt x="263" y="235"/>
                  <a:pt x="267" y="235"/>
                </a:cubicBezTo>
                <a:close/>
                <a:moveTo>
                  <a:pt x="288" y="234"/>
                </a:moveTo>
                <a:cubicBezTo>
                  <a:pt x="292" y="234"/>
                  <a:pt x="295" y="231"/>
                  <a:pt x="295" y="227"/>
                </a:cubicBezTo>
                <a:cubicBezTo>
                  <a:pt x="295" y="223"/>
                  <a:pt x="292" y="219"/>
                  <a:pt x="288" y="219"/>
                </a:cubicBezTo>
                <a:cubicBezTo>
                  <a:pt x="284" y="219"/>
                  <a:pt x="281" y="223"/>
                  <a:pt x="281" y="227"/>
                </a:cubicBezTo>
                <a:cubicBezTo>
                  <a:pt x="281" y="231"/>
                  <a:pt x="284" y="234"/>
                  <a:pt x="288" y="234"/>
                </a:cubicBezTo>
                <a:close/>
                <a:moveTo>
                  <a:pt x="308" y="233"/>
                </a:moveTo>
                <a:cubicBezTo>
                  <a:pt x="312" y="233"/>
                  <a:pt x="315" y="230"/>
                  <a:pt x="315" y="227"/>
                </a:cubicBezTo>
                <a:cubicBezTo>
                  <a:pt x="315" y="223"/>
                  <a:pt x="312" y="221"/>
                  <a:pt x="308" y="221"/>
                </a:cubicBezTo>
                <a:cubicBezTo>
                  <a:pt x="305" y="221"/>
                  <a:pt x="302" y="223"/>
                  <a:pt x="302" y="227"/>
                </a:cubicBezTo>
                <a:cubicBezTo>
                  <a:pt x="302" y="230"/>
                  <a:pt x="305" y="233"/>
                  <a:pt x="308" y="233"/>
                </a:cubicBezTo>
                <a:close/>
                <a:moveTo>
                  <a:pt x="329" y="231"/>
                </a:moveTo>
                <a:cubicBezTo>
                  <a:pt x="332" y="231"/>
                  <a:pt x="334" y="229"/>
                  <a:pt x="334" y="227"/>
                </a:cubicBezTo>
                <a:cubicBezTo>
                  <a:pt x="334" y="224"/>
                  <a:pt x="332" y="222"/>
                  <a:pt x="329" y="222"/>
                </a:cubicBezTo>
                <a:cubicBezTo>
                  <a:pt x="326" y="222"/>
                  <a:pt x="324" y="224"/>
                  <a:pt x="324" y="227"/>
                </a:cubicBezTo>
                <a:cubicBezTo>
                  <a:pt x="324" y="229"/>
                  <a:pt x="326" y="231"/>
                  <a:pt x="329" y="231"/>
                </a:cubicBezTo>
                <a:close/>
                <a:moveTo>
                  <a:pt x="350" y="230"/>
                </a:moveTo>
                <a:cubicBezTo>
                  <a:pt x="352" y="230"/>
                  <a:pt x="353" y="229"/>
                  <a:pt x="353" y="227"/>
                </a:cubicBezTo>
                <a:cubicBezTo>
                  <a:pt x="353" y="225"/>
                  <a:pt x="352" y="223"/>
                  <a:pt x="350" y="223"/>
                </a:cubicBezTo>
                <a:cubicBezTo>
                  <a:pt x="348" y="223"/>
                  <a:pt x="346" y="225"/>
                  <a:pt x="346" y="227"/>
                </a:cubicBezTo>
                <a:cubicBezTo>
                  <a:pt x="346" y="229"/>
                  <a:pt x="348" y="230"/>
                  <a:pt x="350" y="230"/>
                </a:cubicBezTo>
                <a:close/>
                <a:moveTo>
                  <a:pt x="370" y="229"/>
                </a:moveTo>
                <a:cubicBezTo>
                  <a:pt x="372" y="229"/>
                  <a:pt x="373" y="228"/>
                  <a:pt x="373" y="227"/>
                </a:cubicBezTo>
                <a:cubicBezTo>
                  <a:pt x="373" y="225"/>
                  <a:pt x="372" y="224"/>
                  <a:pt x="370" y="224"/>
                </a:cubicBezTo>
                <a:cubicBezTo>
                  <a:pt x="369" y="224"/>
                  <a:pt x="368" y="225"/>
                  <a:pt x="368" y="227"/>
                </a:cubicBezTo>
                <a:cubicBezTo>
                  <a:pt x="368" y="228"/>
                  <a:pt x="369" y="229"/>
                  <a:pt x="370" y="229"/>
                </a:cubicBezTo>
                <a:close/>
                <a:moveTo>
                  <a:pt x="391" y="228"/>
                </a:moveTo>
                <a:cubicBezTo>
                  <a:pt x="392" y="228"/>
                  <a:pt x="392" y="227"/>
                  <a:pt x="392" y="227"/>
                </a:cubicBezTo>
                <a:cubicBezTo>
                  <a:pt x="392" y="226"/>
                  <a:pt x="392" y="225"/>
                  <a:pt x="391" y="225"/>
                </a:cubicBezTo>
                <a:cubicBezTo>
                  <a:pt x="390" y="225"/>
                  <a:pt x="389" y="226"/>
                  <a:pt x="389" y="227"/>
                </a:cubicBezTo>
                <a:cubicBezTo>
                  <a:pt x="389" y="227"/>
                  <a:pt x="390" y="228"/>
                  <a:pt x="391" y="228"/>
                </a:cubicBezTo>
                <a:close/>
                <a:moveTo>
                  <a:pt x="411" y="227"/>
                </a:moveTo>
                <a:cubicBezTo>
                  <a:pt x="412" y="227"/>
                  <a:pt x="412" y="227"/>
                  <a:pt x="412" y="227"/>
                </a:cubicBezTo>
                <a:cubicBezTo>
                  <a:pt x="412" y="226"/>
                  <a:pt x="412" y="226"/>
                  <a:pt x="411" y="226"/>
                </a:cubicBezTo>
                <a:cubicBezTo>
                  <a:pt x="411" y="226"/>
                  <a:pt x="411" y="226"/>
                  <a:pt x="411" y="227"/>
                </a:cubicBezTo>
                <a:cubicBezTo>
                  <a:pt x="411" y="227"/>
                  <a:pt x="411" y="227"/>
                  <a:pt x="411" y="227"/>
                </a:cubicBezTo>
                <a:close/>
                <a:moveTo>
                  <a:pt x="432" y="227"/>
                </a:moveTo>
                <a:cubicBezTo>
                  <a:pt x="432" y="227"/>
                  <a:pt x="432" y="227"/>
                  <a:pt x="432" y="227"/>
                </a:cubicBezTo>
                <a:cubicBezTo>
                  <a:pt x="432" y="226"/>
                  <a:pt x="432" y="226"/>
                  <a:pt x="432" y="226"/>
                </a:cubicBezTo>
                <a:cubicBezTo>
                  <a:pt x="432" y="226"/>
                  <a:pt x="432" y="226"/>
                  <a:pt x="432" y="227"/>
                </a:cubicBezTo>
                <a:cubicBezTo>
                  <a:pt x="432" y="227"/>
                  <a:pt x="432" y="227"/>
                  <a:pt x="432" y="227"/>
                </a:cubicBezTo>
                <a:close/>
                <a:moveTo>
                  <a:pt x="31" y="247"/>
                </a:move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8"/>
                </a:moveTo>
                <a:cubicBezTo>
                  <a:pt x="52" y="248"/>
                  <a:pt x="52" y="247"/>
                  <a:pt x="52" y="247"/>
                </a:cubicBezTo>
                <a:cubicBezTo>
                  <a:pt x="52" y="247"/>
                  <a:pt x="52" y="247"/>
                  <a:pt x="51" y="247"/>
                </a:cubicBezTo>
                <a:cubicBezTo>
                  <a:pt x="51" y="247"/>
                  <a:pt x="51" y="247"/>
                  <a:pt x="51" y="247"/>
                </a:cubicBezTo>
                <a:cubicBezTo>
                  <a:pt x="51" y="247"/>
                  <a:pt x="51" y="248"/>
                  <a:pt x="51" y="248"/>
                </a:cubicBezTo>
                <a:close/>
                <a:moveTo>
                  <a:pt x="72" y="248"/>
                </a:moveTo>
                <a:cubicBezTo>
                  <a:pt x="73" y="248"/>
                  <a:pt x="73" y="248"/>
                  <a:pt x="73" y="247"/>
                </a:cubicBezTo>
                <a:cubicBezTo>
                  <a:pt x="73" y="246"/>
                  <a:pt x="73" y="246"/>
                  <a:pt x="72" y="246"/>
                </a:cubicBezTo>
                <a:cubicBezTo>
                  <a:pt x="71" y="246"/>
                  <a:pt x="71" y="246"/>
                  <a:pt x="71" y="247"/>
                </a:cubicBezTo>
                <a:cubicBezTo>
                  <a:pt x="71" y="248"/>
                  <a:pt x="71" y="248"/>
                  <a:pt x="72" y="248"/>
                </a:cubicBezTo>
                <a:close/>
                <a:moveTo>
                  <a:pt x="92" y="249"/>
                </a:moveTo>
                <a:cubicBezTo>
                  <a:pt x="94" y="249"/>
                  <a:pt x="94" y="248"/>
                  <a:pt x="94" y="247"/>
                </a:cubicBezTo>
                <a:cubicBezTo>
                  <a:pt x="94" y="246"/>
                  <a:pt x="94" y="245"/>
                  <a:pt x="92" y="245"/>
                </a:cubicBezTo>
                <a:cubicBezTo>
                  <a:pt x="91" y="245"/>
                  <a:pt x="90" y="246"/>
                  <a:pt x="90" y="247"/>
                </a:cubicBezTo>
                <a:cubicBezTo>
                  <a:pt x="90" y="248"/>
                  <a:pt x="91" y="249"/>
                  <a:pt x="92" y="249"/>
                </a:cubicBezTo>
                <a:close/>
                <a:moveTo>
                  <a:pt x="113" y="250"/>
                </a:moveTo>
                <a:cubicBezTo>
                  <a:pt x="115" y="250"/>
                  <a:pt x="116" y="249"/>
                  <a:pt x="116" y="247"/>
                </a:cubicBezTo>
                <a:cubicBezTo>
                  <a:pt x="116" y="246"/>
                  <a:pt x="115" y="244"/>
                  <a:pt x="113" y="244"/>
                </a:cubicBezTo>
                <a:cubicBezTo>
                  <a:pt x="111" y="244"/>
                  <a:pt x="110" y="246"/>
                  <a:pt x="110" y="247"/>
                </a:cubicBezTo>
                <a:cubicBezTo>
                  <a:pt x="110" y="249"/>
                  <a:pt x="111" y="250"/>
                  <a:pt x="113" y="250"/>
                </a:cubicBezTo>
                <a:close/>
                <a:moveTo>
                  <a:pt x="134" y="251"/>
                </a:moveTo>
                <a:cubicBezTo>
                  <a:pt x="136" y="251"/>
                  <a:pt x="138" y="249"/>
                  <a:pt x="138" y="247"/>
                </a:cubicBezTo>
                <a:cubicBezTo>
                  <a:pt x="138" y="245"/>
                  <a:pt x="136" y="243"/>
                  <a:pt x="134" y="243"/>
                </a:cubicBezTo>
                <a:cubicBezTo>
                  <a:pt x="131" y="243"/>
                  <a:pt x="130" y="245"/>
                  <a:pt x="130" y="247"/>
                </a:cubicBezTo>
                <a:cubicBezTo>
                  <a:pt x="130" y="249"/>
                  <a:pt x="131" y="251"/>
                  <a:pt x="134" y="251"/>
                </a:cubicBezTo>
                <a:close/>
                <a:moveTo>
                  <a:pt x="154" y="252"/>
                </a:moveTo>
                <a:cubicBezTo>
                  <a:pt x="157" y="252"/>
                  <a:pt x="159" y="250"/>
                  <a:pt x="159" y="247"/>
                </a:cubicBezTo>
                <a:cubicBezTo>
                  <a:pt x="159" y="244"/>
                  <a:pt x="157" y="242"/>
                  <a:pt x="154" y="242"/>
                </a:cubicBezTo>
                <a:cubicBezTo>
                  <a:pt x="151" y="242"/>
                  <a:pt x="149" y="244"/>
                  <a:pt x="149" y="247"/>
                </a:cubicBezTo>
                <a:cubicBezTo>
                  <a:pt x="149" y="250"/>
                  <a:pt x="151" y="252"/>
                  <a:pt x="154" y="252"/>
                </a:cubicBezTo>
                <a:close/>
                <a:moveTo>
                  <a:pt x="175" y="253"/>
                </a:moveTo>
                <a:cubicBezTo>
                  <a:pt x="178" y="253"/>
                  <a:pt x="180" y="250"/>
                  <a:pt x="180" y="247"/>
                </a:cubicBezTo>
                <a:cubicBezTo>
                  <a:pt x="180" y="244"/>
                  <a:pt x="178" y="241"/>
                  <a:pt x="175" y="241"/>
                </a:cubicBezTo>
                <a:cubicBezTo>
                  <a:pt x="172" y="241"/>
                  <a:pt x="169" y="244"/>
                  <a:pt x="169" y="247"/>
                </a:cubicBezTo>
                <a:cubicBezTo>
                  <a:pt x="169" y="250"/>
                  <a:pt x="172" y="253"/>
                  <a:pt x="175" y="253"/>
                </a:cubicBezTo>
                <a:close/>
                <a:moveTo>
                  <a:pt x="195" y="254"/>
                </a:moveTo>
                <a:cubicBezTo>
                  <a:pt x="199" y="254"/>
                  <a:pt x="202" y="251"/>
                  <a:pt x="202" y="247"/>
                </a:cubicBezTo>
                <a:cubicBezTo>
                  <a:pt x="202" y="244"/>
                  <a:pt x="199" y="241"/>
                  <a:pt x="195" y="241"/>
                </a:cubicBezTo>
                <a:cubicBezTo>
                  <a:pt x="192" y="241"/>
                  <a:pt x="189" y="244"/>
                  <a:pt x="189" y="247"/>
                </a:cubicBezTo>
                <a:cubicBezTo>
                  <a:pt x="189" y="251"/>
                  <a:pt x="192" y="254"/>
                  <a:pt x="195" y="254"/>
                </a:cubicBezTo>
                <a:close/>
                <a:moveTo>
                  <a:pt x="216" y="254"/>
                </a:moveTo>
                <a:cubicBezTo>
                  <a:pt x="220" y="254"/>
                  <a:pt x="223" y="251"/>
                  <a:pt x="223" y="247"/>
                </a:cubicBezTo>
                <a:cubicBezTo>
                  <a:pt x="223" y="243"/>
                  <a:pt x="220" y="240"/>
                  <a:pt x="216" y="240"/>
                </a:cubicBezTo>
                <a:cubicBezTo>
                  <a:pt x="212" y="240"/>
                  <a:pt x="209" y="243"/>
                  <a:pt x="209" y="247"/>
                </a:cubicBezTo>
                <a:cubicBezTo>
                  <a:pt x="209" y="251"/>
                  <a:pt x="212" y="254"/>
                  <a:pt x="216" y="254"/>
                </a:cubicBezTo>
                <a:close/>
                <a:moveTo>
                  <a:pt x="236" y="254"/>
                </a:moveTo>
                <a:cubicBezTo>
                  <a:pt x="240" y="254"/>
                  <a:pt x="243" y="251"/>
                  <a:pt x="243" y="247"/>
                </a:cubicBezTo>
                <a:cubicBezTo>
                  <a:pt x="243" y="243"/>
                  <a:pt x="240" y="240"/>
                  <a:pt x="236" y="240"/>
                </a:cubicBezTo>
                <a:cubicBezTo>
                  <a:pt x="233" y="240"/>
                  <a:pt x="229" y="243"/>
                  <a:pt x="229" y="247"/>
                </a:cubicBezTo>
                <a:cubicBezTo>
                  <a:pt x="229" y="251"/>
                  <a:pt x="233" y="254"/>
                  <a:pt x="236" y="254"/>
                </a:cubicBezTo>
                <a:close/>
                <a:moveTo>
                  <a:pt x="257" y="254"/>
                </a:moveTo>
                <a:cubicBezTo>
                  <a:pt x="261" y="254"/>
                  <a:pt x="264" y="251"/>
                  <a:pt x="264" y="247"/>
                </a:cubicBezTo>
                <a:cubicBezTo>
                  <a:pt x="264" y="243"/>
                  <a:pt x="261" y="240"/>
                  <a:pt x="257" y="240"/>
                </a:cubicBezTo>
                <a:cubicBezTo>
                  <a:pt x="253" y="240"/>
                  <a:pt x="250" y="243"/>
                  <a:pt x="250" y="247"/>
                </a:cubicBezTo>
                <a:cubicBezTo>
                  <a:pt x="250" y="251"/>
                  <a:pt x="253" y="254"/>
                  <a:pt x="257" y="254"/>
                </a:cubicBezTo>
                <a:close/>
                <a:moveTo>
                  <a:pt x="278" y="253"/>
                </a:moveTo>
                <a:cubicBezTo>
                  <a:pt x="281" y="253"/>
                  <a:pt x="284" y="251"/>
                  <a:pt x="284" y="247"/>
                </a:cubicBezTo>
                <a:cubicBezTo>
                  <a:pt x="284" y="244"/>
                  <a:pt x="281" y="241"/>
                  <a:pt x="278" y="241"/>
                </a:cubicBezTo>
                <a:cubicBezTo>
                  <a:pt x="274" y="241"/>
                  <a:pt x="271" y="244"/>
                  <a:pt x="271" y="247"/>
                </a:cubicBezTo>
                <a:cubicBezTo>
                  <a:pt x="271" y="251"/>
                  <a:pt x="274" y="253"/>
                  <a:pt x="278" y="253"/>
                </a:cubicBezTo>
                <a:close/>
                <a:moveTo>
                  <a:pt x="298" y="253"/>
                </a:moveTo>
                <a:cubicBezTo>
                  <a:pt x="301" y="253"/>
                  <a:pt x="304" y="250"/>
                  <a:pt x="304" y="247"/>
                </a:cubicBezTo>
                <a:cubicBezTo>
                  <a:pt x="304" y="244"/>
                  <a:pt x="301" y="242"/>
                  <a:pt x="298" y="242"/>
                </a:cubicBezTo>
                <a:cubicBezTo>
                  <a:pt x="295" y="242"/>
                  <a:pt x="293" y="244"/>
                  <a:pt x="293" y="247"/>
                </a:cubicBezTo>
                <a:cubicBezTo>
                  <a:pt x="293" y="250"/>
                  <a:pt x="295" y="253"/>
                  <a:pt x="298" y="253"/>
                </a:cubicBezTo>
                <a:close/>
                <a:moveTo>
                  <a:pt x="319" y="252"/>
                </a:moveTo>
                <a:cubicBezTo>
                  <a:pt x="321" y="252"/>
                  <a:pt x="323" y="250"/>
                  <a:pt x="323" y="247"/>
                </a:cubicBezTo>
                <a:cubicBezTo>
                  <a:pt x="323" y="245"/>
                  <a:pt x="321" y="243"/>
                  <a:pt x="319" y="243"/>
                </a:cubicBezTo>
                <a:cubicBezTo>
                  <a:pt x="316" y="243"/>
                  <a:pt x="314" y="245"/>
                  <a:pt x="314" y="247"/>
                </a:cubicBezTo>
                <a:cubicBezTo>
                  <a:pt x="314" y="250"/>
                  <a:pt x="316" y="252"/>
                  <a:pt x="319" y="252"/>
                </a:cubicBezTo>
                <a:close/>
                <a:moveTo>
                  <a:pt x="339" y="251"/>
                </a:moveTo>
                <a:cubicBezTo>
                  <a:pt x="341" y="251"/>
                  <a:pt x="343" y="249"/>
                  <a:pt x="343" y="247"/>
                </a:cubicBezTo>
                <a:cubicBezTo>
                  <a:pt x="343" y="245"/>
                  <a:pt x="341" y="244"/>
                  <a:pt x="339" y="244"/>
                </a:cubicBezTo>
                <a:cubicBezTo>
                  <a:pt x="337" y="244"/>
                  <a:pt x="336" y="245"/>
                  <a:pt x="336" y="247"/>
                </a:cubicBezTo>
                <a:cubicBezTo>
                  <a:pt x="336" y="249"/>
                  <a:pt x="337" y="251"/>
                  <a:pt x="339" y="251"/>
                </a:cubicBezTo>
                <a:close/>
                <a:moveTo>
                  <a:pt x="360" y="250"/>
                </a:moveTo>
                <a:cubicBezTo>
                  <a:pt x="361" y="250"/>
                  <a:pt x="362" y="249"/>
                  <a:pt x="362" y="247"/>
                </a:cubicBezTo>
                <a:cubicBezTo>
                  <a:pt x="362" y="246"/>
                  <a:pt x="361" y="245"/>
                  <a:pt x="360" y="245"/>
                </a:cubicBezTo>
                <a:cubicBezTo>
                  <a:pt x="358" y="245"/>
                  <a:pt x="357" y="246"/>
                  <a:pt x="357" y="247"/>
                </a:cubicBezTo>
                <a:cubicBezTo>
                  <a:pt x="357" y="249"/>
                  <a:pt x="358" y="250"/>
                  <a:pt x="360" y="250"/>
                </a:cubicBezTo>
                <a:close/>
                <a:moveTo>
                  <a:pt x="380" y="249"/>
                </a:moveTo>
                <a:cubicBezTo>
                  <a:pt x="381" y="249"/>
                  <a:pt x="382" y="248"/>
                  <a:pt x="382" y="247"/>
                </a:cubicBezTo>
                <a:cubicBezTo>
                  <a:pt x="382" y="246"/>
                  <a:pt x="381" y="245"/>
                  <a:pt x="380" y="245"/>
                </a:cubicBezTo>
                <a:cubicBezTo>
                  <a:pt x="379" y="245"/>
                  <a:pt x="379" y="246"/>
                  <a:pt x="379" y="247"/>
                </a:cubicBezTo>
                <a:cubicBezTo>
                  <a:pt x="379" y="248"/>
                  <a:pt x="379" y="249"/>
                  <a:pt x="380" y="249"/>
                </a:cubicBezTo>
                <a:close/>
                <a:moveTo>
                  <a:pt x="401" y="248"/>
                </a:moveTo>
                <a:cubicBezTo>
                  <a:pt x="402" y="248"/>
                  <a:pt x="402" y="248"/>
                  <a:pt x="402" y="247"/>
                </a:cubicBezTo>
                <a:cubicBezTo>
                  <a:pt x="402" y="247"/>
                  <a:pt x="402" y="246"/>
                  <a:pt x="401" y="246"/>
                </a:cubicBezTo>
                <a:cubicBezTo>
                  <a:pt x="400" y="246"/>
                  <a:pt x="400" y="247"/>
                  <a:pt x="400" y="247"/>
                </a:cubicBezTo>
                <a:cubicBezTo>
                  <a:pt x="400" y="248"/>
                  <a:pt x="400" y="248"/>
                  <a:pt x="401" y="248"/>
                </a:cubicBezTo>
                <a:close/>
                <a:moveTo>
                  <a:pt x="422" y="248"/>
                </a:moveTo>
                <a:cubicBezTo>
                  <a:pt x="422" y="248"/>
                  <a:pt x="422" y="247"/>
                  <a:pt x="422" y="247"/>
                </a:cubicBezTo>
                <a:cubicBezTo>
                  <a:pt x="422" y="247"/>
                  <a:pt x="422" y="247"/>
                  <a:pt x="422" y="247"/>
                </a:cubicBezTo>
                <a:cubicBezTo>
                  <a:pt x="421" y="247"/>
                  <a:pt x="421" y="247"/>
                  <a:pt x="421" y="247"/>
                </a:cubicBezTo>
                <a:cubicBezTo>
                  <a:pt x="421" y="247"/>
                  <a:pt x="421" y="248"/>
                  <a:pt x="422" y="248"/>
                </a:cubicBezTo>
                <a:close/>
                <a:moveTo>
                  <a:pt x="442" y="247"/>
                </a:move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lose/>
                <a:moveTo>
                  <a:pt x="41" y="268"/>
                </a:move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lose/>
                <a:moveTo>
                  <a:pt x="62" y="268"/>
                </a:moveTo>
                <a:cubicBezTo>
                  <a:pt x="62" y="268"/>
                  <a:pt x="62" y="268"/>
                  <a:pt x="62" y="268"/>
                </a:cubicBezTo>
                <a:cubicBezTo>
                  <a:pt x="62" y="267"/>
                  <a:pt x="62" y="267"/>
                  <a:pt x="62" y="267"/>
                </a:cubicBezTo>
                <a:cubicBezTo>
                  <a:pt x="61" y="267"/>
                  <a:pt x="61" y="267"/>
                  <a:pt x="61" y="268"/>
                </a:cubicBezTo>
                <a:cubicBezTo>
                  <a:pt x="61" y="268"/>
                  <a:pt x="61" y="268"/>
                  <a:pt x="62" y="268"/>
                </a:cubicBezTo>
                <a:close/>
                <a:moveTo>
                  <a:pt x="82" y="269"/>
                </a:moveTo>
                <a:cubicBezTo>
                  <a:pt x="83" y="269"/>
                  <a:pt x="83" y="268"/>
                  <a:pt x="83" y="268"/>
                </a:cubicBezTo>
                <a:cubicBezTo>
                  <a:pt x="83" y="267"/>
                  <a:pt x="83" y="267"/>
                  <a:pt x="82" y="267"/>
                </a:cubicBezTo>
                <a:cubicBezTo>
                  <a:pt x="81" y="267"/>
                  <a:pt x="81" y="267"/>
                  <a:pt x="81" y="268"/>
                </a:cubicBezTo>
                <a:cubicBezTo>
                  <a:pt x="81" y="268"/>
                  <a:pt x="81" y="269"/>
                  <a:pt x="82" y="269"/>
                </a:cubicBezTo>
                <a:close/>
                <a:moveTo>
                  <a:pt x="103" y="270"/>
                </a:moveTo>
                <a:cubicBezTo>
                  <a:pt x="104" y="270"/>
                  <a:pt x="105" y="269"/>
                  <a:pt x="105" y="268"/>
                </a:cubicBezTo>
                <a:cubicBezTo>
                  <a:pt x="105" y="267"/>
                  <a:pt x="104" y="266"/>
                  <a:pt x="103" y="266"/>
                </a:cubicBezTo>
                <a:cubicBezTo>
                  <a:pt x="102" y="266"/>
                  <a:pt x="101" y="267"/>
                  <a:pt x="101" y="268"/>
                </a:cubicBezTo>
                <a:cubicBezTo>
                  <a:pt x="101" y="269"/>
                  <a:pt x="102" y="270"/>
                  <a:pt x="103" y="270"/>
                </a:cubicBezTo>
                <a:close/>
                <a:moveTo>
                  <a:pt x="123" y="270"/>
                </a:moveTo>
                <a:cubicBezTo>
                  <a:pt x="125" y="270"/>
                  <a:pt x="126" y="269"/>
                  <a:pt x="126" y="268"/>
                </a:cubicBezTo>
                <a:cubicBezTo>
                  <a:pt x="126" y="266"/>
                  <a:pt x="125" y="265"/>
                  <a:pt x="123" y="265"/>
                </a:cubicBezTo>
                <a:cubicBezTo>
                  <a:pt x="122" y="265"/>
                  <a:pt x="121" y="266"/>
                  <a:pt x="121" y="268"/>
                </a:cubicBezTo>
                <a:cubicBezTo>
                  <a:pt x="121" y="269"/>
                  <a:pt x="122" y="270"/>
                  <a:pt x="123" y="270"/>
                </a:cubicBezTo>
                <a:close/>
                <a:moveTo>
                  <a:pt x="144" y="271"/>
                </a:moveTo>
                <a:cubicBezTo>
                  <a:pt x="146" y="271"/>
                  <a:pt x="147" y="270"/>
                  <a:pt x="147" y="268"/>
                </a:cubicBezTo>
                <a:cubicBezTo>
                  <a:pt x="147" y="266"/>
                  <a:pt x="146" y="264"/>
                  <a:pt x="144" y="264"/>
                </a:cubicBezTo>
                <a:cubicBezTo>
                  <a:pt x="142" y="264"/>
                  <a:pt x="141" y="266"/>
                  <a:pt x="141" y="268"/>
                </a:cubicBezTo>
                <a:cubicBezTo>
                  <a:pt x="141" y="270"/>
                  <a:pt x="142" y="271"/>
                  <a:pt x="144" y="271"/>
                </a:cubicBezTo>
                <a:close/>
                <a:moveTo>
                  <a:pt x="164" y="272"/>
                </a:moveTo>
                <a:cubicBezTo>
                  <a:pt x="167" y="272"/>
                  <a:pt x="168" y="270"/>
                  <a:pt x="168" y="268"/>
                </a:cubicBezTo>
                <a:cubicBezTo>
                  <a:pt x="168" y="266"/>
                  <a:pt x="167" y="264"/>
                  <a:pt x="164" y="264"/>
                </a:cubicBezTo>
                <a:cubicBezTo>
                  <a:pt x="162" y="264"/>
                  <a:pt x="161" y="266"/>
                  <a:pt x="161" y="268"/>
                </a:cubicBezTo>
                <a:cubicBezTo>
                  <a:pt x="161" y="270"/>
                  <a:pt x="162" y="272"/>
                  <a:pt x="164" y="272"/>
                </a:cubicBezTo>
                <a:close/>
                <a:moveTo>
                  <a:pt x="185" y="272"/>
                </a:moveTo>
                <a:cubicBezTo>
                  <a:pt x="187" y="272"/>
                  <a:pt x="189" y="270"/>
                  <a:pt x="189" y="268"/>
                </a:cubicBezTo>
                <a:cubicBezTo>
                  <a:pt x="189" y="265"/>
                  <a:pt x="187" y="263"/>
                  <a:pt x="185" y="263"/>
                </a:cubicBezTo>
                <a:cubicBezTo>
                  <a:pt x="183" y="263"/>
                  <a:pt x="181" y="265"/>
                  <a:pt x="181" y="268"/>
                </a:cubicBezTo>
                <a:cubicBezTo>
                  <a:pt x="181" y="270"/>
                  <a:pt x="183" y="272"/>
                  <a:pt x="185" y="272"/>
                </a:cubicBezTo>
                <a:close/>
                <a:moveTo>
                  <a:pt x="206" y="272"/>
                </a:moveTo>
                <a:cubicBezTo>
                  <a:pt x="208" y="272"/>
                  <a:pt x="210" y="270"/>
                  <a:pt x="210" y="268"/>
                </a:cubicBezTo>
                <a:cubicBezTo>
                  <a:pt x="210" y="265"/>
                  <a:pt x="208" y="263"/>
                  <a:pt x="206" y="263"/>
                </a:cubicBezTo>
                <a:cubicBezTo>
                  <a:pt x="203" y="263"/>
                  <a:pt x="201" y="265"/>
                  <a:pt x="201" y="268"/>
                </a:cubicBezTo>
                <a:cubicBezTo>
                  <a:pt x="201" y="270"/>
                  <a:pt x="203" y="272"/>
                  <a:pt x="206" y="272"/>
                </a:cubicBezTo>
                <a:close/>
                <a:moveTo>
                  <a:pt x="226" y="273"/>
                </a:moveTo>
                <a:cubicBezTo>
                  <a:pt x="229" y="273"/>
                  <a:pt x="231" y="270"/>
                  <a:pt x="231" y="268"/>
                </a:cubicBezTo>
                <a:cubicBezTo>
                  <a:pt x="231" y="265"/>
                  <a:pt x="229" y="263"/>
                  <a:pt x="226" y="263"/>
                </a:cubicBezTo>
                <a:cubicBezTo>
                  <a:pt x="224" y="263"/>
                  <a:pt x="221" y="265"/>
                  <a:pt x="221" y="268"/>
                </a:cubicBezTo>
                <a:cubicBezTo>
                  <a:pt x="221" y="270"/>
                  <a:pt x="224" y="273"/>
                  <a:pt x="226" y="273"/>
                </a:cubicBezTo>
                <a:close/>
                <a:moveTo>
                  <a:pt x="247" y="272"/>
                </a:moveTo>
                <a:cubicBezTo>
                  <a:pt x="249" y="272"/>
                  <a:pt x="251" y="270"/>
                  <a:pt x="251" y="268"/>
                </a:cubicBezTo>
                <a:cubicBezTo>
                  <a:pt x="251" y="265"/>
                  <a:pt x="249" y="263"/>
                  <a:pt x="247" y="263"/>
                </a:cubicBezTo>
                <a:cubicBezTo>
                  <a:pt x="244" y="263"/>
                  <a:pt x="242" y="265"/>
                  <a:pt x="242" y="268"/>
                </a:cubicBezTo>
                <a:cubicBezTo>
                  <a:pt x="242" y="270"/>
                  <a:pt x="244" y="272"/>
                  <a:pt x="247" y="272"/>
                </a:cubicBezTo>
                <a:close/>
                <a:moveTo>
                  <a:pt x="267" y="272"/>
                </a:moveTo>
                <a:cubicBezTo>
                  <a:pt x="270" y="272"/>
                  <a:pt x="272" y="270"/>
                  <a:pt x="272" y="268"/>
                </a:cubicBezTo>
                <a:cubicBezTo>
                  <a:pt x="272" y="265"/>
                  <a:pt x="270" y="264"/>
                  <a:pt x="267" y="264"/>
                </a:cubicBezTo>
                <a:cubicBezTo>
                  <a:pt x="265" y="264"/>
                  <a:pt x="263" y="265"/>
                  <a:pt x="263" y="268"/>
                </a:cubicBezTo>
                <a:cubicBezTo>
                  <a:pt x="263" y="270"/>
                  <a:pt x="265" y="272"/>
                  <a:pt x="267" y="272"/>
                </a:cubicBezTo>
                <a:close/>
                <a:moveTo>
                  <a:pt x="288" y="271"/>
                </a:moveTo>
                <a:cubicBezTo>
                  <a:pt x="290" y="271"/>
                  <a:pt x="292" y="270"/>
                  <a:pt x="292" y="268"/>
                </a:cubicBezTo>
                <a:cubicBezTo>
                  <a:pt x="292" y="266"/>
                  <a:pt x="290" y="264"/>
                  <a:pt x="288" y="264"/>
                </a:cubicBezTo>
                <a:cubicBezTo>
                  <a:pt x="286" y="264"/>
                  <a:pt x="284" y="266"/>
                  <a:pt x="284" y="268"/>
                </a:cubicBezTo>
                <a:cubicBezTo>
                  <a:pt x="284" y="270"/>
                  <a:pt x="286" y="271"/>
                  <a:pt x="288" y="271"/>
                </a:cubicBezTo>
                <a:close/>
                <a:moveTo>
                  <a:pt x="308" y="271"/>
                </a:moveTo>
                <a:cubicBezTo>
                  <a:pt x="310" y="271"/>
                  <a:pt x="311" y="269"/>
                  <a:pt x="311" y="268"/>
                </a:cubicBezTo>
                <a:cubicBezTo>
                  <a:pt x="311" y="266"/>
                  <a:pt x="310" y="265"/>
                  <a:pt x="308" y="265"/>
                </a:cubicBezTo>
                <a:cubicBezTo>
                  <a:pt x="307" y="265"/>
                  <a:pt x="305" y="266"/>
                  <a:pt x="305" y="268"/>
                </a:cubicBezTo>
                <a:cubicBezTo>
                  <a:pt x="305" y="269"/>
                  <a:pt x="307" y="271"/>
                  <a:pt x="308" y="271"/>
                </a:cubicBezTo>
                <a:close/>
                <a:moveTo>
                  <a:pt x="329" y="270"/>
                </a:moveTo>
                <a:cubicBezTo>
                  <a:pt x="330" y="270"/>
                  <a:pt x="331" y="269"/>
                  <a:pt x="331" y="268"/>
                </a:cubicBezTo>
                <a:cubicBezTo>
                  <a:pt x="331" y="266"/>
                  <a:pt x="330" y="265"/>
                  <a:pt x="329" y="265"/>
                </a:cubicBezTo>
                <a:cubicBezTo>
                  <a:pt x="328" y="265"/>
                  <a:pt x="327" y="266"/>
                  <a:pt x="327" y="268"/>
                </a:cubicBezTo>
                <a:cubicBezTo>
                  <a:pt x="327" y="269"/>
                  <a:pt x="328" y="270"/>
                  <a:pt x="329" y="270"/>
                </a:cubicBezTo>
                <a:close/>
                <a:moveTo>
                  <a:pt x="350" y="269"/>
                </a:moveTo>
                <a:cubicBezTo>
                  <a:pt x="351" y="269"/>
                  <a:pt x="351" y="269"/>
                  <a:pt x="351" y="268"/>
                </a:cubicBezTo>
                <a:cubicBezTo>
                  <a:pt x="351" y="267"/>
                  <a:pt x="351" y="266"/>
                  <a:pt x="350" y="266"/>
                </a:cubicBezTo>
                <a:cubicBezTo>
                  <a:pt x="349" y="266"/>
                  <a:pt x="348" y="267"/>
                  <a:pt x="348" y="268"/>
                </a:cubicBezTo>
                <a:cubicBezTo>
                  <a:pt x="348" y="269"/>
                  <a:pt x="349" y="269"/>
                  <a:pt x="350" y="269"/>
                </a:cubicBezTo>
                <a:close/>
                <a:moveTo>
                  <a:pt x="370" y="269"/>
                </a:moveTo>
                <a:cubicBezTo>
                  <a:pt x="371" y="269"/>
                  <a:pt x="371" y="268"/>
                  <a:pt x="371" y="268"/>
                </a:cubicBezTo>
                <a:cubicBezTo>
                  <a:pt x="371" y="267"/>
                  <a:pt x="371" y="267"/>
                  <a:pt x="370" y="267"/>
                </a:cubicBezTo>
                <a:cubicBezTo>
                  <a:pt x="370" y="267"/>
                  <a:pt x="369" y="267"/>
                  <a:pt x="369" y="268"/>
                </a:cubicBezTo>
                <a:cubicBezTo>
                  <a:pt x="369" y="268"/>
                  <a:pt x="370" y="269"/>
                  <a:pt x="370" y="269"/>
                </a:cubicBezTo>
                <a:close/>
                <a:moveTo>
                  <a:pt x="391" y="268"/>
                </a:moveTo>
                <a:cubicBezTo>
                  <a:pt x="391" y="268"/>
                  <a:pt x="391" y="268"/>
                  <a:pt x="391" y="268"/>
                </a:cubicBezTo>
                <a:cubicBezTo>
                  <a:pt x="391" y="267"/>
                  <a:pt x="391" y="267"/>
                  <a:pt x="391" y="267"/>
                </a:cubicBezTo>
                <a:cubicBezTo>
                  <a:pt x="390" y="267"/>
                  <a:pt x="390" y="267"/>
                  <a:pt x="390" y="268"/>
                </a:cubicBezTo>
                <a:cubicBezTo>
                  <a:pt x="390" y="268"/>
                  <a:pt x="390" y="268"/>
                  <a:pt x="391" y="268"/>
                </a:cubicBezTo>
                <a:close/>
                <a:moveTo>
                  <a:pt x="411" y="268"/>
                </a:move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lose/>
                <a:moveTo>
                  <a:pt x="72" y="288"/>
                </a:move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lose/>
                <a:moveTo>
                  <a:pt x="92" y="289"/>
                </a:moveTo>
                <a:cubicBezTo>
                  <a:pt x="93" y="289"/>
                  <a:pt x="93" y="289"/>
                  <a:pt x="93" y="288"/>
                </a:cubicBezTo>
                <a:cubicBezTo>
                  <a:pt x="93" y="288"/>
                  <a:pt x="93" y="288"/>
                  <a:pt x="92" y="288"/>
                </a:cubicBezTo>
                <a:cubicBezTo>
                  <a:pt x="92" y="288"/>
                  <a:pt x="92" y="288"/>
                  <a:pt x="92" y="288"/>
                </a:cubicBezTo>
                <a:cubicBezTo>
                  <a:pt x="92" y="289"/>
                  <a:pt x="92" y="289"/>
                  <a:pt x="92" y="289"/>
                </a:cubicBezTo>
                <a:close/>
                <a:moveTo>
                  <a:pt x="113" y="289"/>
                </a:moveTo>
                <a:cubicBezTo>
                  <a:pt x="114" y="289"/>
                  <a:pt x="114" y="289"/>
                  <a:pt x="114" y="288"/>
                </a:cubicBezTo>
                <a:cubicBezTo>
                  <a:pt x="114" y="288"/>
                  <a:pt x="114" y="287"/>
                  <a:pt x="113" y="287"/>
                </a:cubicBezTo>
                <a:cubicBezTo>
                  <a:pt x="113" y="287"/>
                  <a:pt x="112" y="288"/>
                  <a:pt x="112" y="288"/>
                </a:cubicBezTo>
                <a:cubicBezTo>
                  <a:pt x="112" y="289"/>
                  <a:pt x="113" y="289"/>
                  <a:pt x="113" y="289"/>
                </a:cubicBezTo>
                <a:close/>
                <a:moveTo>
                  <a:pt x="134" y="290"/>
                </a:moveTo>
                <a:cubicBezTo>
                  <a:pt x="134" y="290"/>
                  <a:pt x="135" y="289"/>
                  <a:pt x="135" y="288"/>
                </a:cubicBezTo>
                <a:cubicBezTo>
                  <a:pt x="135" y="288"/>
                  <a:pt x="134" y="287"/>
                  <a:pt x="134" y="287"/>
                </a:cubicBezTo>
                <a:cubicBezTo>
                  <a:pt x="133" y="287"/>
                  <a:pt x="132" y="288"/>
                  <a:pt x="132" y="288"/>
                </a:cubicBezTo>
                <a:cubicBezTo>
                  <a:pt x="132" y="289"/>
                  <a:pt x="133" y="290"/>
                  <a:pt x="134" y="290"/>
                </a:cubicBezTo>
                <a:close/>
                <a:moveTo>
                  <a:pt x="154" y="290"/>
                </a:moveTo>
                <a:cubicBezTo>
                  <a:pt x="155" y="290"/>
                  <a:pt x="156" y="289"/>
                  <a:pt x="156" y="288"/>
                </a:cubicBezTo>
                <a:cubicBezTo>
                  <a:pt x="156" y="287"/>
                  <a:pt x="155" y="286"/>
                  <a:pt x="154" y="286"/>
                </a:cubicBezTo>
                <a:cubicBezTo>
                  <a:pt x="153" y="286"/>
                  <a:pt x="152" y="287"/>
                  <a:pt x="152" y="288"/>
                </a:cubicBezTo>
                <a:cubicBezTo>
                  <a:pt x="152" y="289"/>
                  <a:pt x="153" y="290"/>
                  <a:pt x="154" y="290"/>
                </a:cubicBezTo>
                <a:close/>
                <a:moveTo>
                  <a:pt x="175" y="291"/>
                </a:moveTo>
                <a:cubicBezTo>
                  <a:pt x="176" y="291"/>
                  <a:pt x="177" y="290"/>
                  <a:pt x="177" y="288"/>
                </a:cubicBezTo>
                <a:cubicBezTo>
                  <a:pt x="177" y="287"/>
                  <a:pt x="176" y="286"/>
                  <a:pt x="175" y="286"/>
                </a:cubicBezTo>
                <a:cubicBezTo>
                  <a:pt x="173" y="286"/>
                  <a:pt x="172" y="287"/>
                  <a:pt x="172" y="288"/>
                </a:cubicBezTo>
                <a:cubicBezTo>
                  <a:pt x="172" y="290"/>
                  <a:pt x="173" y="291"/>
                  <a:pt x="175" y="291"/>
                </a:cubicBezTo>
                <a:close/>
                <a:moveTo>
                  <a:pt x="195" y="291"/>
                </a:moveTo>
                <a:cubicBezTo>
                  <a:pt x="197" y="291"/>
                  <a:pt x="198" y="290"/>
                  <a:pt x="198" y="288"/>
                </a:cubicBezTo>
                <a:cubicBezTo>
                  <a:pt x="198" y="287"/>
                  <a:pt x="197" y="286"/>
                  <a:pt x="195" y="286"/>
                </a:cubicBezTo>
                <a:cubicBezTo>
                  <a:pt x="194" y="286"/>
                  <a:pt x="193" y="287"/>
                  <a:pt x="193" y="288"/>
                </a:cubicBezTo>
                <a:cubicBezTo>
                  <a:pt x="193" y="290"/>
                  <a:pt x="194" y="291"/>
                  <a:pt x="195" y="291"/>
                </a:cubicBezTo>
                <a:close/>
                <a:moveTo>
                  <a:pt x="216" y="291"/>
                </a:moveTo>
                <a:cubicBezTo>
                  <a:pt x="217" y="291"/>
                  <a:pt x="219" y="290"/>
                  <a:pt x="219" y="288"/>
                </a:cubicBezTo>
                <a:cubicBezTo>
                  <a:pt x="219" y="287"/>
                  <a:pt x="217" y="285"/>
                  <a:pt x="216" y="285"/>
                </a:cubicBezTo>
                <a:cubicBezTo>
                  <a:pt x="214" y="285"/>
                  <a:pt x="213" y="287"/>
                  <a:pt x="213" y="288"/>
                </a:cubicBezTo>
                <a:cubicBezTo>
                  <a:pt x="213" y="290"/>
                  <a:pt x="214" y="291"/>
                  <a:pt x="216" y="291"/>
                </a:cubicBezTo>
                <a:close/>
                <a:moveTo>
                  <a:pt x="236" y="291"/>
                </a:moveTo>
                <a:cubicBezTo>
                  <a:pt x="238" y="291"/>
                  <a:pt x="239" y="290"/>
                  <a:pt x="239" y="288"/>
                </a:cubicBezTo>
                <a:cubicBezTo>
                  <a:pt x="239" y="287"/>
                  <a:pt x="238" y="285"/>
                  <a:pt x="236" y="285"/>
                </a:cubicBezTo>
                <a:cubicBezTo>
                  <a:pt x="235" y="285"/>
                  <a:pt x="234" y="287"/>
                  <a:pt x="234" y="288"/>
                </a:cubicBezTo>
                <a:cubicBezTo>
                  <a:pt x="234" y="290"/>
                  <a:pt x="235" y="291"/>
                  <a:pt x="236" y="291"/>
                </a:cubicBezTo>
                <a:close/>
                <a:moveTo>
                  <a:pt x="257" y="291"/>
                </a:moveTo>
                <a:cubicBezTo>
                  <a:pt x="259" y="291"/>
                  <a:pt x="260" y="290"/>
                  <a:pt x="260" y="288"/>
                </a:cubicBezTo>
                <a:cubicBezTo>
                  <a:pt x="260" y="287"/>
                  <a:pt x="259" y="286"/>
                  <a:pt x="257" y="286"/>
                </a:cubicBezTo>
                <a:cubicBezTo>
                  <a:pt x="255" y="286"/>
                  <a:pt x="254" y="287"/>
                  <a:pt x="254" y="288"/>
                </a:cubicBezTo>
                <a:cubicBezTo>
                  <a:pt x="254" y="290"/>
                  <a:pt x="255" y="291"/>
                  <a:pt x="257" y="291"/>
                </a:cubicBezTo>
                <a:close/>
                <a:moveTo>
                  <a:pt x="278" y="291"/>
                </a:moveTo>
                <a:cubicBezTo>
                  <a:pt x="279" y="291"/>
                  <a:pt x="280" y="290"/>
                  <a:pt x="280" y="288"/>
                </a:cubicBezTo>
                <a:cubicBezTo>
                  <a:pt x="280" y="287"/>
                  <a:pt x="279" y="286"/>
                  <a:pt x="278" y="286"/>
                </a:cubicBezTo>
                <a:cubicBezTo>
                  <a:pt x="276" y="286"/>
                  <a:pt x="275" y="287"/>
                  <a:pt x="275" y="288"/>
                </a:cubicBezTo>
                <a:cubicBezTo>
                  <a:pt x="275" y="290"/>
                  <a:pt x="276" y="291"/>
                  <a:pt x="278" y="291"/>
                </a:cubicBezTo>
                <a:close/>
                <a:moveTo>
                  <a:pt x="298" y="291"/>
                </a:moveTo>
                <a:cubicBezTo>
                  <a:pt x="299" y="291"/>
                  <a:pt x="300" y="290"/>
                  <a:pt x="300" y="288"/>
                </a:cubicBezTo>
                <a:cubicBezTo>
                  <a:pt x="300" y="287"/>
                  <a:pt x="299" y="286"/>
                  <a:pt x="298" y="286"/>
                </a:cubicBezTo>
                <a:cubicBezTo>
                  <a:pt x="297" y="286"/>
                  <a:pt x="296" y="287"/>
                  <a:pt x="296" y="288"/>
                </a:cubicBezTo>
                <a:cubicBezTo>
                  <a:pt x="296" y="290"/>
                  <a:pt x="297" y="291"/>
                  <a:pt x="298" y="291"/>
                </a:cubicBezTo>
                <a:close/>
                <a:moveTo>
                  <a:pt x="319" y="290"/>
                </a:moveTo>
                <a:cubicBezTo>
                  <a:pt x="320" y="290"/>
                  <a:pt x="320" y="289"/>
                  <a:pt x="320" y="288"/>
                </a:cubicBezTo>
                <a:cubicBezTo>
                  <a:pt x="320" y="287"/>
                  <a:pt x="320" y="287"/>
                  <a:pt x="319" y="287"/>
                </a:cubicBezTo>
                <a:cubicBezTo>
                  <a:pt x="318" y="287"/>
                  <a:pt x="317" y="287"/>
                  <a:pt x="317" y="288"/>
                </a:cubicBezTo>
                <a:cubicBezTo>
                  <a:pt x="317" y="289"/>
                  <a:pt x="318" y="290"/>
                  <a:pt x="319" y="290"/>
                </a:cubicBezTo>
                <a:close/>
                <a:moveTo>
                  <a:pt x="339" y="290"/>
                </a:moveTo>
                <a:cubicBezTo>
                  <a:pt x="340" y="290"/>
                  <a:pt x="341" y="289"/>
                  <a:pt x="341" y="288"/>
                </a:cubicBezTo>
                <a:cubicBezTo>
                  <a:pt x="341" y="288"/>
                  <a:pt x="340" y="287"/>
                  <a:pt x="339" y="287"/>
                </a:cubicBezTo>
                <a:cubicBezTo>
                  <a:pt x="339" y="287"/>
                  <a:pt x="338" y="288"/>
                  <a:pt x="338" y="288"/>
                </a:cubicBezTo>
                <a:cubicBezTo>
                  <a:pt x="338" y="289"/>
                  <a:pt x="339" y="290"/>
                  <a:pt x="339" y="290"/>
                </a:cubicBezTo>
                <a:close/>
                <a:moveTo>
                  <a:pt x="360" y="289"/>
                </a:moveTo>
                <a:cubicBezTo>
                  <a:pt x="360" y="289"/>
                  <a:pt x="361" y="289"/>
                  <a:pt x="361" y="288"/>
                </a:cubicBezTo>
                <a:cubicBezTo>
                  <a:pt x="361" y="288"/>
                  <a:pt x="360" y="288"/>
                  <a:pt x="360" y="288"/>
                </a:cubicBezTo>
                <a:cubicBezTo>
                  <a:pt x="359" y="288"/>
                  <a:pt x="359" y="288"/>
                  <a:pt x="359" y="288"/>
                </a:cubicBezTo>
                <a:cubicBezTo>
                  <a:pt x="359" y="289"/>
                  <a:pt x="359" y="289"/>
                  <a:pt x="360" y="289"/>
                </a:cubicBezTo>
                <a:close/>
                <a:moveTo>
                  <a:pt x="380" y="289"/>
                </a:moveTo>
                <a:cubicBezTo>
                  <a:pt x="381" y="289"/>
                  <a:pt x="381" y="289"/>
                  <a:pt x="381" y="288"/>
                </a:cubicBezTo>
                <a:cubicBezTo>
                  <a:pt x="381" y="288"/>
                  <a:pt x="381" y="288"/>
                  <a:pt x="380" y="288"/>
                </a:cubicBezTo>
                <a:cubicBezTo>
                  <a:pt x="380" y="288"/>
                  <a:pt x="380" y="288"/>
                  <a:pt x="380" y="288"/>
                </a:cubicBezTo>
                <a:cubicBezTo>
                  <a:pt x="380" y="289"/>
                  <a:pt x="380" y="289"/>
                  <a:pt x="380" y="289"/>
                </a:cubicBezTo>
                <a:close/>
                <a:moveTo>
                  <a:pt x="401" y="288"/>
                </a:move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lose/>
                <a:moveTo>
                  <a:pt x="82" y="309"/>
                </a:move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lose/>
                <a:moveTo>
                  <a:pt x="103" y="309"/>
                </a:move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2" y="309"/>
                  <a:pt x="102" y="309"/>
                </a:cubicBezTo>
                <a:cubicBezTo>
                  <a:pt x="102" y="309"/>
                  <a:pt x="103" y="309"/>
                  <a:pt x="103" y="309"/>
                </a:cubicBezTo>
                <a:close/>
                <a:moveTo>
                  <a:pt x="123" y="309"/>
                </a:moveTo>
                <a:cubicBezTo>
                  <a:pt x="124" y="309"/>
                  <a:pt x="124" y="309"/>
                  <a:pt x="124" y="309"/>
                </a:cubicBezTo>
                <a:cubicBezTo>
                  <a:pt x="124" y="309"/>
                  <a:pt x="124" y="308"/>
                  <a:pt x="123" y="308"/>
                </a:cubicBezTo>
                <a:cubicBezTo>
                  <a:pt x="123" y="308"/>
                  <a:pt x="123" y="309"/>
                  <a:pt x="123" y="309"/>
                </a:cubicBezTo>
                <a:cubicBezTo>
                  <a:pt x="123" y="309"/>
                  <a:pt x="123" y="309"/>
                  <a:pt x="123" y="309"/>
                </a:cubicBezTo>
                <a:close/>
                <a:moveTo>
                  <a:pt x="144" y="310"/>
                </a:moveTo>
                <a:cubicBezTo>
                  <a:pt x="144" y="310"/>
                  <a:pt x="145" y="309"/>
                  <a:pt x="145" y="309"/>
                </a:cubicBezTo>
                <a:cubicBezTo>
                  <a:pt x="145" y="308"/>
                  <a:pt x="144" y="308"/>
                  <a:pt x="144" y="308"/>
                </a:cubicBezTo>
                <a:cubicBezTo>
                  <a:pt x="143" y="308"/>
                  <a:pt x="143" y="308"/>
                  <a:pt x="143" y="309"/>
                </a:cubicBezTo>
                <a:cubicBezTo>
                  <a:pt x="143" y="309"/>
                  <a:pt x="143" y="310"/>
                  <a:pt x="144" y="310"/>
                </a:cubicBezTo>
                <a:close/>
                <a:moveTo>
                  <a:pt x="164" y="310"/>
                </a:moveTo>
                <a:cubicBezTo>
                  <a:pt x="165" y="310"/>
                  <a:pt x="166" y="309"/>
                  <a:pt x="166" y="309"/>
                </a:cubicBezTo>
                <a:cubicBezTo>
                  <a:pt x="166" y="308"/>
                  <a:pt x="165" y="308"/>
                  <a:pt x="164" y="308"/>
                </a:cubicBezTo>
                <a:cubicBezTo>
                  <a:pt x="164" y="308"/>
                  <a:pt x="163" y="308"/>
                  <a:pt x="163" y="309"/>
                </a:cubicBezTo>
                <a:cubicBezTo>
                  <a:pt x="163" y="309"/>
                  <a:pt x="164" y="310"/>
                  <a:pt x="164" y="310"/>
                </a:cubicBezTo>
                <a:close/>
                <a:moveTo>
                  <a:pt x="185" y="310"/>
                </a:moveTo>
                <a:cubicBezTo>
                  <a:pt x="186" y="310"/>
                  <a:pt x="186" y="310"/>
                  <a:pt x="186" y="309"/>
                </a:cubicBezTo>
                <a:cubicBezTo>
                  <a:pt x="186" y="308"/>
                  <a:pt x="186" y="308"/>
                  <a:pt x="185" y="308"/>
                </a:cubicBezTo>
                <a:cubicBezTo>
                  <a:pt x="184" y="308"/>
                  <a:pt x="184" y="308"/>
                  <a:pt x="184" y="309"/>
                </a:cubicBezTo>
                <a:cubicBezTo>
                  <a:pt x="184" y="310"/>
                  <a:pt x="184" y="310"/>
                  <a:pt x="185" y="310"/>
                </a:cubicBezTo>
                <a:close/>
                <a:moveTo>
                  <a:pt x="206" y="310"/>
                </a:moveTo>
                <a:cubicBezTo>
                  <a:pt x="206" y="310"/>
                  <a:pt x="207" y="310"/>
                  <a:pt x="207" y="309"/>
                </a:cubicBezTo>
                <a:cubicBezTo>
                  <a:pt x="207" y="308"/>
                  <a:pt x="206" y="307"/>
                  <a:pt x="206" y="307"/>
                </a:cubicBezTo>
                <a:cubicBezTo>
                  <a:pt x="205" y="307"/>
                  <a:pt x="204" y="308"/>
                  <a:pt x="204" y="309"/>
                </a:cubicBezTo>
                <a:cubicBezTo>
                  <a:pt x="204" y="310"/>
                  <a:pt x="205" y="310"/>
                  <a:pt x="206" y="310"/>
                </a:cubicBezTo>
                <a:close/>
                <a:moveTo>
                  <a:pt x="226" y="310"/>
                </a:moveTo>
                <a:cubicBezTo>
                  <a:pt x="227" y="310"/>
                  <a:pt x="228" y="310"/>
                  <a:pt x="228" y="309"/>
                </a:cubicBezTo>
                <a:cubicBezTo>
                  <a:pt x="228" y="308"/>
                  <a:pt x="227" y="307"/>
                  <a:pt x="226" y="307"/>
                </a:cubicBezTo>
                <a:cubicBezTo>
                  <a:pt x="225" y="307"/>
                  <a:pt x="225" y="308"/>
                  <a:pt x="225" y="309"/>
                </a:cubicBezTo>
                <a:cubicBezTo>
                  <a:pt x="225" y="310"/>
                  <a:pt x="225" y="310"/>
                  <a:pt x="226" y="310"/>
                </a:cubicBezTo>
                <a:close/>
                <a:moveTo>
                  <a:pt x="247" y="310"/>
                </a:moveTo>
                <a:cubicBezTo>
                  <a:pt x="248" y="310"/>
                  <a:pt x="248" y="310"/>
                  <a:pt x="248" y="309"/>
                </a:cubicBezTo>
                <a:cubicBezTo>
                  <a:pt x="248" y="308"/>
                  <a:pt x="248" y="307"/>
                  <a:pt x="247" y="307"/>
                </a:cubicBezTo>
                <a:cubicBezTo>
                  <a:pt x="246" y="307"/>
                  <a:pt x="245" y="308"/>
                  <a:pt x="245" y="309"/>
                </a:cubicBezTo>
                <a:cubicBezTo>
                  <a:pt x="245" y="310"/>
                  <a:pt x="246" y="310"/>
                  <a:pt x="247" y="310"/>
                </a:cubicBezTo>
                <a:close/>
                <a:moveTo>
                  <a:pt x="267" y="310"/>
                </a:moveTo>
                <a:cubicBezTo>
                  <a:pt x="268" y="310"/>
                  <a:pt x="269" y="310"/>
                  <a:pt x="269" y="309"/>
                </a:cubicBezTo>
                <a:cubicBezTo>
                  <a:pt x="269" y="308"/>
                  <a:pt x="268" y="308"/>
                  <a:pt x="267" y="308"/>
                </a:cubicBezTo>
                <a:cubicBezTo>
                  <a:pt x="267" y="308"/>
                  <a:pt x="266" y="308"/>
                  <a:pt x="266" y="309"/>
                </a:cubicBezTo>
                <a:cubicBezTo>
                  <a:pt x="266" y="310"/>
                  <a:pt x="267" y="310"/>
                  <a:pt x="267" y="310"/>
                </a:cubicBezTo>
                <a:close/>
                <a:moveTo>
                  <a:pt x="288" y="310"/>
                </a:moveTo>
                <a:cubicBezTo>
                  <a:pt x="288" y="310"/>
                  <a:pt x="289" y="309"/>
                  <a:pt x="289" y="309"/>
                </a:cubicBezTo>
                <a:cubicBezTo>
                  <a:pt x="289" y="308"/>
                  <a:pt x="288" y="308"/>
                  <a:pt x="288" y="308"/>
                </a:cubicBezTo>
                <a:cubicBezTo>
                  <a:pt x="287" y="308"/>
                  <a:pt x="287" y="308"/>
                  <a:pt x="287" y="309"/>
                </a:cubicBezTo>
                <a:cubicBezTo>
                  <a:pt x="287" y="309"/>
                  <a:pt x="287" y="310"/>
                  <a:pt x="288" y="310"/>
                </a:cubicBezTo>
                <a:close/>
                <a:moveTo>
                  <a:pt x="308" y="310"/>
                </a:moveTo>
                <a:cubicBezTo>
                  <a:pt x="309" y="310"/>
                  <a:pt x="309" y="309"/>
                  <a:pt x="309" y="309"/>
                </a:cubicBezTo>
                <a:cubicBezTo>
                  <a:pt x="309" y="308"/>
                  <a:pt x="309" y="308"/>
                  <a:pt x="308" y="308"/>
                </a:cubicBezTo>
                <a:cubicBezTo>
                  <a:pt x="308" y="308"/>
                  <a:pt x="308" y="308"/>
                  <a:pt x="308" y="309"/>
                </a:cubicBezTo>
                <a:cubicBezTo>
                  <a:pt x="308" y="309"/>
                  <a:pt x="308" y="310"/>
                  <a:pt x="308" y="310"/>
                </a:cubicBezTo>
                <a:close/>
                <a:moveTo>
                  <a:pt x="329" y="309"/>
                </a:moveTo>
                <a:cubicBezTo>
                  <a:pt x="329" y="309"/>
                  <a:pt x="329" y="309"/>
                  <a:pt x="329" y="309"/>
                </a:cubicBezTo>
                <a:cubicBezTo>
                  <a:pt x="329" y="309"/>
                  <a:pt x="329" y="308"/>
                  <a:pt x="329" y="308"/>
                </a:cubicBezTo>
                <a:cubicBezTo>
                  <a:pt x="329" y="308"/>
                  <a:pt x="329" y="309"/>
                  <a:pt x="329" y="309"/>
                </a:cubicBezTo>
                <a:cubicBezTo>
                  <a:pt x="329" y="309"/>
                  <a:pt x="329" y="309"/>
                  <a:pt x="329" y="309"/>
                </a:cubicBezTo>
                <a:close/>
                <a:moveTo>
                  <a:pt x="350" y="309"/>
                </a:moveTo>
                <a:cubicBezTo>
                  <a:pt x="350" y="309"/>
                  <a:pt x="350" y="309"/>
                  <a:pt x="350" y="309"/>
                </a:cubicBezTo>
                <a:cubicBezTo>
                  <a:pt x="350" y="309"/>
                  <a:pt x="350" y="309"/>
                  <a:pt x="350" y="309"/>
                </a:cubicBezTo>
                <a:cubicBezTo>
                  <a:pt x="349" y="309"/>
                  <a:pt x="349" y="309"/>
                  <a:pt x="349" y="309"/>
                </a:cubicBezTo>
                <a:cubicBezTo>
                  <a:pt x="349" y="309"/>
                  <a:pt x="349" y="309"/>
                  <a:pt x="350" y="309"/>
                </a:cubicBezTo>
                <a:close/>
                <a:moveTo>
                  <a:pt x="134" y="330"/>
                </a:moveTo>
                <a:cubicBezTo>
                  <a:pt x="134" y="330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30"/>
                  <a:pt x="134" y="330"/>
                </a:cubicBezTo>
                <a:close/>
                <a:moveTo>
                  <a:pt x="154" y="330"/>
                </a:moveTo>
                <a:cubicBezTo>
                  <a:pt x="154" y="330"/>
                  <a:pt x="154" y="330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30"/>
                  <a:pt x="154" y="330"/>
                  <a:pt x="154" y="330"/>
                </a:cubicBezTo>
                <a:close/>
                <a:moveTo>
                  <a:pt x="175" y="330"/>
                </a:moveTo>
                <a:cubicBezTo>
                  <a:pt x="175" y="330"/>
                  <a:pt x="175" y="330"/>
                  <a:pt x="175" y="329"/>
                </a:cubicBezTo>
                <a:cubicBezTo>
                  <a:pt x="175" y="329"/>
                  <a:pt x="175" y="329"/>
                  <a:pt x="175" y="329"/>
                </a:cubicBezTo>
                <a:cubicBezTo>
                  <a:pt x="175" y="329"/>
                  <a:pt x="174" y="329"/>
                  <a:pt x="174" y="329"/>
                </a:cubicBezTo>
                <a:cubicBezTo>
                  <a:pt x="174" y="330"/>
                  <a:pt x="175" y="330"/>
                  <a:pt x="175" y="330"/>
                </a:cubicBezTo>
                <a:close/>
                <a:moveTo>
                  <a:pt x="195" y="330"/>
                </a:moveTo>
                <a:cubicBezTo>
                  <a:pt x="196" y="330"/>
                  <a:pt x="196" y="330"/>
                  <a:pt x="196" y="329"/>
                </a:cubicBezTo>
                <a:cubicBezTo>
                  <a:pt x="196" y="329"/>
                  <a:pt x="196" y="329"/>
                  <a:pt x="195" y="329"/>
                </a:cubicBezTo>
                <a:cubicBezTo>
                  <a:pt x="195" y="329"/>
                  <a:pt x="195" y="329"/>
                  <a:pt x="195" y="329"/>
                </a:cubicBezTo>
                <a:cubicBezTo>
                  <a:pt x="195" y="330"/>
                  <a:pt x="195" y="330"/>
                  <a:pt x="195" y="330"/>
                </a:cubicBezTo>
                <a:close/>
                <a:moveTo>
                  <a:pt x="216" y="330"/>
                </a:moveTo>
                <a:cubicBezTo>
                  <a:pt x="216" y="330"/>
                  <a:pt x="216" y="330"/>
                  <a:pt x="216" y="329"/>
                </a:cubicBezTo>
                <a:cubicBezTo>
                  <a:pt x="216" y="329"/>
                  <a:pt x="216" y="329"/>
                  <a:pt x="216" y="329"/>
                </a:cubicBezTo>
                <a:cubicBezTo>
                  <a:pt x="216" y="329"/>
                  <a:pt x="215" y="329"/>
                  <a:pt x="215" y="329"/>
                </a:cubicBezTo>
                <a:cubicBezTo>
                  <a:pt x="215" y="330"/>
                  <a:pt x="216" y="330"/>
                  <a:pt x="216" y="330"/>
                </a:cubicBezTo>
                <a:close/>
                <a:moveTo>
                  <a:pt x="236" y="330"/>
                </a:moveTo>
                <a:cubicBezTo>
                  <a:pt x="237" y="330"/>
                  <a:pt x="237" y="330"/>
                  <a:pt x="237" y="329"/>
                </a:cubicBezTo>
                <a:cubicBezTo>
                  <a:pt x="237" y="329"/>
                  <a:pt x="237" y="329"/>
                  <a:pt x="236" y="329"/>
                </a:cubicBezTo>
                <a:cubicBezTo>
                  <a:pt x="236" y="329"/>
                  <a:pt x="236" y="329"/>
                  <a:pt x="236" y="329"/>
                </a:cubicBezTo>
                <a:cubicBezTo>
                  <a:pt x="236" y="330"/>
                  <a:pt x="236" y="330"/>
                  <a:pt x="236" y="330"/>
                </a:cubicBezTo>
                <a:close/>
                <a:moveTo>
                  <a:pt x="257" y="330"/>
                </a:moveTo>
                <a:cubicBezTo>
                  <a:pt x="257" y="330"/>
                  <a:pt x="257" y="330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30"/>
                  <a:pt x="257" y="330"/>
                  <a:pt x="257" y="330"/>
                </a:cubicBezTo>
                <a:close/>
                <a:moveTo>
                  <a:pt x="278" y="330"/>
                </a:moveTo>
                <a:cubicBezTo>
                  <a:pt x="278" y="330"/>
                  <a:pt x="278" y="330"/>
                  <a:pt x="278" y="329"/>
                </a:cubicBezTo>
                <a:cubicBezTo>
                  <a:pt x="278" y="329"/>
                  <a:pt x="278" y="329"/>
                  <a:pt x="278" y="329"/>
                </a:cubicBezTo>
                <a:cubicBezTo>
                  <a:pt x="277" y="329"/>
                  <a:pt x="277" y="329"/>
                  <a:pt x="277" y="329"/>
                </a:cubicBezTo>
                <a:cubicBezTo>
                  <a:pt x="277" y="330"/>
                  <a:pt x="277" y="330"/>
                  <a:pt x="278" y="330"/>
                </a:cubicBezTo>
                <a:close/>
                <a:moveTo>
                  <a:pt x="298" y="330"/>
                </a:moveTo>
                <a:cubicBezTo>
                  <a:pt x="298" y="330"/>
                  <a:pt x="298" y="330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30"/>
                  <a:pt x="298" y="330"/>
                  <a:pt x="298" y="330"/>
                </a:cubicBezTo>
                <a:close/>
                <a:moveTo>
                  <a:pt x="319" y="330"/>
                </a:moveTo>
                <a:cubicBezTo>
                  <a:pt x="319" y="330"/>
                  <a:pt x="319" y="330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30"/>
                  <a:pt x="319" y="330"/>
                  <a:pt x="319" y="330"/>
                </a:cubicBezTo>
                <a:close/>
              </a:path>
            </a:pathLst>
          </a:custGeom>
          <a:solidFill>
            <a:schemeClr val="tx2">
              <a:lumMod val="50000"/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26" name="Picture 225">
            <a:extLst>
              <a:ext uri="{FF2B5EF4-FFF2-40B4-BE49-F238E27FC236}">
                <a16:creationId xmlns:a16="http://schemas.microsoft.com/office/drawing/2014/main" xmlns="" id="{155720EB-43E7-4108-BF92-59126E19021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05"/>
          <a:stretch/>
        </p:blipFill>
        <p:spPr>
          <a:xfrm>
            <a:off x="2816537" y="-211550"/>
            <a:ext cx="6218647" cy="7335592"/>
          </a:xfrm>
          <a:prstGeom prst="rect">
            <a:avLst/>
          </a:prstGeom>
        </p:spPr>
      </p:pic>
      <p:pic>
        <p:nvPicPr>
          <p:cNvPr id="225" name="Picture 2">
            <a:extLst>
              <a:ext uri="{FF2B5EF4-FFF2-40B4-BE49-F238E27FC236}">
                <a16:creationId xmlns:a16="http://schemas.microsoft.com/office/drawing/2014/main" xmlns="" id="{31A1106D-C562-4108-A564-0F1FE5A3253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7965118" y="322564"/>
            <a:ext cx="3954968" cy="3742389"/>
          </a:xfrm>
          <a:prstGeom prst="rect">
            <a:avLst/>
          </a:prstGeom>
        </p:spPr>
      </p:pic>
      <p:sp>
        <p:nvSpPr>
          <p:cNvPr id="227" name="TextBox 226">
            <a:extLst>
              <a:ext uri="{FF2B5EF4-FFF2-40B4-BE49-F238E27FC236}">
                <a16:creationId xmlns:a16="http://schemas.microsoft.com/office/drawing/2014/main" xmlns="" id="{7BE9C4B1-E506-40EA-8D9B-A05933B5A22D}"/>
              </a:ext>
            </a:extLst>
          </p:cNvPr>
          <p:cNvSpPr txBox="1"/>
          <p:nvPr/>
        </p:nvSpPr>
        <p:spPr>
          <a:xfrm>
            <a:off x="7312440" y="4707660"/>
            <a:ext cx="4789498" cy="1200329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sz="3600">
                <a:solidFill>
                  <a:srgbClr val="DB299D"/>
                </a:solidFill>
                <a:latin typeface="#9Slide07 SVNBatman Forever Alt" panose="00000400000000000000" pitchFamily="2" charset="0"/>
              </a:rPr>
              <a:t>YÊU TINH HỒNG HUNG HĂNG</a:t>
            </a:r>
          </a:p>
        </p:txBody>
      </p:sp>
    </p:spTree>
    <p:extLst>
      <p:ext uri="{BB962C8B-B14F-4D97-AF65-F5344CB8AC3E}">
        <p14:creationId xmlns:p14="http://schemas.microsoft.com/office/powerpoint/2010/main" val="12041872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5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oogle Shape;6360;p64">
            <a:extLst>
              <a:ext uri="{FF2B5EF4-FFF2-40B4-BE49-F238E27FC236}">
                <a16:creationId xmlns:a16="http://schemas.microsoft.com/office/drawing/2014/main" xmlns="" id="{21E135FB-65EE-4663-9092-238AEF3036F3}"/>
              </a:ext>
            </a:extLst>
          </p:cNvPr>
          <p:cNvGrpSpPr/>
          <p:nvPr/>
        </p:nvGrpSpPr>
        <p:grpSpPr>
          <a:xfrm>
            <a:off x="1800858" y="233989"/>
            <a:ext cx="8839200" cy="2509212"/>
            <a:chOff x="2004388" y="3010475"/>
            <a:chExt cx="1963925" cy="552100"/>
          </a:xfrm>
        </p:grpSpPr>
        <p:sp>
          <p:nvSpPr>
            <p:cNvPr id="38" name="Google Shape;6361;p64">
              <a:extLst>
                <a:ext uri="{FF2B5EF4-FFF2-40B4-BE49-F238E27FC236}">
                  <a16:creationId xmlns:a16="http://schemas.microsoft.com/office/drawing/2014/main" xmlns="" id="{FA63736B-D59D-4146-BC6E-C4A9302EBEC7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6362;p64">
              <a:extLst>
                <a:ext uri="{FF2B5EF4-FFF2-40B4-BE49-F238E27FC236}">
                  <a16:creationId xmlns:a16="http://schemas.microsoft.com/office/drawing/2014/main" xmlns="" id="{2FB0FE69-17A5-48F9-95AF-96B728CD591D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1345DE33-7FC5-4ED9-A8EE-AEA12E51CA6D}"/>
              </a:ext>
            </a:extLst>
          </p:cNvPr>
          <p:cNvSpPr txBox="1"/>
          <p:nvPr/>
        </p:nvSpPr>
        <p:spPr>
          <a:xfrm>
            <a:off x="1988541" y="480855"/>
            <a:ext cx="8402601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3200" b="1">
                <a:latin typeface="Calibri" panose="020F0502020204030204" pitchFamily="34" charset="0"/>
                <a:cs typeface="Calibri" panose="020F0502020204030204" pitchFamily="34" charset="0"/>
              </a:rPr>
              <a:t>Một xe máy đi từ A lúc 8 giờ 37 phút với vận tốc 36 km/giờ. Đến 11 giờ 7 phút một ô tô cũng đi từ A đuổi theo xe máy với vận tốc 54 km/giờ. Hỏi ô tô đuổi kịp xe máy lúc mấy giờ ?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xmlns="" id="{366318E0-F6E9-41E5-870D-AD4926ED8467}"/>
              </a:ext>
            </a:extLst>
          </p:cNvPr>
          <p:cNvCxnSpPr>
            <a:cxnSpLocks/>
          </p:cNvCxnSpPr>
          <p:nvPr/>
        </p:nvCxnSpPr>
        <p:spPr>
          <a:xfrm>
            <a:off x="2895600" y="990600"/>
            <a:ext cx="2438400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xmlns="" id="{8604B9E5-0A5A-4F4C-94C7-7DB1252D0BF2}"/>
              </a:ext>
            </a:extLst>
          </p:cNvPr>
          <p:cNvCxnSpPr>
            <a:cxnSpLocks/>
          </p:cNvCxnSpPr>
          <p:nvPr/>
        </p:nvCxnSpPr>
        <p:spPr>
          <a:xfrm>
            <a:off x="5562600" y="990600"/>
            <a:ext cx="2667000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xmlns="" id="{DE628E3F-6EFC-43D1-A945-E2D57D1C00DF}"/>
              </a:ext>
            </a:extLst>
          </p:cNvPr>
          <p:cNvCxnSpPr>
            <a:cxnSpLocks/>
          </p:cNvCxnSpPr>
          <p:nvPr/>
        </p:nvCxnSpPr>
        <p:spPr>
          <a:xfrm>
            <a:off x="9067800" y="990600"/>
            <a:ext cx="1323342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xmlns="" id="{816376E9-71E8-424D-B48C-A80786F634B7}"/>
              </a:ext>
            </a:extLst>
          </p:cNvPr>
          <p:cNvCxnSpPr>
            <a:cxnSpLocks/>
          </p:cNvCxnSpPr>
          <p:nvPr/>
        </p:nvCxnSpPr>
        <p:spPr>
          <a:xfrm>
            <a:off x="1988541" y="1447800"/>
            <a:ext cx="1821459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xmlns="" id="{6967E2AE-3BBE-4AD3-BC34-41AE767E4B88}"/>
              </a:ext>
            </a:extLst>
          </p:cNvPr>
          <p:cNvCxnSpPr>
            <a:cxnSpLocks/>
          </p:cNvCxnSpPr>
          <p:nvPr/>
        </p:nvCxnSpPr>
        <p:spPr>
          <a:xfrm>
            <a:off x="4812511" y="1524000"/>
            <a:ext cx="2426489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xmlns="" id="{C7278E7A-3E81-414B-887A-13BDED2CA396}"/>
              </a:ext>
            </a:extLst>
          </p:cNvPr>
          <p:cNvCxnSpPr>
            <a:cxnSpLocks/>
          </p:cNvCxnSpPr>
          <p:nvPr/>
        </p:nvCxnSpPr>
        <p:spPr>
          <a:xfrm>
            <a:off x="8229600" y="1475509"/>
            <a:ext cx="70183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xmlns="" id="{247B3914-4F0A-487E-97E4-7920B8E734C3}"/>
              </a:ext>
            </a:extLst>
          </p:cNvPr>
          <p:cNvCxnSpPr>
            <a:cxnSpLocks/>
          </p:cNvCxnSpPr>
          <p:nvPr/>
        </p:nvCxnSpPr>
        <p:spPr>
          <a:xfrm>
            <a:off x="1988541" y="1981200"/>
            <a:ext cx="4107459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xmlns="" id="{6DBB0FAC-0377-446C-A897-8EEBFE3AA614}"/>
              </a:ext>
            </a:extLst>
          </p:cNvPr>
          <p:cNvCxnSpPr>
            <a:cxnSpLocks/>
          </p:cNvCxnSpPr>
          <p:nvPr/>
        </p:nvCxnSpPr>
        <p:spPr>
          <a:xfrm>
            <a:off x="7014070" y="1981200"/>
            <a:ext cx="3120530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xmlns="" id="{2F8FF7D9-54AA-4D20-8C2A-DC367CE54A0F}"/>
              </a:ext>
            </a:extLst>
          </p:cNvPr>
          <p:cNvCxnSpPr>
            <a:cxnSpLocks/>
          </p:cNvCxnSpPr>
          <p:nvPr/>
        </p:nvCxnSpPr>
        <p:spPr>
          <a:xfrm>
            <a:off x="2743200" y="2438400"/>
            <a:ext cx="5486400" cy="0"/>
          </a:xfrm>
          <a:prstGeom prst="line">
            <a:avLst/>
          </a:prstGeom>
          <a:ln w="57150">
            <a:solidFill>
              <a:srgbClr val="FF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xmlns="" id="{41F1C127-3D1A-4E44-9BB0-4EADC4AF1A7F}"/>
              </a:ext>
            </a:extLst>
          </p:cNvPr>
          <p:cNvSpPr txBox="1"/>
          <p:nvPr/>
        </p:nvSpPr>
        <p:spPr>
          <a:xfrm>
            <a:off x="914400" y="2888380"/>
            <a:ext cx="10820400" cy="3779044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1" name="Group 26">
            <a:extLst>
              <a:ext uri="{FF2B5EF4-FFF2-40B4-BE49-F238E27FC236}">
                <a16:creationId xmlns:a16="http://schemas.microsoft.com/office/drawing/2014/main" xmlns="" id="{75F4593E-2283-4151-9513-950050EF4BF2}"/>
              </a:ext>
            </a:extLst>
          </p:cNvPr>
          <p:cNvGrpSpPr>
            <a:grpSpLocks/>
          </p:cNvGrpSpPr>
          <p:nvPr/>
        </p:nvGrpSpPr>
        <p:grpSpPr bwMode="auto">
          <a:xfrm>
            <a:off x="3771900" y="4557355"/>
            <a:ext cx="5772150" cy="0"/>
            <a:chOff x="480" y="2160"/>
            <a:chExt cx="4848" cy="0"/>
          </a:xfrm>
        </p:grpSpPr>
        <p:sp>
          <p:nvSpPr>
            <p:cNvPr id="52" name="Line 6">
              <a:extLst>
                <a:ext uri="{FF2B5EF4-FFF2-40B4-BE49-F238E27FC236}">
                  <a16:creationId xmlns:a16="http://schemas.microsoft.com/office/drawing/2014/main" xmlns="" id="{FF337612-A5A3-4E2D-8A9A-D4C7344F8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" y="2160"/>
              <a:ext cx="254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Line 7">
              <a:extLst>
                <a:ext uri="{FF2B5EF4-FFF2-40B4-BE49-F238E27FC236}">
                  <a16:creationId xmlns:a16="http://schemas.microsoft.com/office/drawing/2014/main" xmlns="" id="{58A3F050-AAED-41D7-BA76-4ED0B091D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4" y="2160"/>
              <a:ext cx="230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4" name="Text Box 8">
            <a:extLst>
              <a:ext uri="{FF2B5EF4-FFF2-40B4-BE49-F238E27FC236}">
                <a16:creationId xmlns:a16="http://schemas.microsoft.com/office/drawing/2014/main" xmlns="" id="{DD86D438-2DE2-48B6-8BA1-44036857F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4744383"/>
            <a:ext cx="4000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800" b="1" dirty="0">
                <a:solidFill>
                  <a:srgbClr val="663300"/>
                </a:solidFill>
                <a:latin typeface="Times New Roman" pitchFamily="18" charset="0"/>
                <a:cs typeface="Times New Roman" pitchFamily="18" charset="0"/>
              </a:rPr>
              <a:t>B</a:t>
            </a:r>
          </a:p>
        </p:txBody>
      </p:sp>
      <p:sp>
        <p:nvSpPr>
          <p:cNvPr id="55" name="AutoShape 9">
            <a:extLst>
              <a:ext uri="{FF2B5EF4-FFF2-40B4-BE49-F238E27FC236}">
                <a16:creationId xmlns:a16="http://schemas.microsoft.com/office/drawing/2014/main" xmlns="" id="{9A619A41-7009-4894-A0DB-D746046B840D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181600" y="2919055"/>
            <a:ext cx="152400" cy="2971800"/>
          </a:xfrm>
          <a:prstGeom prst="rightBracket">
            <a:avLst>
              <a:gd name="adj" fmla="val 1300000"/>
            </a:avLst>
          </a:prstGeom>
          <a:noFill/>
          <a:ln w="38100">
            <a:solidFill>
              <a:srgbClr val="6633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SG" altLang="vi-VN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Text Box 11">
            <a:extLst>
              <a:ext uri="{FF2B5EF4-FFF2-40B4-BE49-F238E27FC236}">
                <a16:creationId xmlns:a16="http://schemas.microsoft.com/office/drawing/2014/main" xmlns="" id="{7A01AFF1-547E-474D-AB82-3AB1541AC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783" y="3109325"/>
            <a:ext cx="3222434" cy="523220"/>
          </a:xfrm>
          <a:prstGeom prst="rect">
            <a:avLst/>
          </a:prstGeom>
          <a:solidFill>
            <a:sysClr val="window" lastClr="FFFFFF"/>
          </a:solidFill>
          <a:ln w="9525">
            <a:solidFill>
              <a:sysClr val="window" lastClr="FFFFFF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 </a:t>
            </a:r>
            <a:r>
              <a:rPr lang="en-US" altLang="vi-VN" sz="2400" b="1" kern="0" noProof="0">
                <a:solidFill>
                  <a:srgbClr val="FF0000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v = </a:t>
            </a:r>
            <a:r>
              <a:rPr kumimoji="0" lang="en-US" altLang="vi-VN" sz="2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36km</a:t>
            </a:r>
            <a:r>
              <a:rPr kumimoji="0" lang="en-US" altLang="vi-VN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/</a:t>
            </a:r>
            <a:r>
              <a:rPr kumimoji="0" lang="en-US" altLang="vi-VN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giờ</a:t>
            </a:r>
            <a:endParaRPr kumimoji="0" lang="en-US" altLang="vi-VN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57" name="Line 12">
            <a:extLst>
              <a:ext uri="{FF2B5EF4-FFF2-40B4-BE49-F238E27FC236}">
                <a16:creationId xmlns:a16="http://schemas.microsoft.com/office/drawing/2014/main" xmlns="" id="{EDE410FA-75BA-4AE4-8483-202892B4D5F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00450" y="3723620"/>
            <a:ext cx="861590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Line 13">
            <a:extLst>
              <a:ext uri="{FF2B5EF4-FFF2-40B4-BE49-F238E27FC236}">
                <a16:creationId xmlns:a16="http://schemas.microsoft.com/office/drawing/2014/main" xmlns="" id="{F57CF8D0-D8D8-4A09-856C-41694984EC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2572" y="3594942"/>
            <a:ext cx="752475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Text Box 14">
            <a:extLst>
              <a:ext uri="{FF2B5EF4-FFF2-40B4-BE49-F238E27FC236}">
                <a16:creationId xmlns:a16="http://schemas.microsoft.com/office/drawing/2014/main" xmlns="" id="{7215A5B3-442B-411A-BEC5-D062971D4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4744383"/>
            <a:ext cx="4000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b="1" dirty="0">
                <a:solidFill>
                  <a:srgbClr val="663300"/>
                </a:solidFill>
                <a:latin typeface="Times New Roman" pitchFamily="18" charset="0"/>
                <a:cs typeface="Times New Roman" pitchFamily="18" charset="0"/>
              </a:rPr>
              <a:t>A</a:t>
            </a:r>
          </a:p>
        </p:txBody>
      </p:sp>
      <p:sp>
        <p:nvSpPr>
          <p:cNvPr id="60" name="Text Box 18">
            <a:extLst>
              <a:ext uri="{FF2B5EF4-FFF2-40B4-BE49-F238E27FC236}">
                <a16:creationId xmlns:a16="http://schemas.microsoft.com/office/drawing/2014/main" xmlns="" id="{276E6ED5-1850-4B17-97FC-FB8FD70CE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5516" y="4746248"/>
            <a:ext cx="22860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Gặp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nhau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lúc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mấy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?</a:t>
            </a:r>
          </a:p>
        </p:txBody>
      </p:sp>
      <p:sp>
        <p:nvSpPr>
          <p:cNvPr id="61" name="Text Box 19">
            <a:extLst>
              <a:ext uri="{FF2B5EF4-FFF2-40B4-BE49-F238E27FC236}">
                <a16:creationId xmlns:a16="http://schemas.microsoft.com/office/drawing/2014/main" xmlns="" id="{A56CD96A-8DD1-46A0-8927-866EAB0E4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916" y="4613761"/>
            <a:ext cx="2112484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4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8giờ 37phút</a:t>
            </a:r>
          </a:p>
        </p:txBody>
      </p:sp>
      <p:sp>
        <p:nvSpPr>
          <p:cNvPr id="62" name="Text Box 20">
            <a:extLst>
              <a:ext uri="{FF2B5EF4-FFF2-40B4-BE49-F238E27FC236}">
                <a16:creationId xmlns:a16="http://schemas.microsoft.com/office/drawing/2014/main" xmlns="" id="{501206C0-D60C-4D08-AB89-45FBFCB504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128" y="2973060"/>
            <a:ext cx="27622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8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 = </a:t>
            </a:r>
            <a:r>
              <a:rPr lang="en-US" altLang="vi-VN" sz="24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54km</a:t>
            </a:r>
            <a:r>
              <a:rPr lang="en-US" altLang="vi-VN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altLang="vi-VN" sz="24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endParaRPr lang="en-US" altLang="vi-VN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3" name="Text Box 21">
            <a:extLst>
              <a:ext uri="{FF2B5EF4-FFF2-40B4-BE49-F238E27FC236}">
                <a16:creationId xmlns:a16="http://schemas.microsoft.com/office/drawing/2014/main" xmlns="" id="{D221B6FD-3E69-4AEE-9B21-4E114ED4A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378" y="5340788"/>
            <a:ext cx="2112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400" b="1" dirty="0">
                <a:solidFill>
                  <a:srgbClr val="663300"/>
                </a:solidFill>
                <a:latin typeface="Times New Roman" pitchFamily="18" charset="0"/>
                <a:cs typeface="Times New Roman" pitchFamily="18" charset="0"/>
              </a:rPr>
              <a:t>11giờ 7phút</a:t>
            </a:r>
          </a:p>
        </p:txBody>
      </p:sp>
      <p:sp>
        <p:nvSpPr>
          <p:cNvPr id="65" name="Text Box 24">
            <a:extLst>
              <a:ext uri="{FF2B5EF4-FFF2-40B4-BE49-F238E27FC236}">
                <a16:creationId xmlns:a16="http://schemas.microsoft.com/office/drawing/2014/main" xmlns="" id="{E25E9BE3-5CBB-4479-BC08-1EA478264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6660" y="5104160"/>
            <a:ext cx="192405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400" b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11giờ 7phút</a:t>
            </a: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xmlns="" id="{DECF68ED-9B3A-44D7-AF0F-E6AE3D1F824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5" t="5556" r="16250" b="45556"/>
          <a:stretch/>
        </p:blipFill>
        <p:spPr>
          <a:xfrm>
            <a:off x="3416783" y="3733274"/>
            <a:ext cx="1045257" cy="97853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CB7C8A9-5879-4096-ABA4-7FD6CEDC82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2755374" y="3717225"/>
            <a:ext cx="1219094" cy="957860"/>
          </a:xfrm>
          <a:prstGeom prst="rect">
            <a:avLst/>
          </a:prstGeom>
        </p:spPr>
      </p:pic>
      <p:sp>
        <p:nvSpPr>
          <p:cNvPr id="13" name="Star: 5 Points 12">
            <a:extLst>
              <a:ext uri="{FF2B5EF4-FFF2-40B4-BE49-F238E27FC236}">
                <a16:creationId xmlns:a16="http://schemas.microsoft.com/office/drawing/2014/main" xmlns="" id="{CD517B8B-370D-4E98-A808-829D03918A34}"/>
              </a:ext>
            </a:extLst>
          </p:cNvPr>
          <p:cNvSpPr/>
          <p:nvPr/>
        </p:nvSpPr>
        <p:spPr>
          <a:xfrm>
            <a:off x="9391650" y="4282721"/>
            <a:ext cx="400050" cy="461662"/>
          </a:xfrm>
          <a:prstGeom prst="star5">
            <a:avLst/>
          </a:prstGeom>
          <a:solidFill>
            <a:srgbClr val="FFFF0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schemeClr val="tx1"/>
            </a:outerShdw>
          </a:effectLst>
        </p:spPr>
        <p:txBody>
          <a:bodyPr rtlCol="0" anchor="ctr"/>
          <a:lstStyle/>
          <a:p>
            <a:pPr algn="ctr"/>
            <a:endParaRPr 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6782873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7.40741E-7 L 0.26432 -0.00463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16" y="-231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4.44444E-6 L 0.26315 -0.00973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51" y="-486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4.81481E-6 L 0.225 -0.00463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50" y="-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4" grpId="0"/>
      <p:bldP spid="55" grpId="0" animBg="1"/>
      <p:bldP spid="56" grpId="0" animBg="1"/>
      <p:bldP spid="56" grpId="1" animBg="1"/>
      <p:bldP spid="57" grpId="0" animBg="1"/>
      <p:bldP spid="57" grpId="1" animBg="1"/>
      <p:bldP spid="58" grpId="0" animBg="1"/>
      <p:bldP spid="59" grpId="0"/>
      <p:bldP spid="60" grpId="0"/>
      <p:bldP spid="61" grpId="0" animBg="1"/>
      <p:bldP spid="61" grpId="1"/>
      <p:bldP spid="62" grpId="0"/>
      <p:bldP spid="63" grpId="0"/>
      <p:bldP spid="65" grpId="0"/>
      <p:bldP spid="1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xmlns="" id="{41F1C127-3D1A-4E44-9BB0-4EADC4AF1A7F}"/>
              </a:ext>
            </a:extLst>
          </p:cNvPr>
          <p:cNvSpPr txBox="1"/>
          <p:nvPr/>
        </p:nvSpPr>
        <p:spPr>
          <a:xfrm>
            <a:off x="304800" y="389334"/>
            <a:ext cx="11506200" cy="6079331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7030A0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7030A0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7030A0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1" name="Group 26">
            <a:extLst>
              <a:ext uri="{FF2B5EF4-FFF2-40B4-BE49-F238E27FC236}">
                <a16:creationId xmlns:a16="http://schemas.microsoft.com/office/drawing/2014/main" xmlns="" id="{75F4593E-2283-4151-9513-950050EF4BF2}"/>
              </a:ext>
            </a:extLst>
          </p:cNvPr>
          <p:cNvGrpSpPr>
            <a:grpSpLocks/>
          </p:cNvGrpSpPr>
          <p:nvPr/>
        </p:nvGrpSpPr>
        <p:grpSpPr bwMode="auto">
          <a:xfrm>
            <a:off x="3186412" y="1981200"/>
            <a:ext cx="5772150" cy="0"/>
            <a:chOff x="480" y="2160"/>
            <a:chExt cx="4848" cy="0"/>
          </a:xfrm>
        </p:grpSpPr>
        <p:sp>
          <p:nvSpPr>
            <p:cNvPr id="52" name="Line 6">
              <a:extLst>
                <a:ext uri="{FF2B5EF4-FFF2-40B4-BE49-F238E27FC236}">
                  <a16:creationId xmlns:a16="http://schemas.microsoft.com/office/drawing/2014/main" xmlns="" id="{FF337612-A5A3-4E2D-8A9A-D4C7344F8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" y="2160"/>
              <a:ext cx="254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53" name="Line 7">
              <a:extLst>
                <a:ext uri="{FF2B5EF4-FFF2-40B4-BE49-F238E27FC236}">
                  <a16:creationId xmlns:a16="http://schemas.microsoft.com/office/drawing/2014/main" xmlns="" id="{58A3F050-AAED-41D7-BA76-4ED0B091D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4" y="2160"/>
              <a:ext cx="230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</p:grpSp>
      <p:sp>
        <p:nvSpPr>
          <p:cNvPr id="54" name="Text Box 8">
            <a:extLst>
              <a:ext uri="{FF2B5EF4-FFF2-40B4-BE49-F238E27FC236}">
                <a16:creationId xmlns:a16="http://schemas.microsoft.com/office/drawing/2014/main" xmlns="" id="{DD86D438-2DE2-48B6-8BA1-44036857F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3912" y="2168228"/>
            <a:ext cx="4000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</a:t>
            </a:r>
          </a:p>
        </p:txBody>
      </p:sp>
      <p:sp>
        <p:nvSpPr>
          <p:cNvPr id="55" name="AutoShape 9">
            <a:extLst>
              <a:ext uri="{FF2B5EF4-FFF2-40B4-BE49-F238E27FC236}">
                <a16:creationId xmlns:a16="http://schemas.microsoft.com/office/drawing/2014/main" xmlns="" id="{9A619A41-7009-4894-A0DB-D746046B840D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4596112" y="342900"/>
            <a:ext cx="152400" cy="2971800"/>
          </a:xfrm>
          <a:prstGeom prst="rightBracket">
            <a:avLst>
              <a:gd name="adj" fmla="val 1300000"/>
            </a:avLst>
          </a:prstGeom>
          <a:noFill/>
          <a:ln w="38100">
            <a:solidFill>
              <a:srgbClr val="6633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SG" alt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56" name="Text Box 11">
            <a:extLst>
              <a:ext uri="{FF2B5EF4-FFF2-40B4-BE49-F238E27FC236}">
                <a16:creationId xmlns:a16="http://schemas.microsoft.com/office/drawing/2014/main" xmlns="" id="{7A01AFF1-547E-474D-AB82-3AB1541AC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3937" y="502690"/>
            <a:ext cx="3222434" cy="523220"/>
          </a:xfrm>
          <a:prstGeom prst="rect">
            <a:avLst/>
          </a:prstGeom>
          <a:solidFill>
            <a:sysClr val="window" lastClr="FFFFFF"/>
          </a:solidFill>
          <a:ln w="9525">
            <a:solidFill>
              <a:sysClr val="window" lastClr="FFFFFF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 </a:t>
            </a:r>
            <a:r>
              <a:rPr kumimoji="0" lang="en-US" altLang="vi-VN" sz="2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v = 36km</a:t>
            </a:r>
            <a:r>
              <a:rPr kumimoji="0" lang="en-US" altLang="vi-VN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/</a:t>
            </a:r>
            <a:r>
              <a:rPr kumimoji="0" lang="en-US" altLang="vi-VN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giờ</a:t>
            </a:r>
            <a:endParaRPr kumimoji="0" lang="en-US" altLang="vi-VN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57" name="Line 12">
            <a:extLst>
              <a:ext uri="{FF2B5EF4-FFF2-40B4-BE49-F238E27FC236}">
                <a16:creationId xmlns:a16="http://schemas.microsoft.com/office/drawing/2014/main" xmlns="" id="{EDE410FA-75BA-4AE4-8483-202892B4D5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55617" y="1090838"/>
            <a:ext cx="861590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58" name="Line 13">
            <a:extLst>
              <a:ext uri="{FF2B5EF4-FFF2-40B4-BE49-F238E27FC236}">
                <a16:creationId xmlns:a16="http://schemas.microsoft.com/office/drawing/2014/main" xmlns="" id="{F57CF8D0-D8D8-4A09-856C-41694984EC49}"/>
              </a:ext>
            </a:extLst>
          </p:cNvPr>
          <p:cNvSpPr>
            <a:spLocks noChangeShapeType="1"/>
          </p:cNvSpPr>
          <p:nvPr/>
        </p:nvSpPr>
        <p:spPr bwMode="auto">
          <a:xfrm>
            <a:off x="6443962" y="1122417"/>
            <a:ext cx="752475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59" name="Text Box 14">
            <a:extLst>
              <a:ext uri="{FF2B5EF4-FFF2-40B4-BE49-F238E27FC236}">
                <a16:creationId xmlns:a16="http://schemas.microsoft.com/office/drawing/2014/main" xmlns="" id="{7215A5B3-442B-411A-BEC5-D062971D4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6862" y="2168228"/>
            <a:ext cx="4000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</a:t>
            </a:r>
          </a:p>
        </p:txBody>
      </p:sp>
      <p:sp>
        <p:nvSpPr>
          <p:cNvPr id="60" name="Text Box 18">
            <a:extLst>
              <a:ext uri="{FF2B5EF4-FFF2-40B4-BE49-F238E27FC236}">
                <a16:creationId xmlns:a16="http://schemas.microsoft.com/office/drawing/2014/main" xmlns="" id="{276E6ED5-1850-4B17-97FC-FB8FD70CE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0028" y="2170093"/>
            <a:ext cx="22860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Gặp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nhau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lúc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mấy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giờ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?</a:t>
            </a:r>
          </a:p>
        </p:txBody>
      </p:sp>
      <p:sp>
        <p:nvSpPr>
          <p:cNvPr id="62" name="Text Box 20">
            <a:extLst>
              <a:ext uri="{FF2B5EF4-FFF2-40B4-BE49-F238E27FC236}">
                <a16:creationId xmlns:a16="http://schemas.microsoft.com/office/drawing/2014/main" xmlns="" id="{501206C0-D60C-4D08-AB89-45FBFCB504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4912" y="474105"/>
            <a:ext cx="27622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 = </a:t>
            </a:r>
            <a:r>
              <a:rPr kumimoji="0" lang="en-US" altLang="vi-VN" sz="2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54km</a:t>
            </a:r>
            <a:r>
              <a:rPr kumimoji="0" lang="en-US" alt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/</a:t>
            </a:r>
            <a:r>
              <a:rPr kumimoji="0" lang="en-US" altLang="vi-V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giờ</a:t>
            </a:r>
            <a:endParaRPr kumimoji="0" lang="en-US" alt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xmlns="" id="{DECF68ED-9B3A-44D7-AF0F-E6AE3D1F824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5" t="5556" r="16250" b="45556"/>
          <a:stretch/>
        </p:blipFill>
        <p:spPr>
          <a:xfrm>
            <a:off x="5940804" y="1147465"/>
            <a:ext cx="1045257" cy="97853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CB7C8A9-5879-4096-ABA4-7FD6CEDC82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2133600" y="1140911"/>
            <a:ext cx="1219094" cy="957860"/>
          </a:xfrm>
          <a:prstGeom prst="rect">
            <a:avLst/>
          </a:prstGeom>
        </p:spPr>
      </p:pic>
      <p:sp>
        <p:nvSpPr>
          <p:cNvPr id="13" name="Star: 5 Points 12">
            <a:extLst>
              <a:ext uri="{FF2B5EF4-FFF2-40B4-BE49-F238E27FC236}">
                <a16:creationId xmlns:a16="http://schemas.microsoft.com/office/drawing/2014/main" xmlns="" id="{CD517B8B-370D-4E98-A808-829D03918A34}"/>
              </a:ext>
            </a:extLst>
          </p:cNvPr>
          <p:cNvSpPr/>
          <p:nvPr/>
        </p:nvSpPr>
        <p:spPr>
          <a:xfrm>
            <a:off x="8806162" y="1706566"/>
            <a:ext cx="400050" cy="461662"/>
          </a:xfrm>
          <a:prstGeom prst="star5">
            <a:avLst/>
          </a:prstGeom>
          <a:solidFill>
            <a:srgbClr val="FFFF0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schemeClr val="tx1"/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tan One"/>
              <a:cs typeface="+mn-cs"/>
            </a:endParaRPr>
          </a:p>
        </p:txBody>
      </p:sp>
      <p:sp>
        <p:nvSpPr>
          <p:cNvPr id="33" name="TextBox 20">
            <a:extLst>
              <a:ext uri="{FF2B5EF4-FFF2-40B4-BE49-F238E27FC236}">
                <a16:creationId xmlns:a16="http://schemas.microsoft.com/office/drawing/2014/main" xmlns="" id="{D5A30983-70DF-4903-A745-F10DD12B9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612" y="3128285"/>
            <a:ext cx="321789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32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Hướng dẫn:</a:t>
            </a:r>
            <a:endParaRPr lang="vi-VN" sz="320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EE25EE0-0AE9-44F6-9CAC-984D935A06D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5611">
            <a:off x="-288128" y="2561169"/>
            <a:ext cx="2421728" cy="1362222"/>
          </a:xfrm>
          <a:prstGeom prst="rect">
            <a:avLst/>
          </a:prstGeom>
        </p:spPr>
      </p:pic>
      <p:sp>
        <p:nvSpPr>
          <p:cNvPr id="36" name="TextBox 20">
            <a:extLst>
              <a:ext uri="{FF2B5EF4-FFF2-40B4-BE49-F238E27FC236}">
                <a16:creationId xmlns:a16="http://schemas.microsoft.com/office/drawing/2014/main" xmlns="" id="{8BAEB975-D155-4A4B-8980-F97C1189E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4262" y="3777179"/>
            <a:ext cx="10439400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thời gian xe máy đi trước ô tô.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quãng đường xe máy đi trước ô tô ( khoảng cách 2 xe).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hiệu vận tốc hai xe.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thời gian ô tô đi để đuổi kịp xe máy.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Tính xem ô tô đuổi kịp xe máy lúc mấy giờ?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</a:t>
            </a:r>
          </a:p>
          <a:p>
            <a:pPr eaLnBrk="1" hangingPunct="1"/>
            <a:endParaRPr lang="vi-VN" sz="320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4" name="TextBox 20">
            <a:extLst>
              <a:ext uri="{FF2B5EF4-FFF2-40B4-BE49-F238E27FC236}">
                <a16:creationId xmlns:a16="http://schemas.microsoft.com/office/drawing/2014/main" xmlns="" id="{4A924C42-8EEA-4B6C-A6B4-578D5141BF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0759" y="1119367"/>
            <a:ext cx="321789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3200">
                <a:latin typeface="Calibri" panose="020F0502020204030204" pitchFamily="34" charset="0"/>
                <a:cs typeface="Calibri" panose="020F0502020204030204" pitchFamily="34" charset="0"/>
              </a:rPr>
              <a:t>? km</a:t>
            </a:r>
            <a:endParaRPr lang="vi-VN" sz="32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7" name="TextBox 20">
            <a:extLst>
              <a:ext uri="{FF2B5EF4-FFF2-40B4-BE49-F238E27FC236}">
                <a16:creationId xmlns:a16="http://schemas.microsoft.com/office/drawing/2014/main" xmlns="" id="{2359AE9B-BE8C-4A5D-9081-F393F0936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6412" y="2285620"/>
            <a:ext cx="321789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3200">
                <a:latin typeface="Calibri" panose="020F0502020204030204" pitchFamily="34" charset="0"/>
                <a:cs typeface="Calibri" panose="020F0502020204030204" pitchFamily="34" charset="0"/>
              </a:rPr>
              <a:t>? thời gian</a:t>
            </a:r>
            <a:endParaRPr lang="vi-VN" sz="32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61276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xmlns="" id="{41F1C127-3D1A-4E44-9BB0-4EADC4AF1A7F}"/>
              </a:ext>
            </a:extLst>
          </p:cNvPr>
          <p:cNvSpPr txBox="1"/>
          <p:nvPr/>
        </p:nvSpPr>
        <p:spPr>
          <a:xfrm>
            <a:off x="342900" y="389334"/>
            <a:ext cx="11506200" cy="6079331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EE25EE0-0AE9-44F6-9CAC-984D935A06D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5611">
            <a:off x="-197801" y="421125"/>
            <a:ext cx="2421728" cy="1362222"/>
          </a:xfrm>
          <a:prstGeom prst="rect">
            <a:avLst/>
          </a:prstGeom>
        </p:spPr>
      </p:pic>
      <p:sp>
        <p:nvSpPr>
          <p:cNvPr id="36" name="TextBox 20">
            <a:extLst>
              <a:ext uri="{FF2B5EF4-FFF2-40B4-BE49-F238E27FC236}">
                <a16:creationId xmlns:a16="http://schemas.microsoft.com/office/drawing/2014/main" xmlns="" id="{8BAEB975-D155-4A4B-8980-F97C1189E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427285"/>
            <a:ext cx="130678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sng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</p:txBody>
      </p:sp>
      <p:sp>
        <p:nvSpPr>
          <p:cNvPr id="22" name="TextBox 20">
            <a:extLst>
              <a:ext uri="{FF2B5EF4-FFF2-40B4-BE49-F238E27FC236}">
                <a16:creationId xmlns:a16="http://schemas.microsoft.com/office/drawing/2014/main" xmlns="" id="{AAD3465F-55F1-4B15-A8CF-4F2010337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835" y="1113439"/>
            <a:ext cx="10736330" cy="1292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vi-VN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 gian xe máy đi trước ô tô là:</a:t>
            </a:r>
          </a:p>
          <a:p>
            <a:pPr lvl="0" algn="ctr"/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 11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 7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 – 8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 37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 = 2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 30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 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		 	       </a:t>
            </a:r>
            <a:r>
              <a:rPr lang="vi-VN" sz="26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2,5 giờ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xmlns="" id="{4C1932C3-C641-4FCC-A414-65CE6A076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23622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vi-VN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 khi ô tô khởi hành xe máy đã đi được quãng đường</a:t>
            </a:r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260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 algn="ctr"/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x 2,5 = 90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(km)</a:t>
            </a:r>
          </a:p>
        </p:txBody>
      </p:sp>
      <p:sp>
        <p:nvSpPr>
          <p:cNvPr id="24" name="TextBox 20">
            <a:extLst>
              <a:ext uri="{FF2B5EF4-FFF2-40B4-BE49-F238E27FC236}">
                <a16:creationId xmlns:a16="http://schemas.microsoft.com/office/drawing/2014/main" xmlns="" id="{456A0743-D8BC-44D2-B08C-43FFE0D7C3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32004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Hiệu vận tốc hai xe là:</a:t>
            </a:r>
            <a:endParaRPr lang="vi-VN" sz="260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 algn="ctr"/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54 – 36 = 18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(km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/giờ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sp>
        <p:nvSpPr>
          <p:cNvPr id="25" name="TextBox 20">
            <a:extLst>
              <a:ext uri="{FF2B5EF4-FFF2-40B4-BE49-F238E27FC236}">
                <a16:creationId xmlns:a16="http://schemas.microsoft.com/office/drawing/2014/main" xmlns="" id="{0A599A84-CC1C-4140-8F8C-B02E32DBE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40386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 gian đi để ô tô đuổi kịp xe máy là:</a:t>
            </a:r>
          </a:p>
          <a:p>
            <a:pPr lvl="0" algn="ctr"/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90 : 18 = 5 (giờ)</a:t>
            </a:r>
          </a:p>
        </p:txBody>
      </p:sp>
      <p:sp>
        <p:nvSpPr>
          <p:cNvPr id="26" name="TextBox 20">
            <a:extLst>
              <a:ext uri="{FF2B5EF4-FFF2-40B4-BE49-F238E27FC236}">
                <a16:creationId xmlns:a16="http://schemas.microsoft.com/office/drawing/2014/main" xmlns="" id="{D36F86A6-011D-4845-8D24-132F3FAAF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48768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 tô đuổi kịp xe máy lúc:</a:t>
            </a:r>
          </a:p>
          <a:p>
            <a:pPr lvl="0" algn="ctr"/>
            <a:r>
              <a:rPr lang="en-US" sz="26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11 giờ 7 phút + 5 giờ = 16 giờ 7 phút</a:t>
            </a: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xmlns="" id="{C5A81A0F-996F-4FD1-A154-488A0F940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819508"/>
            <a:ext cx="11342717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16 giờ 7 phút</a:t>
            </a:r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xmlns="" id="{46479C7D-8008-4113-9DA3-E7726D1C04E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5611">
            <a:off x="10147194" y="5147953"/>
            <a:ext cx="2421728" cy="13622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60584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2718220" y="954910"/>
            <a:ext cx="3490293" cy="5824613"/>
            <a:chOff x="7753350" y="4092942"/>
            <a:chExt cx="2228850" cy="3719512"/>
          </a:xfrm>
        </p:grpSpPr>
        <p:sp>
          <p:nvSpPr>
            <p:cNvPr id="92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3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4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6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7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3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4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8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9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0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1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2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3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4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5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6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7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8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9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0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5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6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31" name="Freeform 8"/>
          <p:cNvSpPr>
            <a:spLocks noEditPoints="1"/>
          </p:cNvSpPr>
          <p:nvPr/>
        </p:nvSpPr>
        <p:spPr bwMode="auto">
          <a:xfrm>
            <a:off x="534104" y="2569131"/>
            <a:ext cx="6262475" cy="4469658"/>
          </a:xfrm>
          <a:custGeom>
            <a:avLst/>
            <a:gdLst>
              <a:gd name="T0" fmla="*/ 257 w 463"/>
              <a:gd name="T1" fmla="*/ 1 h 330"/>
              <a:gd name="T2" fmla="*/ 103 w 463"/>
              <a:gd name="T3" fmla="*/ 21 h 330"/>
              <a:gd name="T4" fmla="*/ 206 w 463"/>
              <a:gd name="T5" fmla="*/ 19 h 330"/>
              <a:gd name="T6" fmla="*/ 308 w 463"/>
              <a:gd name="T7" fmla="*/ 21 h 330"/>
              <a:gd name="T8" fmla="*/ 113 w 463"/>
              <a:gd name="T9" fmla="*/ 42 h 330"/>
              <a:gd name="T10" fmla="*/ 236 w 463"/>
              <a:gd name="T11" fmla="*/ 44 h 330"/>
              <a:gd name="T12" fmla="*/ 341 w 463"/>
              <a:gd name="T13" fmla="*/ 41 h 330"/>
              <a:gd name="T14" fmla="*/ 62 w 463"/>
              <a:gd name="T15" fmla="*/ 61 h 330"/>
              <a:gd name="T16" fmla="*/ 161 w 463"/>
              <a:gd name="T17" fmla="*/ 62 h 330"/>
              <a:gd name="T18" fmla="*/ 267 w 463"/>
              <a:gd name="T19" fmla="*/ 66 h 330"/>
              <a:gd name="T20" fmla="*/ 391 w 463"/>
              <a:gd name="T21" fmla="*/ 62 h 330"/>
              <a:gd name="T22" fmla="*/ 94 w 463"/>
              <a:gd name="T23" fmla="*/ 83 h 330"/>
              <a:gd name="T24" fmla="*/ 195 w 463"/>
              <a:gd name="T25" fmla="*/ 76 h 330"/>
              <a:gd name="T26" fmla="*/ 293 w 463"/>
              <a:gd name="T27" fmla="*/ 83 h 330"/>
              <a:gd name="T28" fmla="*/ 401 w 463"/>
              <a:gd name="T29" fmla="*/ 84 h 330"/>
              <a:gd name="T30" fmla="*/ 62 w 463"/>
              <a:gd name="T31" fmla="*/ 105 h 330"/>
              <a:gd name="T32" fmla="*/ 172 w 463"/>
              <a:gd name="T33" fmla="*/ 103 h 330"/>
              <a:gd name="T34" fmla="*/ 267 w 463"/>
              <a:gd name="T35" fmla="*/ 95 h 330"/>
              <a:gd name="T36" fmla="*/ 368 w 463"/>
              <a:gd name="T37" fmla="*/ 103 h 330"/>
              <a:gd name="T38" fmla="*/ 31 w 463"/>
              <a:gd name="T39" fmla="*/ 124 h 330"/>
              <a:gd name="T40" fmla="*/ 154 w 463"/>
              <a:gd name="T41" fmla="*/ 132 h 330"/>
              <a:gd name="T42" fmla="*/ 268 w 463"/>
              <a:gd name="T43" fmla="*/ 124 h 330"/>
              <a:gd name="T44" fmla="*/ 360 w 463"/>
              <a:gd name="T45" fmla="*/ 119 h 330"/>
              <a:gd name="T46" fmla="*/ 463 w 463"/>
              <a:gd name="T47" fmla="*/ 124 h 330"/>
              <a:gd name="T48" fmla="*/ 82 w 463"/>
              <a:gd name="T49" fmla="*/ 148 h 330"/>
              <a:gd name="T50" fmla="*/ 206 w 463"/>
              <a:gd name="T51" fmla="*/ 155 h 330"/>
              <a:gd name="T52" fmla="*/ 317 w 463"/>
              <a:gd name="T53" fmla="*/ 144 h 330"/>
              <a:gd name="T54" fmla="*/ 411 w 463"/>
              <a:gd name="T55" fmla="*/ 143 h 330"/>
              <a:gd name="T56" fmla="*/ 49 w 463"/>
              <a:gd name="T57" fmla="*/ 165 h 330"/>
              <a:gd name="T58" fmla="*/ 154 w 463"/>
              <a:gd name="T59" fmla="*/ 175 h 330"/>
              <a:gd name="T60" fmla="*/ 278 w 463"/>
              <a:gd name="T61" fmla="*/ 176 h 330"/>
              <a:gd name="T62" fmla="*/ 384 w 463"/>
              <a:gd name="T63" fmla="*/ 165 h 330"/>
              <a:gd name="T64" fmla="*/ 0 w 463"/>
              <a:gd name="T65" fmla="*/ 185 h 330"/>
              <a:gd name="T66" fmla="*/ 97 w 463"/>
              <a:gd name="T67" fmla="*/ 185 h 330"/>
              <a:gd name="T68" fmla="*/ 206 w 463"/>
              <a:gd name="T69" fmla="*/ 196 h 330"/>
              <a:gd name="T70" fmla="*/ 329 w 463"/>
              <a:gd name="T71" fmla="*/ 192 h 330"/>
              <a:gd name="T72" fmla="*/ 433 w 463"/>
              <a:gd name="T73" fmla="*/ 185 h 330"/>
              <a:gd name="T74" fmla="*/ 72 w 463"/>
              <a:gd name="T75" fmla="*/ 204 h 330"/>
              <a:gd name="T76" fmla="*/ 165 w 463"/>
              <a:gd name="T77" fmla="*/ 206 h 330"/>
              <a:gd name="T78" fmla="*/ 278 w 463"/>
              <a:gd name="T79" fmla="*/ 217 h 330"/>
              <a:gd name="T80" fmla="*/ 401 w 463"/>
              <a:gd name="T81" fmla="*/ 208 h 330"/>
              <a:gd name="T82" fmla="*/ 21 w 463"/>
              <a:gd name="T83" fmla="*/ 227 h 330"/>
              <a:gd name="T84" fmla="*/ 123 w 463"/>
              <a:gd name="T85" fmla="*/ 221 h 330"/>
              <a:gd name="T86" fmla="*/ 217 w 463"/>
              <a:gd name="T87" fmla="*/ 227 h 330"/>
              <a:gd name="T88" fmla="*/ 329 w 463"/>
              <a:gd name="T89" fmla="*/ 231 h 330"/>
              <a:gd name="T90" fmla="*/ 31 w 463"/>
              <a:gd name="T91" fmla="*/ 247 h 330"/>
              <a:gd name="T92" fmla="*/ 138 w 463"/>
              <a:gd name="T93" fmla="*/ 247 h 330"/>
              <a:gd name="T94" fmla="*/ 236 w 463"/>
              <a:gd name="T95" fmla="*/ 240 h 330"/>
              <a:gd name="T96" fmla="*/ 336 w 463"/>
              <a:gd name="T97" fmla="*/ 247 h 330"/>
              <a:gd name="T98" fmla="*/ 442 w 463"/>
              <a:gd name="T99" fmla="*/ 247 h 330"/>
              <a:gd name="T100" fmla="*/ 144 w 463"/>
              <a:gd name="T101" fmla="*/ 271 h 330"/>
              <a:gd name="T102" fmla="*/ 251 w 463"/>
              <a:gd name="T103" fmla="*/ 268 h 330"/>
              <a:gd name="T104" fmla="*/ 350 w 463"/>
              <a:gd name="T105" fmla="*/ 266 h 330"/>
              <a:gd name="T106" fmla="*/ 92 w 463"/>
              <a:gd name="T107" fmla="*/ 288 h 330"/>
              <a:gd name="T108" fmla="*/ 195 w 463"/>
              <a:gd name="T109" fmla="*/ 291 h 330"/>
              <a:gd name="T110" fmla="*/ 319 w 463"/>
              <a:gd name="T111" fmla="*/ 290 h 330"/>
              <a:gd name="T112" fmla="*/ 82 w 463"/>
              <a:gd name="T113" fmla="*/ 309 h 330"/>
              <a:gd name="T114" fmla="*/ 185 w 463"/>
              <a:gd name="T115" fmla="*/ 308 h 330"/>
              <a:gd name="T116" fmla="*/ 287 w 463"/>
              <a:gd name="T117" fmla="*/ 309 h 330"/>
              <a:gd name="T118" fmla="*/ 154 w 463"/>
              <a:gd name="T119" fmla="*/ 330 h 330"/>
              <a:gd name="T120" fmla="*/ 278 w 463"/>
              <a:gd name="T121" fmla="*/ 33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3" h="330">
                <a:moveTo>
                  <a:pt x="154" y="0"/>
                </a:move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lose/>
                <a:moveTo>
                  <a:pt x="175" y="1"/>
                </a:moveTo>
                <a:cubicBezTo>
                  <a:pt x="175" y="1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1"/>
                  <a:pt x="175" y="1"/>
                </a:cubicBezTo>
                <a:close/>
                <a:moveTo>
                  <a:pt x="195" y="1"/>
                </a:moveTo>
                <a:cubicBezTo>
                  <a:pt x="195" y="1"/>
                  <a:pt x="196" y="1"/>
                  <a:pt x="196" y="0"/>
                </a:cubicBezTo>
                <a:cubicBezTo>
                  <a:pt x="196" y="0"/>
                  <a:pt x="195" y="0"/>
                  <a:pt x="195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1"/>
                  <a:pt x="216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0"/>
                  <a:pt x="215" y="0"/>
                  <a:pt x="215" y="0"/>
                </a:cubicBezTo>
                <a:cubicBezTo>
                  <a:pt x="215" y="1"/>
                  <a:pt x="216" y="1"/>
                  <a:pt x="216" y="1"/>
                </a:cubicBezTo>
                <a:close/>
                <a:moveTo>
                  <a:pt x="236" y="1"/>
                </a:moveTo>
                <a:cubicBezTo>
                  <a:pt x="237" y="1"/>
                  <a:pt x="237" y="1"/>
                  <a:pt x="237" y="0"/>
                </a:cubicBez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36" y="1"/>
                  <a:pt x="236" y="1"/>
                  <a:pt x="236" y="1"/>
                </a:cubicBezTo>
                <a:close/>
                <a:moveTo>
                  <a:pt x="257" y="1"/>
                </a:moveTo>
                <a:cubicBezTo>
                  <a:pt x="257" y="1"/>
                  <a:pt x="257" y="1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0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1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1"/>
                  <a:pt x="298" y="1"/>
                </a:cubicBezTo>
                <a:close/>
                <a:moveTo>
                  <a:pt x="319" y="0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lose/>
                <a:moveTo>
                  <a:pt x="82" y="21"/>
                </a:move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3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0"/>
                  <a:pt x="123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2"/>
                </a:moveTo>
                <a:cubicBezTo>
                  <a:pt x="144" y="22"/>
                  <a:pt x="145" y="21"/>
                  <a:pt x="145" y="21"/>
                </a:cubicBezTo>
                <a:cubicBezTo>
                  <a:pt x="145" y="20"/>
                  <a:pt x="144" y="20"/>
                  <a:pt x="144" y="20"/>
                </a:cubicBezTo>
                <a:cubicBezTo>
                  <a:pt x="143" y="20"/>
                  <a:pt x="143" y="20"/>
                  <a:pt x="143" y="21"/>
                </a:cubicBezTo>
                <a:cubicBezTo>
                  <a:pt x="143" y="21"/>
                  <a:pt x="143" y="22"/>
                  <a:pt x="144" y="22"/>
                </a:cubicBezTo>
                <a:close/>
                <a:moveTo>
                  <a:pt x="164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0"/>
                  <a:pt x="165" y="20"/>
                  <a:pt x="164" y="20"/>
                </a:cubicBezTo>
                <a:cubicBezTo>
                  <a:pt x="164" y="20"/>
                  <a:pt x="163" y="20"/>
                  <a:pt x="163" y="21"/>
                </a:cubicBezTo>
                <a:cubicBezTo>
                  <a:pt x="163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6" y="22"/>
                  <a:pt x="186" y="22"/>
                  <a:pt x="186" y="21"/>
                </a:cubicBezTo>
                <a:cubicBezTo>
                  <a:pt x="186" y="20"/>
                  <a:pt x="186" y="20"/>
                  <a:pt x="185" y="20"/>
                </a:cubicBezTo>
                <a:cubicBezTo>
                  <a:pt x="184" y="20"/>
                  <a:pt x="184" y="20"/>
                  <a:pt x="184" y="21"/>
                </a:cubicBezTo>
                <a:cubicBezTo>
                  <a:pt x="184" y="22"/>
                  <a:pt x="184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7" y="22"/>
                  <a:pt x="207" y="21"/>
                </a:cubicBezTo>
                <a:cubicBezTo>
                  <a:pt x="207" y="20"/>
                  <a:pt x="206" y="19"/>
                  <a:pt x="206" y="19"/>
                </a:cubicBezTo>
                <a:cubicBezTo>
                  <a:pt x="205" y="19"/>
                  <a:pt x="204" y="20"/>
                  <a:pt x="204" y="21"/>
                </a:cubicBezTo>
                <a:cubicBezTo>
                  <a:pt x="204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19"/>
                  <a:pt x="226" y="19"/>
                </a:cubicBezTo>
                <a:cubicBezTo>
                  <a:pt x="225" y="19"/>
                  <a:pt x="225" y="20"/>
                  <a:pt x="225" y="21"/>
                </a:cubicBezTo>
                <a:cubicBezTo>
                  <a:pt x="225" y="22"/>
                  <a:pt x="225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0"/>
                  <a:pt x="247" y="20"/>
                  <a:pt x="247" y="20"/>
                </a:cubicBezTo>
                <a:cubicBezTo>
                  <a:pt x="246" y="20"/>
                  <a:pt x="245" y="20"/>
                  <a:pt x="245" y="21"/>
                </a:cubicBezTo>
                <a:cubicBezTo>
                  <a:pt x="245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0"/>
                  <a:pt x="268" y="20"/>
                  <a:pt x="267" y="20"/>
                </a:cubicBezTo>
                <a:cubicBezTo>
                  <a:pt x="267" y="20"/>
                  <a:pt x="266" y="20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1"/>
                  <a:pt x="289" y="21"/>
                </a:cubicBezTo>
                <a:cubicBezTo>
                  <a:pt x="289" y="20"/>
                  <a:pt x="288" y="20"/>
                  <a:pt x="288" y="20"/>
                </a:cubicBezTo>
                <a:cubicBezTo>
                  <a:pt x="287" y="20"/>
                  <a:pt x="287" y="20"/>
                  <a:pt x="287" y="21"/>
                </a:cubicBezTo>
                <a:cubicBezTo>
                  <a:pt x="287" y="21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1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8" y="21"/>
                  <a:pt x="308" y="21"/>
                </a:cubicBezTo>
                <a:cubicBezTo>
                  <a:pt x="308" y="21"/>
                  <a:pt x="308" y="22"/>
                  <a:pt x="308" y="22"/>
                </a:cubicBezTo>
                <a:close/>
                <a:moveTo>
                  <a:pt x="329" y="21"/>
                </a:moveTo>
                <a:cubicBezTo>
                  <a:pt x="329" y="21"/>
                  <a:pt x="329" y="21"/>
                  <a:pt x="329" y="21"/>
                </a:cubicBezTo>
                <a:cubicBezTo>
                  <a:pt x="329" y="21"/>
                  <a:pt x="329" y="20"/>
                  <a:pt x="329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1"/>
                  <a:pt x="329" y="21"/>
                </a:cubicBezTo>
                <a:close/>
                <a:moveTo>
                  <a:pt x="350" y="21"/>
                </a:move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49" y="21"/>
                  <a:pt x="349" y="21"/>
                  <a:pt x="349" y="21"/>
                </a:cubicBezTo>
                <a:cubicBezTo>
                  <a:pt x="349" y="21"/>
                  <a:pt x="349" y="21"/>
                  <a:pt x="350" y="21"/>
                </a:cubicBezTo>
                <a:close/>
                <a:moveTo>
                  <a:pt x="72" y="42"/>
                </a:moveTo>
                <a:cubicBezTo>
                  <a:pt x="72" y="42"/>
                  <a:pt x="72" y="42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2"/>
                  <a:pt x="72" y="42"/>
                  <a:pt x="72" y="42"/>
                </a:cubicBezTo>
                <a:close/>
                <a:moveTo>
                  <a:pt x="92" y="42"/>
                </a:moveTo>
                <a:cubicBezTo>
                  <a:pt x="93" y="42"/>
                  <a:pt x="93" y="42"/>
                  <a:pt x="93" y="41"/>
                </a:cubicBezTo>
                <a:cubicBezTo>
                  <a:pt x="93" y="41"/>
                  <a:pt x="93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2" y="42"/>
                  <a:pt x="92" y="42"/>
                  <a:pt x="92" y="42"/>
                </a:cubicBezTo>
                <a:close/>
                <a:moveTo>
                  <a:pt x="113" y="42"/>
                </a:moveTo>
                <a:cubicBezTo>
                  <a:pt x="114" y="42"/>
                  <a:pt x="114" y="42"/>
                  <a:pt x="114" y="41"/>
                </a:cubicBezTo>
                <a:cubicBezTo>
                  <a:pt x="114" y="41"/>
                  <a:pt x="114" y="41"/>
                  <a:pt x="113" y="41"/>
                </a:cubicBezTo>
                <a:cubicBezTo>
                  <a:pt x="113" y="41"/>
                  <a:pt x="112" y="41"/>
                  <a:pt x="112" y="41"/>
                </a:cubicBezTo>
                <a:cubicBezTo>
                  <a:pt x="112" y="42"/>
                  <a:pt x="113" y="42"/>
                  <a:pt x="113" y="42"/>
                </a:cubicBezTo>
                <a:close/>
                <a:moveTo>
                  <a:pt x="134" y="43"/>
                </a:moveTo>
                <a:cubicBezTo>
                  <a:pt x="134" y="43"/>
                  <a:pt x="135" y="42"/>
                  <a:pt x="135" y="41"/>
                </a:cubicBezTo>
                <a:cubicBezTo>
                  <a:pt x="135" y="41"/>
                  <a:pt x="134" y="40"/>
                  <a:pt x="134" y="40"/>
                </a:cubicBezTo>
                <a:cubicBezTo>
                  <a:pt x="133" y="40"/>
                  <a:pt x="132" y="41"/>
                  <a:pt x="132" y="41"/>
                </a:cubicBezTo>
                <a:cubicBezTo>
                  <a:pt x="132" y="42"/>
                  <a:pt x="133" y="43"/>
                  <a:pt x="134" y="43"/>
                </a:cubicBezTo>
                <a:close/>
                <a:moveTo>
                  <a:pt x="154" y="43"/>
                </a:moveTo>
                <a:cubicBezTo>
                  <a:pt x="155" y="43"/>
                  <a:pt x="156" y="43"/>
                  <a:pt x="156" y="41"/>
                </a:cubicBezTo>
                <a:cubicBezTo>
                  <a:pt x="156" y="40"/>
                  <a:pt x="155" y="40"/>
                  <a:pt x="154" y="40"/>
                </a:cubicBezTo>
                <a:cubicBezTo>
                  <a:pt x="153" y="40"/>
                  <a:pt x="152" y="40"/>
                  <a:pt x="152" y="41"/>
                </a:cubicBezTo>
                <a:cubicBezTo>
                  <a:pt x="152" y="43"/>
                  <a:pt x="153" y="43"/>
                  <a:pt x="154" y="43"/>
                </a:cubicBezTo>
                <a:close/>
                <a:moveTo>
                  <a:pt x="175" y="44"/>
                </a:moveTo>
                <a:cubicBezTo>
                  <a:pt x="176" y="44"/>
                  <a:pt x="177" y="43"/>
                  <a:pt x="177" y="41"/>
                </a:cubicBezTo>
                <a:cubicBezTo>
                  <a:pt x="177" y="40"/>
                  <a:pt x="176" y="39"/>
                  <a:pt x="175" y="39"/>
                </a:cubicBezTo>
                <a:cubicBezTo>
                  <a:pt x="173" y="39"/>
                  <a:pt x="172" y="40"/>
                  <a:pt x="172" y="41"/>
                </a:cubicBezTo>
                <a:cubicBezTo>
                  <a:pt x="172" y="43"/>
                  <a:pt x="173" y="44"/>
                  <a:pt x="175" y="44"/>
                </a:cubicBezTo>
                <a:close/>
                <a:moveTo>
                  <a:pt x="195" y="44"/>
                </a:moveTo>
                <a:cubicBezTo>
                  <a:pt x="197" y="44"/>
                  <a:pt x="198" y="43"/>
                  <a:pt x="198" y="41"/>
                </a:cubicBezTo>
                <a:cubicBezTo>
                  <a:pt x="198" y="40"/>
                  <a:pt x="197" y="39"/>
                  <a:pt x="195" y="39"/>
                </a:cubicBezTo>
                <a:cubicBezTo>
                  <a:pt x="194" y="39"/>
                  <a:pt x="193" y="40"/>
                  <a:pt x="193" y="41"/>
                </a:cubicBezTo>
                <a:cubicBezTo>
                  <a:pt x="193" y="43"/>
                  <a:pt x="194" y="44"/>
                  <a:pt x="195" y="44"/>
                </a:cubicBezTo>
                <a:close/>
                <a:moveTo>
                  <a:pt x="216" y="44"/>
                </a:moveTo>
                <a:cubicBezTo>
                  <a:pt x="217" y="44"/>
                  <a:pt x="219" y="43"/>
                  <a:pt x="219" y="41"/>
                </a:cubicBezTo>
                <a:cubicBezTo>
                  <a:pt x="219" y="40"/>
                  <a:pt x="217" y="39"/>
                  <a:pt x="216" y="39"/>
                </a:cubicBezTo>
                <a:cubicBezTo>
                  <a:pt x="214" y="39"/>
                  <a:pt x="213" y="40"/>
                  <a:pt x="213" y="41"/>
                </a:cubicBezTo>
                <a:cubicBezTo>
                  <a:pt x="213" y="43"/>
                  <a:pt x="214" y="44"/>
                  <a:pt x="216" y="44"/>
                </a:cubicBezTo>
                <a:close/>
                <a:moveTo>
                  <a:pt x="236" y="44"/>
                </a:moveTo>
                <a:cubicBezTo>
                  <a:pt x="238" y="44"/>
                  <a:pt x="239" y="43"/>
                  <a:pt x="239" y="41"/>
                </a:cubicBezTo>
                <a:cubicBezTo>
                  <a:pt x="239" y="40"/>
                  <a:pt x="238" y="39"/>
                  <a:pt x="236" y="39"/>
                </a:cubicBezTo>
                <a:cubicBezTo>
                  <a:pt x="235" y="39"/>
                  <a:pt x="234" y="40"/>
                  <a:pt x="234" y="41"/>
                </a:cubicBezTo>
                <a:cubicBezTo>
                  <a:pt x="234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9" y="44"/>
                  <a:pt x="260" y="43"/>
                  <a:pt x="260" y="41"/>
                </a:cubicBezTo>
                <a:cubicBezTo>
                  <a:pt x="260" y="40"/>
                  <a:pt x="259" y="39"/>
                  <a:pt x="257" y="39"/>
                </a:cubicBezTo>
                <a:cubicBezTo>
                  <a:pt x="255" y="39"/>
                  <a:pt x="254" y="40"/>
                  <a:pt x="254" y="41"/>
                </a:cubicBezTo>
                <a:cubicBezTo>
                  <a:pt x="254" y="43"/>
                  <a:pt x="255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1"/>
                </a:cubicBezTo>
                <a:cubicBezTo>
                  <a:pt x="280" y="40"/>
                  <a:pt x="279" y="39"/>
                  <a:pt x="278" y="39"/>
                </a:cubicBezTo>
                <a:cubicBezTo>
                  <a:pt x="276" y="39"/>
                  <a:pt x="275" y="40"/>
                  <a:pt x="275" y="41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1"/>
                </a:cubicBezTo>
                <a:cubicBezTo>
                  <a:pt x="300" y="40"/>
                  <a:pt x="299" y="39"/>
                  <a:pt x="298" y="39"/>
                </a:cubicBezTo>
                <a:cubicBezTo>
                  <a:pt x="297" y="39"/>
                  <a:pt x="296" y="40"/>
                  <a:pt x="296" y="41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3"/>
                </a:moveTo>
                <a:cubicBezTo>
                  <a:pt x="320" y="43"/>
                  <a:pt x="320" y="42"/>
                  <a:pt x="320" y="41"/>
                </a:cubicBezTo>
                <a:cubicBezTo>
                  <a:pt x="320" y="41"/>
                  <a:pt x="320" y="40"/>
                  <a:pt x="319" y="40"/>
                </a:cubicBezTo>
                <a:cubicBezTo>
                  <a:pt x="318" y="40"/>
                  <a:pt x="317" y="41"/>
                  <a:pt x="317" y="41"/>
                </a:cubicBezTo>
                <a:cubicBezTo>
                  <a:pt x="317" y="42"/>
                  <a:pt x="318" y="43"/>
                  <a:pt x="319" y="43"/>
                </a:cubicBezTo>
                <a:close/>
                <a:moveTo>
                  <a:pt x="339" y="43"/>
                </a:moveTo>
                <a:cubicBezTo>
                  <a:pt x="340" y="43"/>
                  <a:pt x="341" y="42"/>
                  <a:pt x="341" y="41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9" y="40"/>
                  <a:pt x="338" y="41"/>
                  <a:pt x="338" y="41"/>
                </a:cubicBezTo>
                <a:cubicBezTo>
                  <a:pt x="338" y="42"/>
                  <a:pt x="339" y="43"/>
                  <a:pt x="339" y="43"/>
                </a:cubicBezTo>
                <a:close/>
                <a:moveTo>
                  <a:pt x="360" y="42"/>
                </a:moveTo>
                <a:cubicBezTo>
                  <a:pt x="360" y="42"/>
                  <a:pt x="361" y="42"/>
                  <a:pt x="361" y="41"/>
                </a:cubicBezTo>
                <a:cubicBezTo>
                  <a:pt x="361" y="41"/>
                  <a:pt x="360" y="41"/>
                  <a:pt x="360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59" y="42"/>
                  <a:pt x="359" y="42"/>
                  <a:pt x="360" y="42"/>
                </a:cubicBezTo>
                <a:close/>
                <a:moveTo>
                  <a:pt x="380" y="42"/>
                </a:moveTo>
                <a:cubicBezTo>
                  <a:pt x="381" y="42"/>
                  <a:pt x="381" y="42"/>
                  <a:pt x="381" y="41"/>
                </a:cubicBezTo>
                <a:cubicBezTo>
                  <a:pt x="381" y="41"/>
                  <a:pt x="381" y="41"/>
                  <a:pt x="380" y="41"/>
                </a:cubicBezTo>
                <a:cubicBezTo>
                  <a:pt x="380" y="41"/>
                  <a:pt x="380" y="41"/>
                  <a:pt x="380" y="41"/>
                </a:cubicBezTo>
                <a:cubicBezTo>
                  <a:pt x="380" y="42"/>
                  <a:pt x="380" y="42"/>
                  <a:pt x="380" y="42"/>
                </a:cubicBezTo>
                <a:close/>
                <a:moveTo>
                  <a:pt x="401" y="42"/>
                </a:moveTo>
                <a:cubicBezTo>
                  <a:pt x="401" y="42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2"/>
                  <a:pt x="401" y="42"/>
                </a:cubicBezTo>
                <a:close/>
                <a:moveTo>
                  <a:pt x="41" y="62"/>
                </a:move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1"/>
                  <a:pt x="62" y="61"/>
                </a:cubicBezTo>
                <a:cubicBezTo>
                  <a:pt x="61" y="61"/>
                  <a:pt x="61" y="62"/>
                  <a:pt x="61" y="62"/>
                </a:cubicBezTo>
                <a:cubicBezTo>
                  <a:pt x="61" y="62"/>
                  <a:pt x="61" y="63"/>
                  <a:pt x="62" y="63"/>
                </a:cubicBezTo>
                <a:close/>
                <a:moveTo>
                  <a:pt x="82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1"/>
                  <a:pt x="83" y="61"/>
                  <a:pt x="82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3"/>
                  <a:pt x="81" y="63"/>
                  <a:pt x="82" y="63"/>
                </a:cubicBezTo>
                <a:close/>
                <a:moveTo>
                  <a:pt x="103" y="64"/>
                </a:moveTo>
                <a:cubicBezTo>
                  <a:pt x="104" y="64"/>
                  <a:pt x="105" y="63"/>
                  <a:pt x="105" y="62"/>
                </a:cubicBezTo>
                <a:cubicBezTo>
                  <a:pt x="105" y="61"/>
                  <a:pt x="104" y="60"/>
                  <a:pt x="103" y="60"/>
                </a:cubicBezTo>
                <a:cubicBezTo>
                  <a:pt x="102" y="60"/>
                  <a:pt x="101" y="61"/>
                  <a:pt x="101" y="62"/>
                </a:cubicBezTo>
                <a:cubicBezTo>
                  <a:pt x="101" y="63"/>
                  <a:pt x="102" y="64"/>
                  <a:pt x="103" y="64"/>
                </a:cubicBezTo>
                <a:close/>
                <a:moveTo>
                  <a:pt x="123" y="65"/>
                </a:moveTo>
                <a:cubicBezTo>
                  <a:pt x="125" y="65"/>
                  <a:pt x="126" y="63"/>
                  <a:pt x="126" y="62"/>
                </a:cubicBezTo>
                <a:cubicBezTo>
                  <a:pt x="126" y="61"/>
                  <a:pt x="125" y="59"/>
                  <a:pt x="123" y="59"/>
                </a:cubicBezTo>
                <a:cubicBezTo>
                  <a:pt x="122" y="59"/>
                  <a:pt x="121" y="61"/>
                  <a:pt x="121" y="62"/>
                </a:cubicBezTo>
                <a:cubicBezTo>
                  <a:pt x="121" y="63"/>
                  <a:pt x="122" y="65"/>
                  <a:pt x="123" y="65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0"/>
                  <a:pt x="146" y="59"/>
                  <a:pt x="144" y="59"/>
                </a:cubicBezTo>
                <a:cubicBezTo>
                  <a:pt x="142" y="59"/>
                  <a:pt x="141" y="60"/>
                  <a:pt x="141" y="62"/>
                </a:cubicBezTo>
                <a:cubicBezTo>
                  <a:pt x="141" y="64"/>
                  <a:pt x="142" y="65"/>
                  <a:pt x="144" y="65"/>
                </a:cubicBezTo>
                <a:close/>
                <a:moveTo>
                  <a:pt x="164" y="66"/>
                </a:moveTo>
                <a:cubicBezTo>
                  <a:pt x="167" y="66"/>
                  <a:pt x="168" y="64"/>
                  <a:pt x="168" y="62"/>
                </a:cubicBezTo>
                <a:cubicBezTo>
                  <a:pt x="168" y="60"/>
                  <a:pt x="167" y="58"/>
                  <a:pt x="164" y="58"/>
                </a:cubicBezTo>
                <a:cubicBezTo>
                  <a:pt x="162" y="58"/>
                  <a:pt x="161" y="60"/>
                  <a:pt x="161" y="62"/>
                </a:cubicBezTo>
                <a:cubicBezTo>
                  <a:pt x="161" y="64"/>
                  <a:pt x="162" y="66"/>
                  <a:pt x="164" y="66"/>
                </a:cubicBezTo>
                <a:close/>
                <a:moveTo>
                  <a:pt x="185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8"/>
                  <a:pt x="185" y="58"/>
                </a:cubicBezTo>
                <a:cubicBezTo>
                  <a:pt x="183" y="58"/>
                  <a:pt x="181" y="60"/>
                  <a:pt x="181" y="62"/>
                </a:cubicBezTo>
                <a:cubicBezTo>
                  <a:pt x="181" y="64"/>
                  <a:pt x="183" y="66"/>
                  <a:pt x="185" y="66"/>
                </a:cubicBezTo>
                <a:close/>
                <a:moveTo>
                  <a:pt x="206" y="67"/>
                </a:moveTo>
                <a:cubicBezTo>
                  <a:pt x="208" y="67"/>
                  <a:pt x="210" y="65"/>
                  <a:pt x="210" y="62"/>
                </a:cubicBezTo>
                <a:cubicBezTo>
                  <a:pt x="210" y="59"/>
                  <a:pt x="208" y="57"/>
                  <a:pt x="206" y="57"/>
                </a:cubicBezTo>
                <a:cubicBezTo>
                  <a:pt x="203" y="57"/>
                  <a:pt x="201" y="59"/>
                  <a:pt x="201" y="62"/>
                </a:cubicBezTo>
                <a:cubicBezTo>
                  <a:pt x="201" y="65"/>
                  <a:pt x="203" y="67"/>
                  <a:pt x="206" y="67"/>
                </a:cubicBezTo>
                <a:close/>
                <a:moveTo>
                  <a:pt x="226" y="67"/>
                </a:moveTo>
                <a:cubicBezTo>
                  <a:pt x="229" y="67"/>
                  <a:pt x="231" y="65"/>
                  <a:pt x="231" y="62"/>
                </a:cubicBezTo>
                <a:cubicBezTo>
                  <a:pt x="231" y="59"/>
                  <a:pt x="229" y="57"/>
                  <a:pt x="226" y="57"/>
                </a:cubicBezTo>
                <a:cubicBezTo>
                  <a:pt x="224" y="57"/>
                  <a:pt x="221" y="59"/>
                  <a:pt x="221" y="62"/>
                </a:cubicBezTo>
                <a:cubicBezTo>
                  <a:pt x="221" y="65"/>
                  <a:pt x="224" y="67"/>
                  <a:pt x="226" y="67"/>
                </a:cubicBezTo>
                <a:close/>
                <a:moveTo>
                  <a:pt x="247" y="67"/>
                </a:moveTo>
                <a:cubicBezTo>
                  <a:pt x="249" y="67"/>
                  <a:pt x="251" y="65"/>
                  <a:pt x="251" y="62"/>
                </a:cubicBezTo>
                <a:cubicBezTo>
                  <a:pt x="251" y="60"/>
                  <a:pt x="249" y="57"/>
                  <a:pt x="247" y="57"/>
                </a:cubicBezTo>
                <a:cubicBezTo>
                  <a:pt x="244" y="57"/>
                  <a:pt x="242" y="60"/>
                  <a:pt x="242" y="62"/>
                </a:cubicBezTo>
                <a:cubicBezTo>
                  <a:pt x="242" y="65"/>
                  <a:pt x="244" y="67"/>
                  <a:pt x="247" y="67"/>
                </a:cubicBezTo>
                <a:close/>
                <a:moveTo>
                  <a:pt x="267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7" y="58"/>
                </a:cubicBezTo>
                <a:cubicBezTo>
                  <a:pt x="265" y="58"/>
                  <a:pt x="263" y="60"/>
                  <a:pt x="263" y="62"/>
                </a:cubicBezTo>
                <a:cubicBezTo>
                  <a:pt x="263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2" y="64"/>
                  <a:pt x="292" y="62"/>
                </a:cubicBezTo>
                <a:cubicBezTo>
                  <a:pt x="292" y="60"/>
                  <a:pt x="290" y="58"/>
                  <a:pt x="288" y="58"/>
                </a:cubicBezTo>
                <a:cubicBezTo>
                  <a:pt x="286" y="58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5"/>
                </a:moveTo>
                <a:cubicBezTo>
                  <a:pt x="310" y="65"/>
                  <a:pt x="311" y="64"/>
                  <a:pt x="311" y="62"/>
                </a:cubicBezTo>
                <a:cubicBezTo>
                  <a:pt x="311" y="60"/>
                  <a:pt x="310" y="59"/>
                  <a:pt x="308" y="59"/>
                </a:cubicBezTo>
                <a:cubicBezTo>
                  <a:pt x="307" y="59"/>
                  <a:pt x="305" y="60"/>
                  <a:pt x="305" y="62"/>
                </a:cubicBezTo>
                <a:cubicBezTo>
                  <a:pt x="305" y="64"/>
                  <a:pt x="307" y="65"/>
                  <a:pt x="308" y="65"/>
                </a:cubicBezTo>
                <a:close/>
                <a:moveTo>
                  <a:pt x="329" y="64"/>
                </a:moveTo>
                <a:cubicBezTo>
                  <a:pt x="330" y="64"/>
                  <a:pt x="331" y="63"/>
                  <a:pt x="331" y="62"/>
                </a:cubicBezTo>
                <a:cubicBezTo>
                  <a:pt x="331" y="61"/>
                  <a:pt x="330" y="60"/>
                  <a:pt x="329" y="60"/>
                </a:cubicBezTo>
                <a:cubicBezTo>
                  <a:pt x="328" y="60"/>
                  <a:pt x="327" y="61"/>
                  <a:pt x="327" y="62"/>
                </a:cubicBezTo>
                <a:cubicBezTo>
                  <a:pt x="327" y="63"/>
                  <a:pt x="328" y="64"/>
                  <a:pt x="329" y="64"/>
                </a:cubicBezTo>
                <a:close/>
                <a:moveTo>
                  <a:pt x="350" y="64"/>
                </a:moveTo>
                <a:cubicBezTo>
                  <a:pt x="350" y="64"/>
                  <a:pt x="351" y="63"/>
                  <a:pt x="351" y="62"/>
                </a:cubicBezTo>
                <a:cubicBezTo>
                  <a:pt x="351" y="61"/>
                  <a:pt x="350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3"/>
                  <a:pt x="349" y="64"/>
                  <a:pt x="350" y="64"/>
                </a:cubicBezTo>
                <a:close/>
                <a:moveTo>
                  <a:pt x="370" y="63"/>
                </a:moveTo>
                <a:cubicBezTo>
                  <a:pt x="371" y="63"/>
                  <a:pt x="371" y="63"/>
                  <a:pt x="371" y="62"/>
                </a:cubicBezTo>
                <a:cubicBezTo>
                  <a:pt x="371" y="61"/>
                  <a:pt x="371" y="61"/>
                  <a:pt x="370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3"/>
                  <a:pt x="370" y="63"/>
                </a:cubicBezTo>
                <a:close/>
                <a:moveTo>
                  <a:pt x="391" y="62"/>
                </a:moveTo>
                <a:cubicBezTo>
                  <a:pt x="391" y="62"/>
                  <a:pt x="391" y="62"/>
                  <a:pt x="391" y="62"/>
                </a:cubicBezTo>
                <a:cubicBezTo>
                  <a:pt x="391" y="62"/>
                  <a:pt x="391" y="62"/>
                  <a:pt x="391" y="62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90" y="62"/>
                  <a:pt x="390" y="62"/>
                  <a:pt x="391" y="62"/>
                </a:cubicBezTo>
                <a:close/>
                <a:moveTo>
                  <a:pt x="411" y="62"/>
                </a:move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lose/>
                <a:moveTo>
                  <a:pt x="31" y="83"/>
                </a:moveTo>
                <a:cubicBezTo>
                  <a:pt x="31" y="83"/>
                  <a:pt x="31" y="83"/>
                  <a:pt x="31" y="83"/>
                </a:cubicBezTo>
                <a:cubicBezTo>
                  <a:pt x="31" y="83"/>
                  <a:pt x="31" y="82"/>
                  <a:pt x="31" y="82"/>
                </a:cubicBezTo>
                <a:cubicBezTo>
                  <a:pt x="31" y="82"/>
                  <a:pt x="31" y="83"/>
                  <a:pt x="31" y="83"/>
                </a:cubicBezTo>
                <a:cubicBezTo>
                  <a:pt x="31" y="83"/>
                  <a:pt x="31" y="83"/>
                  <a:pt x="31" y="83"/>
                </a:cubicBezTo>
                <a:close/>
                <a:moveTo>
                  <a:pt x="51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2"/>
                  <a:pt x="52" y="82"/>
                  <a:pt x="51" y="82"/>
                </a:cubicBezTo>
                <a:cubicBezTo>
                  <a:pt x="51" y="82"/>
                  <a:pt x="51" y="82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1"/>
                  <a:pt x="72" y="81"/>
                </a:cubicBezTo>
                <a:cubicBezTo>
                  <a:pt x="71" y="81"/>
                  <a:pt x="71" y="82"/>
                  <a:pt x="71" y="83"/>
                </a:cubicBezTo>
                <a:cubicBezTo>
                  <a:pt x="71" y="83"/>
                  <a:pt x="71" y="84"/>
                  <a:pt x="72" y="84"/>
                </a:cubicBezTo>
                <a:close/>
                <a:moveTo>
                  <a:pt x="92" y="85"/>
                </a:moveTo>
                <a:cubicBezTo>
                  <a:pt x="94" y="85"/>
                  <a:pt x="94" y="84"/>
                  <a:pt x="94" y="83"/>
                </a:cubicBezTo>
                <a:cubicBezTo>
                  <a:pt x="94" y="81"/>
                  <a:pt x="94" y="81"/>
                  <a:pt x="92" y="81"/>
                </a:cubicBezTo>
                <a:cubicBezTo>
                  <a:pt x="91" y="81"/>
                  <a:pt x="90" y="81"/>
                  <a:pt x="90" y="83"/>
                </a:cubicBezTo>
                <a:cubicBezTo>
                  <a:pt x="90" y="84"/>
                  <a:pt x="91" y="85"/>
                  <a:pt x="92" y="85"/>
                </a:cubicBezTo>
                <a:close/>
                <a:moveTo>
                  <a:pt x="113" y="86"/>
                </a:moveTo>
                <a:cubicBezTo>
                  <a:pt x="115" y="86"/>
                  <a:pt x="116" y="84"/>
                  <a:pt x="116" y="83"/>
                </a:cubicBezTo>
                <a:cubicBezTo>
                  <a:pt x="116" y="81"/>
                  <a:pt x="115" y="80"/>
                  <a:pt x="113" y="80"/>
                </a:cubicBezTo>
                <a:cubicBezTo>
                  <a:pt x="111" y="80"/>
                  <a:pt x="110" y="81"/>
                  <a:pt x="110" y="83"/>
                </a:cubicBezTo>
                <a:cubicBezTo>
                  <a:pt x="110" y="84"/>
                  <a:pt x="111" y="86"/>
                  <a:pt x="113" y="86"/>
                </a:cubicBezTo>
                <a:close/>
                <a:moveTo>
                  <a:pt x="134" y="86"/>
                </a:moveTo>
                <a:cubicBezTo>
                  <a:pt x="136" y="86"/>
                  <a:pt x="137" y="85"/>
                  <a:pt x="137" y="83"/>
                </a:cubicBezTo>
                <a:cubicBezTo>
                  <a:pt x="137" y="80"/>
                  <a:pt x="136" y="79"/>
                  <a:pt x="134" y="79"/>
                </a:cubicBezTo>
                <a:cubicBezTo>
                  <a:pt x="131" y="79"/>
                  <a:pt x="130" y="80"/>
                  <a:pt x="130" y="83"/>
                </a:cubicBezTo>
                <a:cubicBezTo>
                  <a:pt x="130" y="85"/>
                  <a:pt x="131" y="86"/>
                  <a:pt x="134" y="86"/>
                </a:cubicBezTo>
                <a:close/>
                <a:moveTo>
                  <a:pt x="154" y="87"/>
                </a:moveTo>
                <a:cubicBezTo>
                  <a:pt x="157" y="87"/>
                  <a:pt x="159" y="85"/>
                  <a:pt x="159" y="83"/>
                </a:cubicBezTo>
                <a:cubicBezTo>
                  <a:pt x="159" y="80"/>
                  <a:pt x="157" y="78"/>
                  <a:pt x="154" y="78"/>
                </a:cubicBezTo>
                <a:cubicBezTo>
                  <a:pt x="151" y="78"/>
                  <a:pt x="149" y="80"/>
                  <a:pt x="149" y="83"/>
                </a:cubicBezTo>
                <a:cubicBezTo>
                  <a:pt x="149" y="85"/>
                  <a:pt x="151" y="87"/>
                  <a:pt x="154" y="87"/>
                </a:cubicBezTo>
                <a:close/>
                <a:moveTo>
                  <a:pt x="175" y="88"/>
                </a:moveTo>
                <a:cubicBezTo>
                  <a:pt x="178" y="88"/>
                  <a:pt x="180" y="86"/>
                  <a:pt x="180" y="83"/>
                </a:cubicBezTo>
                <a:cubicBezTo>
                  <a:pt x="180" y="79"/>
                  <a:pt x="178" y="77"/>
                  <a:pt x="175" y="77"/>
                </a:cubicBezTo>
                <a:cubicBezTo>
                  <a:pt x="172" y="77"/>
                  <a:pt x="169" y="79"/>
                  <a:pt x="169" y="83"/>
                </a:cubicBezTo>
                <a:cubicBezTo>
                  <a:pt x="169" y="86"/>
                  <a:pt x="172" y="88"/>
                  <a:pt x="175" y="88"/>
                </a:cubicBezTo>
                <a:close/>
                <a:moveTo>
                  <a:pt x="195" y="89"/>
                </a:moveTo>
                <a:cubicBezTo>
                  <a:pt x="199" y="89"/>
                  <a:pt x="202" y="86"/>
                  <a:pt x="202" y="83"/>
                </a:cubicBezTo>
                <a:cubicBezTo>
                  <a:pt x="202" y="79"/>
                  <a:pt x="199" y="76"/>
                  <a:pt x="195" y="76"/>
                </a:cubicBezTo>
                <a:cubicBezTo>
                  <a:pt x="192" y="76"/>
                  <a:pt x="189" y="79"/>
                  <a:pt x="189" y="83"/>
                </a:cubicBezTo>
                <a:cubicBezTo>
                  <a:pt x="189" y="86"/>
                  <a:pt x="192" y="89"/>
                  <a:pt x="195" y="89"/>
                </a:cubicBezTo>
                <a:close/>
                <a:moveTo>
                  <a:pt x="216" y="89"/>
                </a:moveTo>
                <a:cubicBezTo>
                  <a:pt x="220" y="89"/>
                  <a:pt x="223" y="86"/>
                  <a:pt x="223" y="83"/>
                </a:cubicBezTo>
                <a:cubicBezTo>
                  <a:pt x="223" y="79"/>
                  <a:pt x="220" y="76"/>
                  <a:pt x="216" y="76"/>
                </a:cubicBezTo>
                <a:cubicBezTo>
                  <a:pt x="212" y="76"/>
                  <a:pt x="209" y="79"/>
                  <a:pt x="209" y="83"/>
                </a:cubicBezTo>
                <a:cubicBezTo>
                  <a:pt x="209" y="86"/>
                  <a:pt x="212" y="89"/>
                  <a:pt x="216" y="89"/>
                </a:cubicBezTo>
                <a:close/>
                <a:moveTo>
                  <a:pt x="236" y="90"/>
                </a:moveTo>
                <a:cubicBezTo>
                  <a:pt x="240" y="90"/>
                  <a:pt x="243" y="86"/>
                  <a:pt x="243" y="83"/>
                </a:cubicBezTo>
                <a:cubicBezTo>
                  <a:pt x="243" y="79"/>
                  <a:pt x="240" y="76"/>
                  <a:pt x="236" y="76"/>
                </a:cubicBezTo>
                <a:cubicBezTo>
                  <a:pt x="233" y="76"/>
                  <a:pt x="229" y="79"/>
                  <a:pt x="229" y="83"/>
                </a:cubicBezTo>
                <a:cubicBezTo>
                  <a:pt x="229" y="86"/>
                  <a:pt x="233" y="90"/>
                  <a:pt x="236" y="90"/>
                </a:cubicBezTo>
                <a:close/>
                <a:moveTo>
                  <a:pt x="257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79"/>
                  <a:pt x="261" y="76"/>
                  <a:pt x="257" y="76"/>
                </a:cubicBezTo>
                <a:cubicBezTo>
                  <a:pt x="253" y="76"/>
                  <a:pt x="250" y="79"/>
                  <a:pt x="250" y="83"/>
                </a:cubicBezTo>
                <a:cubicBezTo>
                  <a:pt x="250" y="86"/>
                  <a:pt x="253" y="89"/>
                  <a:pt x="257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79"/>
                  <a:pt x="281" y="76"/>
                  <a:pt x="278" y="76"/>
                </a:cubicBezTo>
                <a:cubicBezTo>
                  <a:pt x="274" y="76"/>
                  <a:pt x="271" y="79"/>
                  <a:pt x="271" y="83"/>
                </a:cubicBezTo>
                <a:cubicBezTo>
                  <a:pt x="271" y="86"/>
                  <a:pt x="274" y="89"/>
                  <a:pt x="278" y="89"/>
                </a:cubicBezTo>
                <a:close/>
                <a:moveTo>
                  <a:pt x="298" y="88"/>
                </a:moveTo>
                <a:cubicBezTo>
                  <a:pt x="301" y="88"/>
                  <a:pt x="304" y="86"/>
                  <a:pt x="304" y="83"/>
                </a:cubicBezTo>
                <a:cubicBezTo>
                  <a:pt x="304" y="80"/>
                  <a:pt x="301" y="77"/>
                  <a:pt x="298" y="77"/>
                </a:cubicBezTo>
                <a:cubicBezTo>
                  <a:pt x="295" y="77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7"/>
                </a:moveTo>
                <a:cubicBezTo>
                  <a:pt x="321" y="87"/>
                  <a:pt x="323" y="85"/>
                  <a:pt x="323" y="83"/>
                </a:cubicBezTo>
                <a:cubicBezTo>
                  <a:pt x="323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5"/>
                  <a:pt x="316" y="87"/>
                  <a:pt x="319" y="87"/>
                </a:cubicBezTo>
                <a:close/>
                <a:moveTo>
                  <a:pt x="339" y="86"/>
                </a:moveTo>
                <a:cubicBezTo>
                  <a:pt x="341" y="86"/>
                  <a:pt x="343" y="85"/>
                  <a:pt x="343" y="83"/>
                </a:cubicBezTo>
                <a:cubicBezTo>
                  <a:pt x="343" y="81"/>
                  <a:pt x="341" y="79"/>
                  <a:pt x="339" y="79"/>
                </a:cubicBezTo>
                <a:cubicBezTo>
                  <a:pt x="337" y="79"/>
                  <a:pt x="336" y="81"/>
                  <a:pt x="336" y="83"/>
                </a:cubicBezTo>
                <a:cubicBezTo>
                  <a:pt x="336" y="85"/>
                  <a:pt x="337" y="86"/>
                  <a:pt x="339" y="86"/>
                </a:cubicBezTo>
                <a:close/>
                <a:moveTo>
                  <a:pt x="360" y="85"/>
                </a:moveTo>
                <a:cubicBezTo>
                  <a:pt x="361" y="85"/>
                  <a:pt x="362" y="84"/>
                  <a:pt x="362" y="83"/>
                </a:cubicBezTo>
                <a:cubicBezTo>
                  <a:pt x="362" y="81"/>
                  <a:pt x="361" y="80"/>
                  <a:pt x="360" y="80"/>
                </a:cubicBezTo>
                <a:cubicBezTo>
                  <a:pt x="358" y="80"/>
                  <a:pt x="357" y="81"/>
                  <a:pt x="357" y="83"/>
                </a:cubicBezTo>
                <a:cubicBezTo>
                  <a:pt x="357" y="84"/>
                  <a:pt x="358" y="85"/>
                  <a:pt x="360" y="85"/>
                </a:cubicBezTo>
                <a:close/>
                <a:moveTo>
                  <a:pt x="380" y="84"/>
                </a:moveTo>
                <a:cubicBezTo>
                  <a:pt x="381" y="84"/>
                  <a:pt x="382" y="84"/>
                  <a:pt x="382" y="83"/>
                </a:cubicBezTo>
                <a:cubicBezTo>
                  <a:pt x="382" y="82"/>
                  <a:pt x="381" y="81"/>
                  <a:pt x="380" y="81"/>
                </a:cubicBezTo>
                <a:cubicBezTo>
                  <a:pt x="379" y="81"/>
                  <a:pt x="379" y="82"/>
                  <a:pt x="379" y="83"/>
                </a:cubicBezTo>
                <a:cubicBezTo>
                  <a:pt x="379" y="84"/>
                  <a:pt x="379" y="84"/>
                  <a:pt x="380" y="84"/>
                </a:cubicBezTo>
                <a:close/>
                <a:moveTo>
                  <a:pt x="401" y="84"/>
                </a:moveTo>
                <a:cubicBezTo>
                  <a:pt x="402" y="84"/>
                  <a:pt x="402" y="83"/>
                  <a:pt x="402" y="83"/>
                </a:cubicBezTo>
                <a:cubicBezTo>
                  <a:pt x="402" y="82"/>
                  <a:pt x="402" y="82"/>
                  <a:pt x="401" y="82"/>
                </a:cubicBezTo>
                <a:cubicBezTo>
                  <a:pt x="400" y="82"/>
                  <a:pt x="400" y="82"/>
                  <a:pt x="400" y="83"/>
                </a:cubicBezTo>
                <a:cubicBezTo>
                  <a:pt x="400" y="83"/>
                  <a:pt x="400" y="84"/>
                  <a:pt x="401" y="84"/>
                </a:cubicBezTo>
                <a:close/>
                <a:moveTo>
                  <a:pt x="422" y="83"/>
                </a:moveTo>
                <a:cubicBezTo>
                  <a:pt x="422" y="83"/>
                  <a:pt x="422" y="83"/>
                  <a:pt x="422" y="83"/>
                </a:cubicBezTo>
                <a:cubicBezTo>
                  <a:pt x="422" y="82"/>
                  <a:pt x="422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3"/>
                  <a:pt x="421" y="83"/>
                  <a:pt x="422" y="83"/>
                </a:cubicBezTo>
                <a:close/>
                <a:moveTo>
                  <a:pt x="442" y="83"/>
                </a:move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lose/>
                <a:moveTo>
                  <a:pt x="0" y="103"/>
                </a:move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lose/>
                <a:moveTo>
                  <a:pt x="20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lose/>
                <a:moveTo>
                  <a:pt x="41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2"/>
                  <a:pt x="41" y="102"/>
                </a:cubicBezTo>
                <a:cubicBezTo>
                  <a:pt x="40" y="102"/>
                  <a:pt x="40" y="103"/>
                  <a:pt x="40" y="103"/>
                </a:cubicBezTo>
                <a:cubicBezTo>
                  <a:pt x="40" y="104"/>
                  <a:pt x="40" y="104"/>
                  <a:pt x="41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2"/>
                  <a:pt x="63" y="101"/>
                  <a:pt x="62" y="101"/>
                </a:cubicBezTo>
                <a:cubicBezTo>
                  <a:pt x="61" y="101"/>
                  <a:pt x="60" y="102"/>
                  <a:pt x="60" y="103"/>
                </a:cubicBezTo>
                <a:cubicBezTo>
                  <a:pt x="60" y="104"/>
                  <a:pt x="61" y="105"/>
                  <a:pt x="62" y="105"/>
                </a:cubicBezTo>
                <a:close/>
                <a:moveTo>
                  <a:pt x="82" y="106"/>
                </a:moveTo>
                <a:cubicBezTo>
                  <a:pt x="84" y="106"/>
                  <a:pt x="85" y="105"/>
                  <a:pt x="85" y="103"/>
                </a:cubicBezTo>
                <a:cubicBezTo>
                  <a:pt x="85" y="102"/>
                  <a:pt x="84" y="100"/>
                  <a:pt x="82" y="100"/>
                </a:cubicBezTo>
                <a:cubicBezTo>
                  <a:pt x="81" y="100"/>
                  <a:pt x="79" y="102"/>
                  <a:pt x="79" y="103"/>
                </a:cubicBezTo>
                <a:cubicBezTo>
                  <a:pt x="79" y="105"/>
                  <a:pt x="81" y="106"/>
                  <a:pt x="82" y="106"/>
                </a:cubicBezTo>
                <a:close/>
                <a:moveTo>
                  <a:pt x="103" y="107"/>
                </a:moveTo>
                <a:cubicBezTo>
                  <a:pt x="105" y="107"/>
                  <a:pt x="107" y="105"/>
                  <a:pt x="107" y="103"/>
                </a:cubicBezTo>
                <a:cubicBezTo>
                  <a:pt x="107" y="101"/>
                  <a:pt x="105" y="99"/>
                  <a:pt x="103" y="99"/>
                </a:cubicBezTo>
                <a:cubicBezTo>
                  <a:pt x="100" y="99"/>
                  <a:pt x="99" y="101"/>
                  <a:pt x="99" y="103"/>
                </a:cubicBezTo>
                <a:cubicBezTo>
                  <a:pt x="99" y="105"/>
                  <a:pt x="100" y="107"/>
                  <a:pt x="103" y="107"/>
                </a:cubicBezTo>
                <a:close/>
                <a:moveTo>
                  <a:pt x="123" y="108"/>
                </a:moveTo>
                <a:cubicBezTo>
                  <a:pt x="126" y="108"/>
                  <a:pt x="129" y="106"/>
                  <a:pt x="129" y="103"/>
                </a:cubicBezTo>
                <a:cubicBezTo>
                  <a:pt x="129" y="100"/>
                  <a:pt x="126" y="98"/>
                  <a:pt x="123" y="98"/>
                </a:cubicBezTo>
                <a:cubicBezTo>
                  <a:pt x="120" y="98"/>
                  <a:pt x="118" y="100"/>
                  <a:pt x="118" y="103"/>
                </a:cubicBezTo>
                <a:cubicBezTo>
                  <a:pt x="118" y="106"/>
                  <a:pt x="120" y="108"/>
                  <a:pt x="123" y="108"/>
                </a:cubicBezTo>
                <a:close/>
                <a:moveTo>
                  <a:pt x="144" y="110"/>
                </a:moveTo>
                <a:cubicBezTo>
                  <a:pt x="147" y="110"/>
                  <a:pt x="150" y="107"/>
                  <a:pt x="150" y="103"/>
                </a:cubicBezTo>
                <a:cubicBezTo>
                  <a:pt x="150" y="100"/>
                  <a:pt x="147" y="97"/>
                  <a:pt x="144" y="97"/>
                </a:cubicBezTo>
                <a:cubicBezTo>
                  <a:pt x="140" y="97"/>
                  <a:pt x="137" y="100"/>
                  <a:pt x="137" y="103"/>
                </a:cubicBezTo>
                <a:cubicBezTo>
                  <a:pt x="137" y="107"/>
                  <a:pt x="140" y="110"/>
                  <a:pt x="144" y="110"/>
                </a:cubicBezTo>
                <a:close/>
                <a:moveTo>
                  <a:pt x="164" y="111"/>
                </a:moveTo>
                <a:cubicBezTo>
                  <a:pt x="169" y="111"/>
                  <a:pt x="172" y="107"/>
                  <a:pt x="172" y="103"/>
                </a:cubicBezTo>
                <a:cubicBezTo>
                  <a:pt x="172" y="99"/>
                  <a:pt x="169" y="96"/>
                  <a:pt x="164" y="96"/>
                </a:cubicBezTo>
                <a:cubicBezTo>
                  <a:pt x="160" y="96"/>
                  <a:pt x="157" y="99"/>
                  <a:pt x="157" y="103"/>
                </a:cubicBezTo>
                <a:cubicBezTo>
                  <a:pt x="157" y="107"/>
                  <a:pt x="160" y="111"/>
                  <a:pt x="164" y="111"/>
                </a:cubicBezTo>
                <a:close/>
                <a:moveTo>
                  <a:pt x="185" y="112"/>
                </a:moveTo>
                <a:cubicBezTo>
                  <a:pt x="190" y="112"/>
                  <a:pt x="194" y="108"/>
                  <a:pt x="194" y="103"/>
                </a:cubicBezTo>
                <a:cubicBezTo>
                  <a:pt x="194" y="98"/>
                  <a:pt x="190" y="95"/>
                  <a:pt x="185" y="95"/>
                </a:cubicBezTo>
                <a:cubicBezTo>
                  <a:pt x="180" y="95"/>
                  <a:pt x="176" y="98"/>
                  <a:pt x="176" y="103"/>
                </a:cubicBezTo>
                <a:cubicBezTo>
                  <a:pt x="176" y="108"/>
                  <a:pt x="180" y="112"/>
                  <a:pt x="185" y="112"/>
                </a:cubicBezTo>
                <a:close/>
                <a:moveTo>
                  <a:pt x="206" y="112"/>
                </a:moveTo>
                <a:cubicBezTo>
                  <a:pt x="211" y="112"/>
                  <a:pt x="215" y="108"/>
                  <a:pt x="215" y="103"/>
                </a:cubicBezTo>
                <a:cubicBezTo>
                  <a:pt x="215" y="98"/>
                  <a:pt x="211" y="94"/>
                  <a:pt x="206" y="94"/>
                </a:cubicBezTo>
                <a:cubicBezTo>
                  <a:pt x="200" y="94"/>
                  <a:pt x="196" y="98"/>
                  <a:pt x="196" y="103"/>
                </a:cubicBezTo>
                <a:cubicBezTo>
                  <a:pt x="196" y="108"/>
                  <a:pt x="200" y="112"/>
                  <a:pt x="206" y="112"/>
                </a:cubicBezTo>
                <a:close/>
                <a:moveTo>
                  <a:pt x="226" y="113"/>
                </a:moveTo>
                <a:cubicBezTo>
                  <a:pt x="231" y="113"/>
                  <a:pt x="236" y="108"/>
                  <a:pt x="236" y="103"/>
                </a:cubicBezTo>
                <a:cubicBezTo>
                  <a:pt x="236" y="98"/>
                  <a:pt x="231" y="94"/>
                  <a:pt x="226" y="94"/>
                </a:cubicBezTo>
                <a:cubicBezTo>
                  <a:pt x="221" y="94"/>
                  <a:pt x="217" y="98"/>
                  <a:pt x="217" y="103"/>
                </a:cubicBezTo>
                <a:cubicBezTo>
                  <a:pt x="217" y="108"/>
                  <a:pt x="221" y="113"/>
                  <a:pt x="226" y="113"/>
                </a:cubicBezTo>
                <a:close/>
                <a:moveTo>
                  <a:pt x="247" y="112"/>
                </a:moveTo>
                <a:cubicBezTo>
                  <a:pt x="252" y="112"/>
                  <a:pt x="256" y="108"/>
                  <a:pt x="256" y="103"/>
                </a:cubicBezTo>
                <a:cubicBezTo>
                  <a:pt x="256" y="98"/>
                  <a:pt x="252" y="94"/>
                  <a:pt x="247" y="94"/>
                </a:cubicBezTo>
                <a:cubicBezTo>
                  <a:pt x="242" y="94"/>
                  <a:pt x="238" y="98"/>
                  <a:pt x="238" y="103"/>
                </a:cubicBezTo>
                <a:cubicBezTo>
                  <a:pt x="238" y="108"/>
                  <a:pt x="242" y="112"/>
                  <a:pt x="247" y="112"/>
                </a:cubicBezTo>
                <a:close/>
                <a:moveTo>
                  <a:pt x="267" y="112"/>
                </a:moveTo>
                <a:cubicBezTo>
                  <a:pt x="272" y="112"/>
                  <a:pt x="276" y="108"/>
                  <a:pt x="276" y="103"/>
                </a:cubicBezTo>
                <a:cubicBezTo>
                  <a:pt x="276" y="99"/>
                  <a:pt x="272" y="95"/>
                  <a:pt x="267" y="95"/>
                </a:cubicBezTo>
                <a:cubicBezTo>
                  <a:pt x="263" y="95"/>
                  <a:pt x="259" y="99"/>
                  <a:pt x="259" y="103"/>
                </a:cubicBezTo>
                <a:cubicBezTo>
                  <a:pt x="259" y="108"/>
                  <a:pt x="263" y="112"/>
                  <a:pt x="267" y="112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99"/>
                  <a:pt x="292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09"/>
                </a:moveTo>
                <a:cubicBezTo>
                  <a:pt x="312" y="109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09"/>
                  <a:pt x="308" y="109"/>
                </a:cubicBezTo>
                <a:close/>
                <a:moveTo>
                  <a:pt x="329" y="108"/>
                </a:moveTo>
                <a:cubicBezTo>
                  <a:pt x="332" y="108"/>
                  <a:pt x="334" y="106"/>
                  <a:pt x="334" y="103"/>
                </a:cubicBezTo>
                <a:cubicBezTo>
                  <a:pt x="334" y="100"/>
                  <a:pt x="332" y="98"/>
                  <a:pt x="329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6"/>
                  <a:pt x="326" y="108"/>
                  <a:pt x="329" y="108"/>
                </a:cubicBezTo>
                <a:close/>
                <a:moveTo>
                  <a:pt x="350" y="107"/>
                </a:moveTo>
                <a:cubicBezTo>
                  <a:pt x="352" y="107"/>
                  <a:pt x="353" y="105"/>
                  <a:pt x="353" y="103"/>
                </a:cubicBezTo>
                <a:cubicBezTo>
                  <a:pt x="353" y="101"/>
                  <a:pt x="352" y="100"/>
                  <a:pt x="350" y="100"/>
                </a:cubicBezTo>
                <a:cubicBezTo>
                  <a:pt x="348" y="100"/>
                  <a:pt x="346" y="101"/>
                  <a:pt x="346" y="103"/>
                </a:cubicBezTo>
                <a:cubicBezTo>
                  <a:pt x="346" y="105"/>
                  <a:pt x="348" y="107"/>
                  <a:pt x="350" y="107"/>
                </a:cubicBezTo>
                <a:close/>
                <a:moveTo>
                  <a:pt x="370" y="106"/>
                </a:moveTo>
                <a:cubicBezTo>
                  <a:pt x="372" y="106"/>
                  <a:pt x="373" y="105"/>
                  <a:pt x="373" y="103"/>
                </a:cubicBezTo>
                <a:cubicBezTo>
                  <a:pt x="373" y="102"/>
                  <a:pt x="372" y="101"/>
                  <a:pt x="370" y="101"/>
                </a:cubicBezTo>
                <a:cubicBezTo>
                  <a:pt x="369" y="101"/>
                  <a:pt x="368" y="102"/>
                  <a:pt x="368" y="103"/>
                </a:cubicBezTo>
                <a:cubicBezTo>
                  <a:pt x="368" y="105"/>
                  <a:pt x="369" y="106"/>
                  <a:pt x="370" y="106"/>
                </a:cubicBezTo>
                <a:close/>
                <a:moveTo>
                  <a:pt x="391" y="105"/>
                </a:moveTo>
                <a:cubicBezTo>
                  <a:pt x="392" y="105"/>
                  <a:pt x="392" y="104"/>
                  <a:pt x="392" y="103"/>
                </a:cubicBezTo>
                <a:cubicBezTo>
                  <a:pt x="392" y="102"/>
                  <a:pt x="392" y="102"/>
                  <a:pt x="391" y="102"/>
                </a:cubicBezTo>
                <a:cubicBezTo>
                  <a:pt x="390" y="102"/>
                  <a:pt x="389" y="102"/>
                  <a:pt x="389" y="103"/>
                </a:cubicBezTo>
                <a:cubicBezTo>
                  <a:pt x="389" y="104"/>
                  <a:pt x="390" y="105"/>
                  <a:pt x="391" y="105"/>
                </a:cubicBezTo>
                <a:close/>
                <a:moveTo>
                  <a:pt x="411" y="104"/>
                </a:moveTo>
                <a:cubicBezTo>
                  <a:pt x="412" y="104"/>
                  <a:pt x="412" y="104"/>
                  <a:pt x="412" y="103"/>
                </a:cubicBezTo>
                <a:cubicBezTo>
                  <a:pt x="412" y="103"/>
                  <a:pt x="412" y="102"/>
                  <a:pt x="411" y="102"/>
                </a:cubicBezTo>
                <a:cubicBezTo>
                  <a:pt x="411" y="102"/>
                  <a:pt x="411" y="103"/>
                  <a:pt x="411" y="103"/>
                </a:cubicBezTo>
                <a:cubicBezTo>
                  <a:pt x="411" y="104"/>
                  <a:pt x="411" y="104"/>
                  <a:pt x="411" y="104"/>
                </a:cubicBezTo>
                <a:close/>
                <a:moveTo>
                  <a:pt x="432" y="103"/>
                </a:move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lose/>
                <a:moveTo>
                  <a:pt x="10" y="124"/>
                </a:move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0" y="123"/>
                  <a:pt x="30" y="123"/>
                  <a:pt x="30" y="124"/>
                </a:cubicBezTo>
                <a:cubicBezTo>
                  <a:pt x="30" y="124"/>
                  <a:pt x="30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2"/>
                  <a:pt x="51" y="122"/>
                </a:cubicBezTo>
                <a:cubicBezTo>
                  <a:pt x="51" y="122"/>
                  <a:pt x="50" y="123"/>
                  <a:pt x="50" y="124"/>
                </a:cubicBezTo>
                <a:cubicBezTo>
                  <a:pt x="50" y="125"/>
                  <a:pt x="51" y="125"/>
                  <a:pt x="51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2"/>
                  <a:pt x="73" y="121"/>
                  <a:pt x="72" y="121"/>
                </a:cubicBezTo>
                <a:cubicBezTo>
                  <a:pt x="71" y="121"/>
                  <a:pt x="69" y="122"/>
                  <a:pt x="69" y="124"/>
                </a:cubicBezTo>
                <a:cubicBezTo>
                  <a:pt x="69" y="125"/>
                  <a:pt x="71" y="126"/>
                  <a:pt x="72" y="126"/>
                </a:cubicBezTo>
                <a:close/>
                <a:moveTo>
                  <a:pt x="92" y="127"/>
                </a:moveTo>
                <a:cubicBezTo>
                  <a:pt x="94" y="127"/>
                  <a:pt x="96" y="126"/>
                  <a:pt x="96" y="124"/>
                </a:cubicBezTo>
                <a:cubicBezTo>
                  <a:pt x="96" y="122"/>
                  <a:pt x="94" y="120"/>
                  <a:pt x="92" y="120"/>
                </a:cubicBezTo>
                <a:cubicBezTo>
                  <a:pt x="90" y="120"/>
                  <a:pt x="89" y="122"/>
                  <a:pt x="89" y="124"/>
                </a:cubicBezTo>
                <a:cubicBezTo>
                  <a:pt x="89" y="126"/>
                  <a:pt x="90" y="127"/>
                  <a:pt x="92" y="127"/>
                </a:cubicBezTo>
                <a:close/>
                <a:moveTo>
                  <a:pt x="113" y="129"/>
                </a:moveTo>
                <a:cubicBezTo>
                  <a:pt x="116" y="129"/>
                  <a:pt x="118" y="127"/>
                  <a:pt x="118" y="124"/>
                </a:cubicBezTo>
                <a:cubicBezTo>
                  <a:pt x="118" y="121"/>
                  <a:pt x="116" y="119"/>
                  <a:pt x="113" y="119"/>
                </a:cubicBezTo>
                <a:cubicBezTo>
                  <a:pt x="110" y="119"/>
                  <a:pt x="108" y="121"/>
                  <a:pt x="108" y="124"/>
                </a:cubicBezTo>
                <a:cubicBezTo>
                  <a:pt x="108" y="127"/>
                  <a:pt x="110" y="129"/>
                  <a:pt x="113" y="129"/>
                </a:cubicBezTo>
                <a:close/>
                <a:moveTo>
                  <a:pt x="134" y="130"/>
                </a:moveTo>
                <a:cubicBezTo>
                  <a:pt x="137" y="130"/>
                  <a:pt x="140" y="127"/>
                  <a:pt x="140" y="124"/>
                </a:cubicBezTo>
                <a:cubicBezTo>
                  <a:pt x="140" y="120"/>
                  <a:pt x="137" y="117"/>
                  <a:pt x="134" y="117"/>
                </a:cubicBezTo>
                <a:cubicBezTo>
                  <a:pt x="130" y="117"/>
                  <a:pt x="127" y="120"/>
                  <a:pt x="127" y="124"/>
                </a:cubicBezTo>
                <a:cubicBezTo>
                  <a:pt x="127" y="127"/>
                  <a:pt x="130" y="130"/>
                  <a:pt x="134" y="130"/>
                </a:cubicBezTo>
                <a:close/>
                <a:moveTo>
                  <a:pt x="154" y="132"/>
                </a:moveTo>
                <a:cubicBezTo>
                  <a:pt x="159" y="132"/>
                  <a:pt x="162" y="128"/>
                  <a:pt x="162" y="124"/>
                </a:cubicBezTo>
                <a:cubicBezTo>
                  <a:pt x="162" y="119"/>
                  <a:pt x="159" y="116"/>
                  <a:pt x="154" y="116"/>
                </a:cubicBezTo>
                <a:cubicBezTo>
                  <a:pt x="150" y="116"/>
                  <a:pt x="146" y="119"/>
                  <a:pt x="146" y="124"/>
                </a:cubicBezTo>
                <a:cubicBezTo>
                  <a:pt x="146" y="128"/>
                  <a:pt x="150" y="132"/>
                  <a:pt x="154" y="132"/>
                </a:cubicBezTo>
                <a:close/>
                <a:moveTo>
                  <a:pt x="175" y="133"/>
                </a:moveTo>
                <a:cubicBezTo>
                  <a:pt x="180" y="133"/>
                  <a:pt x="184" y="129"/>
                  <a:pt x="184" y="124"/>
                </a:cubicBezTo>
                <a:cubicBezTo>
                  <a:pt x="184" y="118"/>
                  <a:pt x="180" y="114"/>
                  <a:pt x="175" y="114"/>
                </a:cubicBezTo>
                <a:cubicBezTo>
                  <a:pt x="169" y="114"/>
                  <a:pt x="165" y="118"/>
                  <a:pt x="165" y="124"/>
                </a:cubicBezTo>
                <a:cubicBezTo>
                  <a:pt x="165" y="129"/>
                  <a:pt x="169" y="133"/>
                  <a:pt x="175" y="133"/>
                </a:cubicBezTo>
                <a:close/>
                <a:moveTo>
                  <a:pt x="195" y="134"/>
                </a:moveTo>
                <a:cubicBezTo>
                  <a:pt x="201" y="134"/>
                  <a:pt x="206" y="130"/>
                  <a:pt x="206" y="124"/>
                </a:cubicBezTo>
                <a:cubicBezTo>
                  <a:pt x="206" y="118"/>
                  <a:pt x="201" y="113"/>
                  <a:pt x="195" y="113"/>
                </a:cubicBezTo>
                <a:cubicBezTo>
                  <a:pt x="189" y="113"/>
                  <a:pt x="185" y="118"/>
                  <a:pt x="185" y="124"/>
                </a:cubicBezTo>
                <a:cubicBezTo>
                  <a:pt x="185" y="130"/>
                  <a:pt x="189" y="134"/>
                  <a:pt x="195" y="134"/>
                </a:cubicBezTo>
                <a:close/>
                <a:moveTo>
                  <a:pt x="216" y="134"/>
                </a:moveTo>
                <a:cubicBezTo>
                  <a:pt x="222" y="134"/>
                  <a:pt x="226" y="130"/>
                  <a:pt x="226" y="124"/>
                </a:cubicBezTo>
                <a:cubicBezTo>
                  <a:pt x="226" y="118"/>
                  <a:pt x="222" y="113"/>
                  <a:pt x="216" y="113"/>
                </a:cubicBezTo>
                <a:cubicBezTo>
                  <a:pt x="210" y="113"/>
                  <a:pt x="205" y="118"/>
                  <a:pt x="205" y="124"/>
                </a:cubicBezTo>
                <a:cubicBezTo>
                  <a:pt x="205" y="130"/>
                  <a:pt x="210" y="134"/>
                  <a:pt x="216" y="134"/>
                </a:cubicBezTo>
                <a:close/>
                <a:moveTo>
                  <a:pt x="236" y="134"/>
                </a:moveTo>
                <a:cubicBezTo>
                  <a:pt x="242" y="134"/>
                  <a:pt x="247" y="130"/>
                  <a:pt x="247" y="124"/>
                </a:cubicBezTo>
                <a:cubicBezTo>
                  <a:pt x="247" y="118"/>
                  <a:pt x="242" y="113"/>
                  <a:pt x="236" y="113"/>
                </a:cubicBezTo>
                <a:cubicBezTo>
                  <a:pt x="231" y="113"/>
                  <a:pt x="226" y="118"/>
                  <a:pt x="226" y="124"/>
                </a:cubicBezTo>
                <a:cubicBezTo>
                  <a:pt x="226" y="130"/>
                  <a:pt x="231" y="134"/>
                  <a:pt x="236" y="134"/>
                </a:cubicBezTo>
                <a:close/>
                <a:moveTo>
                  <a:pt x="257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7" y="113"/>
                </a:cubicBezTo>
                <a:cubicBezTo>
                  <a:pt x="251" y="113"/>
                  <a:pt x="246" y="118"/>
                  <a:pt x="246" y="124"/>
                </a:cubicBezTo>
                <a:cubicBezTo>
                  <a:pt x="246" y="130"/>
                  <a:pt x="251" y="134"/>
                  <a:pt x="257" y="134"/>
                </a:cubicBezTo>
                <a:close/>
                <a:moveTo>
                  <a:pt x="278" y="134"/>
                </a:moveTo>
                <a:cubicBezTo>
                  <a:pt x="283" y="134"/>
                  <a:pt x="288" y="130"/>
                  <a:pt x="288" y="124"/>
                </a:cubicBezTo>
                <a:cubicBezTo>
                  <a:pt x="288" y="118"/>
                  <a:pt x="283" y="113"/>
                  <a:pt x="278" y="113"/>
                </a:cubicBezTo>
                <a:cubicBezTo>
                  <a:pt x="272" y="113"/>
                  <a:pt x="267" y="118"/>
                  <a:pt x="267" y="124"/>
                </a:cubicBezTo>
                <a:cubicBezTo>
                  <a:pt x="267" y="130"/>
                  <a:pt x="272" y="134"/>
                  <a:pt x="278" y="134"/>
                </a:cubicBezTo>
                <a:close/>
                <a:moveTo>
                  <a:pt x="298" y="133"/>
                </a:moveTo>
                <a:cubicBezTo>
                  <a:pt x="303" y="133"/>
                  <a:pt x="307" y="129"/>
                  <a:pt x="307" y="124"/>
                </a:cubicBez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lose/>
                <a:moveTo>
                  <a:pt x="319" y="131"/>
                </a:moveTo>
                <a:cubicBezTo>
                  <a:pt x="323" y="131"/>
                  <a:pt x="326" y="128"/>
                  <a:pt x="326" y="124"/>
                </a:cubicBezTo>
                <a:cubicBezTo>
                  <a:pt x="326" y="120"/>
                  <a:pt x="323" y="116"/>
                  <a:pt x="319" y="116"/>
                </a:cubicBezTo>
                <a:cubicBezTo>
                  <a:pt x="315" y="116"/>
                  <a:pt x="311" y="120"/>
                  <a:pt x="311" y="124"/>
                </a:cubicBezTo>
                <a:cubicBezTo>
                  <a:pt x="311" y="128"/>
                  <a:pt x="315" y="131"/>
                  <a:pt x="319" y="131"/>
                </a:cubicBezTo>
                <a:close/>
                <a:moveTo>
                  <a:pt x="339" y="130"/>
                </a:moveTo>
                <a:cubicBezTo>
                  <a:pt x="343" y="130"/>
                  <a:pt x="345" y="127"/>
                  <a:pt x="345" y="124"/>
                </a:cubicBezTo>
                <a:cubicBezTo>
                  <a:pt x="345" y="120"/>
                  <a:pt x="343" y="118"/>
                  <a:pt x="339" y="118"/>
                </a:cubicBezTo>
                <a:cubicBezTo>
                  <a:pt x="336" y="118"/>
                  <a:pt x="333" y="120"/>
                  <a:pt x="333" y="124"/>
                </a:cubicBezTo>
                <a:cubicBezTo>
                  <a:pt x="333" y="127"/>
                  <a:pt x="336" y="130"/>
                  <a:pt x="339" y="130"/>
                </a:cubicBezTo>
                <a:close/>
                <a:moveTo>
                  <a:pt x="360" y="128"/>
                </a:moveTo>
                <a:cubicBezTo>
                  <a:pt x="362" y="128"/>
                  <a:pt x="364" y="126"/>
                  <a:pt x="364" y="124"/>
                </a:cubicBezTo>
                <a:cubicBezTo>
                  <a:pt x="364" y="121"/>
                  <a:pt x="362" y="119"/>
                  <a:pt x="360" y="119"/>
                </a:cubicBezTo>
                <a:cubicBezTo>
                  <a:pt x="357" y="119"/>
                  <a:pt x="355" y="121"/>
                  <a:pt x="355" y="124"/>
                </a:cubicBezTo>
                <a:cubicBezTo>
                  <a:pt x="355" y="126"/>
                  <a:pt x="357" y="128"/>
                  <a:pt x="360" y="128"/>
                </a:cubicBezTo>
                <a:close/>
                <a:moveTo>
                  <a:pt x="380" y="127"/>
                </a:moveTo>
                <a:cubicBezTo>
                  <a:pt x="382" y="127"/>
                  <a:pt x="384" y="126"/>
                  <a:pt x="384" y="124"/>
                </a:cubicBezTo>
                <a:cubicBezTo>
                  <a:pt x="384" y="122"/>
                  <a:pt x="382" y="120"/>
                  <a:pt x="380" y="120"/>
                </a:cubicBezTo>
                <a:cubicBezTo>
                  <a:pt x="379" y="120"/>
                  <a:pt x="377" y="122"/>
                  <a:pt x="377" y="124"/>
                </a:cubicBezTo>
                <a:cubicBezTo>
                  <a:pt x="377" y="126"/>
                  <a:pt x="379" y="127"/>
                  <a:pt x="380" y="127"/>
                </a:cubicBezTo>
                <a:close/>
                <a:moveTo>
                  <a:pt x="401" y="126"/>
                </a:moveTo>
                <a:cubicBezTo>
                  <a:pt x="402" y="126"/>
                  <a:pt x="403" y="125"/>
                  <a:pt x="403" y="124"/>
                </a:cubicBezTo>
                <a:cubicBezTo>
                  <a:pt x="403" y="123"/>
                  <a:pt x="402" y="122"/>
                  <a:pt x="401" y="122"/>
                </a:cubicBezTo>
                <a:cubicBezTo>
                  <a:pt x="400" y="122"/>
                  <a:pt x="399" y="123"/>
                  <a:pt x="399" y="124"/>
                </a:cubicBezTo>
                <a:cubicBezTo>
                  <a:pt x="399" y="125"/>
                  <a:pt x="400" y="126"/>
                  <a:pt x="401" y="126"/>
                </a:cubicBezTo>
                <a:close/>
                <a:moveTo>
                  <a:pt x="422" y="125"/>
                </a:moveTo>
                <a:cubicBezTo>
                  <a:pt x="422" y="125"/>
                  <a:pt x="423" y="124"/>
                  <a:pt x="423" y="124"/>
                </a:cubicBezTo>
                <a:cubicBezTo>
                  <a:pt x="423" y="123"/>
                  <a:pt x="422" y="123"/>
                  <a:pt x="422" y="123"/>
                </a:cubicBezTo>
                <a:cubicBezTo>
                  <a:pt x="421" y="123"/>
                  <a:pt x="420" y="123"/>
                  <a:pt x="420" y="124"/>
                </a:cubicBezTo>
                <a:cubicBezTo>
                  <a:pt x="420" y="124"/>
                  <a:pt x="421" y="125"/>
                  <a:pt x="422" y="125"/>
                </a:cubicBezTo>
                <a:close/>
                <a:moveTo>
                  <a:pt x="442" y="124"/>
                </a:moveTo>
                <a:cubicBezTo>
                  <a:pt x="442" y="124"/>
                  <a:pt x="443" y="124"/>
                  <a:pt x="443" y="124"/>
                </a:cubicBezTo>
                <a:cubicBezTo>
                  <a:pt x="443" y="123"/>
                  <a:pt x="442" y="123"/>
                  <a:pt x="442" y="123"/>
                </a:cubicBezTo>
                <a:cubicBezTo>
                  <a:pt x="442" y="123"/>
                  <a:pt x="442" y="123"/>
                  <a:pt x="442" y="124"/>
                </a:cubicBezTo>
                <a:cubicBezTo>
                  <a:pt x="442" y="124"/>
                  <a:pt x="442" y="124"/>
                  <a:pt x="442" y="124"/>
                </a:cubicBezTo>
                <a:close/>
                <a:moveTo>
                  <a:pt x="463" y="124"/>
                </a:move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lose/>
                <a:moveTo>
                  <a:pt x="0" y="145"/>
                </a:moveTo>
                <a:cubicBezTo>
                  <a:pt x="0" y="145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4"/>
                </a:cubicBezTo>
                <a:cubicBezTo>
                  <a:pt x="21" y="144"/>
                  <a:pt x="21" y="143"/>
                  <a:pt x="20" y="143"/>
                </a:cubicBezTo>
                <a:cubicBezTo>
                  <a:pt x="20" y="143"/>
                  <a:pt x="20" y="144"/>
                  <a:pt x="20" y="144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3" y="145"/>
                  <a:pt x="43" y="144"/>
                </a:cubicBezTo>
                <a:cubicBezTo>
                  <a:pt x="43" y="143"/>
                  <a:pt x="42" y="143"/>
                  <a:pt x="41" y="143"/>
                </a:cubicBezTo>
                <a:cubicBezTo>
                  <a:pt x="40" y="143"/>
                  <a:pt x="39" y="143"/>
                  <a:pt x="39" y="144"/>
                </a:cubicBezTo>
                <a:cubicBezTo>
                  <a:pt x="39" y="145"/>
                  <a:pt x="40" y="146"/>
                  <a:pt x="41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4"/>
                </a:cubicBezTo>
                <a:cubicBezTo>
                  <a:pt x="64" y="143"/>
                  <a:pt x="63" y="141"/>
                  <a:pt x="62" y="141"/>
                </a:cubicBezTo>
                <a:cubicBezTo>
                  <a:pt x="60" y="141"/>
                  <a:pt x="59" y="143"/>
                  <a:pt x="59" y="144"/>
                </a:cubicBezTo>
                <a:cubicBezTo>
                  <a:pt x="59" y="146"/>
                  <a:pt x="60" y="147"/>
                  <a:pt x="62" y="147"/>
                </a:cubicBezTo>
                <a:close/>
                <a:moveTo>
                  <a:pt x="82" y="148"/>
                </a:moveTo>
                <a:cubicBezTo>
                  <a:pt x="84" y="148"/>
                  <a:pt x="86" y="147"/>
                  <a:pt x="86" y="144"/>
                </a:cubicBezTo>
                <a:cubicBezTo>
                  <a:pt x="86" y="142"/>
                  <a:pt x="84" y="140"/>
                  <a:pt x="82" y="140"/>
                </a:cubicBezTo>
                <a:cubicBezTo>
                  <a:pt x="80" y="140"/>
                  <a:pt x="78" y="142"/>
                  <a:pt x="78" y="144"/>
                </a:cubicBezTo>
                <a:cubicBezTo>
                  <a:pt x="78" y="147"/>
                  <a:pt x="80" y="148"/>
                  <a:pt x="82" y="148"/>
                </a:cubicBezTo>
                <a:close/>
                <a:moveTo>
                  <a:pt x="103" y="150"/>
                </a:moveTo>
                <a:cubicBezTo>
                  <a:pt x="106" y="150"/>
                  <a:pt x="108" y="147"/>
                  <a:pt x="108" y="144"/>
                </a:cubicBezTo>
                <a:cubicBezTo>
                  <a:pt x="108" y="141"/>
                  <a:pt x="106" y="139"/>
                  <a:pt x="103" y="139"/>
                </a:cubicBezTo>
                <a:cubicBezTo>
                  <a:pt x="100" y="139"/>
                  <a:pt x="97" y="141"/>
                  <a:pt x="97" y="144"/>
                </a:cubicBezTo>
                <a:cubicBezTo>
                  <a:pt x="97" y="147"/>
                  <a:pt x="100" y="150"/>
                  <a:pt x="103" y="150"/>
                </a:cubicBezTo>
                <a:close/>
                <a:moveTo>
                  <a:pt x="123" y="152"/>
                </a:moveTo>
                <a:cubicBezTo>
                  <a:pt x="127" y="152"/>
                  <a:pt x="131" y="148"/>
                  <a:pt x="131" y="144"/>
                </a:cubicBezTo>
                <a:cubicBezTo>
                  <a:pt x="131" y="140"/>
                  <a:pt x="127" y="137"/>
                  <a:pt x="123" y="137"/>
                </a:cubicBezTo>
                <a:cubicBezTo>
                  <a:pt x="119" y="137"/>
                  <a:pt x="116" y="140"/>
                  <a:pt x="116" y="144"/>
                </a:cubicBezTo>
                <a:cubicBezTo>
                  <a:pt x="116" y="148"/>
                  <a:pt x="119" y="152"/>
                  <a:pt x="123" y="152"/>
                </a:cubicBezTo>
                <a:close/>
                <a:moveTo>
                  <a:pt x="144" y="154"/>
                </a:moveTo>
                <a:cubicBezTo>
                  <a:pt x="149" y="154"/>
                  <a:pt x="153" y="149"/>
                  <a:pt x="153" y="144"/>
                </a:cubicBezTo>
                <a:cubicBezTo>
                  <a:pt x="153" y="139"/>
                  <a:pt x="149" y="135"/>
                  <a:pt x="144" y="135"/>
                </a:cubicBezTo>
                <a:cubicBezTo>
                  <a:pt x="139" y="135"/>
                  <a:pt x="135" y="139"/>
                  <a:pt x="135" y="144"/>
                </a:cubicBezTo>
                <a:cubicBezTo>
                  <a:pt x="135" y="149"/>
                  <a:pt x="139" y="154"/>
                  <a:pt x="144" y="154"/>
                </a:cubicBezTo>
                <a:close/>
                <a:moveTo>
                  <a:pt x="164" y="155"/>
                </a:moveTo>
                <a:cubicBezTo>
                  <a:pt x="170" y="155"/>
                  <a:pt x="175" y="150"/>
                  <a:pt x="175" y="144"/>
                </a:cubicBezTo>
                <a:cubicBezTo>
                  <a:pt x="175" y="138"/>
                  <a:pt x="170" y="134"/>
                  <a:pt x="164" y="134"/>
                </a:cubicBezTo>
                <a:cubicBezTo>
                  <a:pt x="159" y="134"/>
                  <a:pt x="154" y="138"/>
                  <a:pt x="154" y="144"/>
                </a:cubicBezTo>
                <a:cubicBezTo>
                  <a:pt x="154" y="150"/>
                  <a:pt x="159" y="155"/>
                  <a:pt x="164" y="155"/>
                </a:cubicBezTo>
                <a:close/>
                <a:moveTo>
                  <a:pt x="185" y="155"/>
                </a:moveTo>
                <a:cubicBezTo>
                  <a:pt x="191" y="155"/>
                  <a:pt x="196" y="150"/>
                  <a:pt x="196" y="144"/>
                </a:cubicBezTo>
                <a:cubicBezTo>
                  <a:pt x="196" y="138"/>
                  <a:pt x="191" y="134"/>
                  <a:pt x="185" y="134"/>
                </a:cubicBezTo>
                <a:cubicBezTo>
                  <a:pt x="179" y="134"/>
                  <a:pt x="174" y="138"/>
                  <a:pt x="174" y="144"/>
                </a:cubicBezTo>
                <a:cubicBezTo>
                  <a:pt x="174" y="150"/>
                  <a:pt x="179" y="155"/>
                  <a:pt x="185" y="155"/>
                </a:cubicBezTo>
                <a:close/>
                <a:moveTo>
                  <a:pt x="206" y="155"/>
                </a:moveTo>
                <a:cubicBezTo>
                  <a:pt x="211" y="155"/>
                  <a:pt x="216" y="150"/>
                  <a:pt x="216" y="144"/>
                </a:cubicBezTo>
                <a:cubicBezTo>
                  <a:pt x="216" y="138"/>
                  <a:pt x="211" y="134"/>
                  <a:pt x="206" y="134"/>
                </a:cubicBezTo>
                <a:cubicBezTo>
                  <a:pt x="200" y="134"/>
                  <a:pt x="195" y="138"/>
                  <a:pt x="195" y="144"/>
                </a:cubicBezTo>
                <a:cubicBezTo>
                  <a:pt x="195" y="150"/>
                  <a:pt x="200" y="155"/>
                  <a:pt x="206" y="155"/>
                </a:cubicBezTo>
                <a:close/>
                <a:moveTo>
                  <a:pt x="226" y="155"/>
                </a:moveTo>
                <a:cubicBezTo>
                  <a:pt x="232" y="155"/>
                  <a:pt x="237" y="150"/>
                  <a:pt x="237" y="144"/>
                </a:cubicBezTo>
                <a:cubicBezTo>
                  <a:pt x="237" y="138"/>
                  <a:pt x="232" y="134"/>
                  <a:pt x="226" y="134"/>
                </a:cubicBezTo>
                <a:cubicBezTo>
                  <a:pt x="220" y="134"/>
                  <a:pt x="216" y="138"/>
                  <a:pt x="216" y="144"/>
                </a:cubicBezTo>
                <a:cubicBezTo>
                  <a:pt x="216" y="150"/>
                  <a:pt x="220" y="155"/>
                  <a:pt x="226" y="155"/>
                </a:cubicBezTo>
                <a:close/>
                <a:moveTo>
                  <a:pt x="247" y="155"/>
                </a:moveTo>
                <a:cubicBezTo>
                  <a:pt x="253" y="155"/>
                  <a:pt x="257" y="150"/>
                  <a:pt x="257" y="144"/>
                </a:cubicBezTo>
                <a:cubicBezTo>
                  <a:pt x="257" y="138"/>
                  <a:pt x="253" y="134"/>
                  <a:pt x="247" y="134"/>
                </a:cubicBezTo>
                <a:cubicBezTo>
                  <a:pt x="241" y="134"/>
                  <a:pt x="236" y="138"/>
                  <a:pt x="236" y="144"/>
                </a:cubicBezTo>
                <a:cubicBezTo>
                  <a:pt x="236" y="150"/>
                  <a:pt x="241" y="155"/>
                  <a:pt x="247" y="155"/>
                </a:cubicBezTo>
                <a:close/>
                <a:moveTo>
                  <a:pt x="267" y="155"/>
                </a:moveTo>
                <a:cubicBezTo>
                  <a:pt x="273" y="155"/>
                  <a:pt x="278" y="150"/>
                  <a:pt x="278" y="144"/>
                </a:cubicBezTo>
                <a:cubicBezTo>
                  <a:pt x="278" y="138"/>
                  <a:pt x="273" y="134"/>
                  <a:pt x="267" y="134"/>
                </a:cubicBezTo>
                <a:cubicBezTo>
                  <a:pt x="261" y="134"/>
                  <a:pt x="257" y="138"/>
                  <a:pt x="257" y="144"/>
                </a:cubicBezTo>
                <a:cubicBezTo>
                  <a:pt x="257" y="150"/>
                  <a:pt x="261" y="155"/>
                  <a:pt x="267" y="155"/>
                </a:cubicBezTo>
                <a:close/>
                <a:moveTo>
                  <a:pt x="288" y="155"/>
                </a:moveTo>
                <a:cubicBezTo>
                  <a:pt x="294" y="155"/>
                  <a:pt x="298" y="150"/>
                  <a:pt x="298" y="144"/>
                </a:cubicBezTo>
                <a:cubicBezTo>
                  <a:pt x="298" y="138"/>
                  <a:pt x="294" y="134"/>
                  <a:pt x="288" y="134"/>
                </a:cubicBezTo>
                <a:cubicBezTo>
                  <a:pt x="282" y="134"/>
                  <a:pt x="277" y="138"/>
                  <a:pt x="277" y="144"/>
                </a:cubicBezTo>
                <a:cubicBezTo>
                  <a:pt x="277" y="150"/>
                  <a:pt x="282" y="155"/>
                  <a:pt x="288" y="155"/>
                </a:cubicBezTo>
                <a:close/>
                <a:moveTo>
                  <a:pt x="308" y="153"/>
                </a:moveTo>
                <a:cubicBezTo>
                  <a:pt x="313" y="153"/>
                  <a:pt x="317" y="149"/>
                  <a:pt x="317" y="144"/>
                </a:cubicBezTo>
                <a:cubicBezTo>
                  <a:pt x="317" y="140"/>
                  <a:pt x="313" y="136"/>
                  <a:pt x="308" y="136"/>
                </a:cubicBezTo>
                <a:cubicBezTo>
                  <a:pt x="304" y="136"/>
                  <a:pt x="300" y="140"/>
                  <a:pt x="300" y="144"/>
                </a:cubicBezTo>
                <a:cubicBezTo>
                  <a:pt x="300" y="149"/>
                  <a:pt x="304" y="153"/>
                  <a:pt x="308" y="153"/>
                </a:cubicBezTo>
                <a:close/>
                <a:moveTo>
                  <a:pt x="329" y="151"/>
                </a:moveTo>
                <a:cubicBezTo>
                  <a:pt x="333" y="151"/>
                  <a:pt x="336" y="148"/>
                  <a:pt x="336" y="144"/>
                </a:cubicBezTo>
                <a:cubicBezTo>
                  <a:pt x="336" y="141"/>
                  <a:pt x="333" y="138"/>
                  <a:pt x="329" y="138"/>
                </a:cubicBezTo>
                <a:cubicBezTo>
                  <a:pt x="325" y="138"/>
                  <a:pt x="322" y="141"/>
                  <a:pt x="322" y="144"/>
                </a:cubicBezTo>
                <a:cubicBezTo>
                  <a:pt x="322" y="148"/>
                  <a:pt x="325" y="151"/>
                  <a:pt x="329" y="151"/>
                </a:cubicBezTo>
                <a:close/>
                <a:moveTo>
                  <a:pt x="350" y="150"/>
                </a:moveTo>
                <a:cubicBezTo>
                  <a:pt x="352" y="150"/>
                  <a:pt x="355" y="147"/>
                  <a:pt x="355" y="144"/>
                </a:cubicBezTo>
                <a:cubicBezTo>
                  <a:pt x="355" y="141"/>
                  <a:pt x="352" y="139"/>
                  <a:pt x="350" y="139"/>
                </a:cubicBezTo>
                <a:cubicBezTo>
                  <a:pt x="347" y="139"/>
                  <a:pt x="344" y="141"/>
                  <a:pt x="344" y="144"/>
                </a:cubicBezTo>
                <a:cubicBezTo>
                  <a:pt x="344" y="147"/>
                  <a:pt x="347" y="150"/>
                  <a:pt x="350" y="150"/>
                </a:cubicBezTo>
                <a:close/>
                <a:moveTo>
                  <a:pt x="370" y="148"/>
                </a:moveTo>
                <a:cubicBezTo>
                  <a:pt x="372" y="148"/>
                  <a:pt x="374" y="146"/>
                  <a:pt x="374" y="144"/>
                </a:cubicBezTo>
                <a:cubicBezTo>
                  <a:pt x="374" y="142"/>
                  <a:pt x="372" y="141"/>
                  <a:pt x="370" y="141"/>
                </a:cubicBezTo>
                <a:cubicBezTo>
                  <a:pt x="368" y="141"/>
                  <a:pt x="366" y="142"/>
                  <a:pt x="366" y="144"/>
                </a:cubicBezTo>
                <a:cubicBezTo>
                  <a:pt x="366" y="146"/>
                  <a:pt x="368" y="148"/>
                  <a:pt x="370" y="148"/>
                </a:cubicBezTo>
                <a:close/>
                <a:moveTo>
                  <a:pt x="391" y="147"/>
                </a:moveTo>
                <a:cubicBezTo>
                  <a:pt x="392" y="147"/>
                  <a:pt x="393" y="146"/>
                  <a:pt x="393" y="144"/>
                </a:cubicBezTo>
                <a:cubicBezTo>
                  <a:pt x="393" y="143"/>
                  <a:pt x="392" y="142"/>
                  <a:pt x="391" y="142"/>
                </a:cubicBezTo>
                <a:cubicBezTo>
                  <a:pt x="389" y="142"/>
                  <a:pt x="388" y="143"/>
                  <a:pt x="388" y="144"/>
                </a:cubicBezTo>
                <a:cubicBezTo>
                  <a:pt x="388" y="146"/>
                  <a:pt x="389" y="147"/>
                  <a:pt x="391" y="147"/>
                </a:cubicBezTo>
                <a:close/>
                <a:moveTo>
                  <a:pt x="411" y="146"/>
                </a:moveTo>
                <a:cubicBezTo>
                  <a:pt x="412" y="146"/>
                  <a:pt x="413" y="145"/>
                  <a:pt x="413" y="144"/>
                </a:cubicBezTo>
                <a:cubicBezTo>
                  <a:pt x="413" y="144"/>
                  <a:pt x="412" y="143"/>
                  <a:pt x="411" y="143"/>
                </a:cubicBezTo>
                <a:cubicBezTo>
                  <a:pt x="411" y="143"/>
                  <a:pt x="410" y="144"/>
                  <a:pt x="410" y="144"/>
                </a:cubicBezTo>
                <a:cubicBezTo>
                  <a:pt x="410" y="145"/>
                  <a:pt x="411" y="146"/>
                  <a:pt x="411" y="146"/>
                </a:cubicBezTo>
                <a:close/>
                <a:moveTo>
                  <a:pt x="432" y="145"/>
                </a:moveTo>
                <a:cubicBezTo>
                  <a:pt x="432" y="145"/>
                  <a:pt x="433" y="145"/>
                  <a:pt x="433" y="144"/>
                </a:cubicBezTo>
                <a:cubicBezTo>
                  <a:pt x="433" y="144"/>
                  <a:pt x="432" y="144"/>
                  <a:pt x="432" y="144"/>
                </a:cubicBezTo>
                <a:cubicBezTo>
                  <a:pt x="432" y="144"/>
                  <a:pt x="431" y="144"/>
                  <a:pt x="431" y="144"/>
                </a:cubicBezTo>
                <a:cubicBezTo>
                  <a:pt x="431" y="145"/>
                  <a:pt x="432" y="145"/>
                  <a:pt x="432" y="145"/>
                </a:cubicBezTo>
                <a:close/>
                <a:moveTo>
                  <a:pt x="452" y="144"/>
                </a:moveTo>
                <a:cubicBezTo>
                  <a:pt x="453" y="144"/>
                  <a:pt x="453" y="144"/>
                  <a:pt x="453" y="144"/>
                </a:cubicBezTo>
                <a:cubicBezTo>
                  <a:pt x="453" y="144"/>
                  <a:pt x="453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2" y="165"/>
                  <a:pt x="32" y="165"/>
                </a:cubicBezTo>
                <a:cubicBezTo>
                  <a:pt x="32" y="164"/>
                  <a:pt x="31" y="164"/>
                  <a:pt x="31" y="164"/>
                </a:cubicBezTo>
                <a:cubicBezTo>
                  <a:pt x="30" y="164"/>
                  <a:pt x="30" y="164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7"/>
                </a:moveTo>
                <a:cubicBezTo>
                  <a:pt x="52" y="167"/>
                  <a:pt x="53" y="166"/>
                  <a:pt x="53" y="165"/>
                </a:cubicBezTo>
                <a:cubicBezTo>
                  <a:pt x="53" y="164"/>
                  <a:pt x="52" y="163"/>
                  <a:pt x="51" y="163"/>
                </a:cubicBezTo>
                <a:cubicBezTo>
                  <a:pt x="50" y="163"/>
                  <a:pt x="49" y="164"/>
                  <a:pt x="49" y="165"/>
                </a:cubicBezTo>
                <a:cubicBezTo>
                  <a:pt x="49" y="166"/>
                  <a:pt x="50" y="167"/>
                  <a:pt x="51" y="167"/>
                </a:cubicBezTo>
                <a:close/>
                <a:moveTo>
                  <a:pt x="72" y="168"/>
                </a:moveTo>
                <a:cubicBezTo>
                  <a:pt x="74" y="168"/>
                  <a:pt x="75" y="167"/>
                  <a:pt x="75" y="165"/>
                </a:cubicBezTo>
                <a:cubicBezTo>
                  <a:pt x="75" y="163"/>
                  <a:pt x="74" y="162"/>
                  <a:pt x="72" y="162"/>
                </a:cubicBezTo>
                <a:cubicBezTo>
                  <a:pt x="70" y="162"/>
                  <a:pt x="69" y="163"/>
                  <a:pt x="69" y="165"/>
                </a:cubicBezTo>
                <a:cubicBezTo>
                  <a:pt x="69" y="167"/>
                  <a:pt x="70" y="168"/>
                  <a:pt x="72" y="168"/>
                </a:cubicBezTo>
                <a:close/>
                <a:moveTo>
                  <a:pt x="92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2"/>
                  <a:pt x="95" y="161"/>
                  <a:pt x="92" y="161"/>
                </a:cubicBezTo>
                <a:cubicBezTo>
                  <a:pt x="90" y="161"/>
                  <a:pt x="88" y="162"/>
                  <a:pt x="88" y="165"/>
                </a:cubicBezTo>
                <a:cubicBezTo>
                  <a:pt x="88" y="167"/>
                  <a:pt x="90" y="169"/>
                  <a:pt x="92" y="169"/>
                </a:cubicBezTo>
                <a:close/>
                <a:moveTo>
                  <a:pt x="113" y="171"/>
                </a:moveTo>
                <a:cubicBezTo>
                  <a:pt x="116" y="171"/>
                  <a:pt x="119" y="168"/>
                  <a:pt x="119" y="165"/>
                </a:cubicBezTo>
                <a:cubicBezTo>
                  <a:pt x="119" y="162"/>
                  <a:pt x="116" y="159"/>
                  <a:pt x="113" y="159"/>
                </a:cubicBezTo>
                <a:cubicBezTo>
                  <a:pt x="110" y="159"/>
                  <a:pt x="107" y="162"/>
                  <a:pt x="107" y="165"/>
                </a:cubicBezTo>
                <a:cubicBezTo>
                  <a:pt x="107" y="168"/>
                  <a:pt x="110" y="171"/>
                  <a:pt x="113" y="171"/>
                </a:cubicBezTo>
                <a:close/>
                <a:moveTo>
                  <a:pt x="134" y="173"/>
                </a:moveTo>
                <a:cubicBezTo>
                  <a:pt x="138" y="173"/>
                  <a:pt x="141" y="169"/>
                  <a:pt x="141" y="165"/>
                </a:cubicBezTo>
                <a:cubicBezTo>
                  <a:pt x="141" y="161"/>
                  <a:pt x="138" y="157"/>
                  <a:pt x="134" y="157"/>
                </a:cubicBezTo>
                <a:cubicBezTo>
                  <a:pt x="129" y="157"/>
                  <a:pt x="126" y="161"/>
                  <a:pt x="126" y="165"/>
                </a:cubicBezTo>
                <a:cubicBezTo>
                  <a:pt x="126" y="169"/>
                  <a:pt x="129" y="173"/>
                  <a:pt x="134" y="173"/>
                </a:cubicBezTo>
                <a:close/>
                <a:moveTo>
                  <a:pt x="154" y="175"/>
                </a:moveTo>
                <a:cubicBezTo>
                  <a:pt x="160" y="175"/>
                  <a:pt x="164" y="170"/>
                  <a:pt x="164" y="165"/>
                </a:cubicBezTo>
                <a:cubicBezTo>
                  <a:pt x="164" y="160"/>
                  <a:pt x="160" y="155"/>
                  <a:pt x="154" y="155"/>
                </a:cubicBezTo>
                <a:cubicBezTo>
                  <a:pt x="149" y="155"/>
                  <a:pt x="144" y="160"/>
                  <a:pt x="144" y="165"/>
                </a:cubicBezTo>
                <a:cubicBezTo>
                  <a:pt x="144" y="170"/>
                  <a:pt x="149" y="175"/>
                  <a:pt x="154" y="175"/>
                </a:cubicBezTo>
                <a:close/>
                <a:moveTo>
                  <a:pt x="175" y="176"/>
                </a:moveTo>
                <a:cubicBezTo>
                  <a:pt x="181" y="176"/>
                  <a:pt x="185" y="171"/>
                  <a:pt x="185" y="165"/>
                </a:cubicBezTo>
                <a:cubicBezTo>
                  <a:pt x="185" y="159"/>
                  <a:pt x="181" y="154"/>
                  <a:pt x="175" y="154"/>
                </a:cubicBezTo>
                <a:cubicBezTo>
                  <a:pt x="169" y="154"/>
                  <a:pt x="164" y="159"/>
                  <a:pt x="164" y="165"/>
                </a:cubicBezTo>
                <a:cubicBezTo>
                  <a:pt x="164" y="171"/>
                  <a:pt x="169" y="176"/>
                  <a:pt x="175" y="176"/>
                </a:cubicBezTo>
                <a:close/>
                <a:moveTo>
                  <a:pt x="195" y="176"/>
                </a:moveTo>
                <a:cubicBezTo>
                  <a:pt x="201" y="176"/>
                  <a:pt x="206" y="171"/>
                  <a:pt x="206" y="165"/>
                </a:cubicBezTo>
                <a:cubicBezTo>
                  <a:pt x="206" y="159"/>
                  <a:pt x="201" y="154"/>
                  <a:pt x="195" y="154"/>
                </a:cubicBezTo>
                <a:cubicBezTo>
                  <a:pt x="189" y="154"/>
                  <a:pt x="185" y="159"/>
                  <a:pt x="185" y="165"/>
                </a:cubicBezTo>
                <a:cubicBezTo>
                  <a:pt x="185" y="171"/>
                  <a:pt x="189" y="176"/>
                  <a:pt x="195" y="176"/>
                </a:cubicBezTo>
                <a:close/>
                <a:moveTo>
                  <a:pt x="216" y="176"/>
                </a:moveTo>
                <a:cubicBezTo>
                  <a:pt x="222" y="176"/>
                  <a:pt x="226" y="171"/>
                  <a:pt x="226" y="165"/>
                </a:cubicBezTo>
                <a:cubicBezTo>
                  <a:pt x="226" y="159"/>
                  <a:pt x="222" y="154"/>
                  <a:pt x="216" y="154"/>
                </a:cubicBezTo>
                <a:cubicBezTo>
                  <a:pt x="210" y="154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lose/>
                <a:moveTo>
                  <a:pt x="236" y="176"/>
                </a:moveTo>
                <a:cubicBezTo>
                  <a:pt x="242" y="176"/>
                  <a:pt x="247" y="171"/>
                  <a:pt x="247" y="165"/>
                </a:cubicBezTo>
                <a:cubicBezTo>
                  <a:pt x="247" y="159"/>
                  <a:pt x="242" y="154"/>
                  <a:pt x="236" y="154"/>
                </a:cubicBezTo>
                <a:cubicBezTo>
                  <a:pt x="231" y="154"/>
                  <a:pt x="226" y="159"/>
                  <a:pt x="226" y="165"/>
                </a:cubicBezTo>
                <a:cubicBezTo>
                  <a:pt x="226" y="171"/>
                  <a:pt x="231" y="176"/>
                  <a:pt x="236" y="176"/>
                </a:cubicBezTo>
                <a:close/>
                <a:moveTo>
                  <a:pt x="257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4"/>
                  <a:pt x="257" y="154"/>
                </a:cubicBezTo>
                <a:cubicBezTo>
                  <a:pt x="251" y="154"/>
                  <a:pt x="246" y="159"/>
                  <a:pt x="246" y="165"/>
                </a:cubicBezTo>
                <a:cubicBezTo>
                  <a:pt x="246" y="171"/>
                  <a:pt x="251" y="176"/>
                  <a:pt x="257" y="176"/>
                </a:cubicBezTo>
                <a:close/>
                <a:moveTo>
                  <a:pt x="278" y="176"/>
                </a:moveTo>
                <a:cubicBezTo>
                  <a:pt x="283" y="176"/>
                  <a:pt x="288" y="171"/>
                  <a:pt x="288" y="165"/>
                </a:cubicBezTo>
                <a:cubicBezTo>
                  <a:pt x="288" y="159"/>
                  <a:pt x="283" y="154"/>
                  <a:pt x="278" y="154"/>
                </a:cubicBezTo>
                <a:cubicBezTo>
                  <a:pt x="272" y="154"/>
                  <a:pt x="267" y="159"/>
                  <a:pt x="267" y="165"/>
                </a:cubicBezTo>
                <a:cubicBezTo>
                  <a:pt x="267" y="171"/>
                  <a:pt x="272" y="176"/>
                  <a:pt x="278" y="176"/>
                </a:cubicBezTo>
                <a:close/>
                <a:moveTo>
                  <a:pt x="298" y="176"/>
                </a:moveTo>
                <a:cubicBezTo>
                  <a:pt x="304" y="176"/>
                  <a:pt x="309" y="171"/>
                  <a:pt x="309" y="165"/>
                </a:cubicBezTo>
                <a:cubicBezTo>
                  <a:pt x="309" y="159"/>
                  <a:pt x="304" y="154"/>
                  <a:pt x="298" y="154"/>
                </a:cubicBezTo>
                <a:cubicBezTo>
                  <a:pt x="292" y="154"/>
                  <a:pt x="288" y="159"/>
                  <a:pt x="288" y="165"/>
                </a:cubicBezTo>
                <a:cubicBezTo>
                  <a:pt x="288" y="171"/>
                  <a:pt x="292" y="176"/>
                  <a:pt x="298" y="176"/>
                </a:cubicBezTo>
                <a:close/>
                <a:moveTo>
                  <a:pt x="319" y="174"/>
                </a:moveTo>
                <a:cubicBezTo>
                  <a:pt x="324" y="174"/>
                  <a:pt x="328" y="170"/>
                  <a:pt x="328" y="165"/>
                </a:cubicBezTo>
                <a:cubicBezTo>
                  <a:pt x="328" y="160"/>
                  <a:pt x="324" y="156"/>
                  <a:pt x="319" y="156"/>
                </a:cubicBezTo>
                <a:cubicBezTo>
                  <a:pt x="314" y="156"/>
                  <a:pt x="310" y="160"/>
                  <a:pt x="310" y="165"/>
                </a:cubicBezTo>
                <a:cubicBezTo>
                  <a:pt x="310" y="170"/>
                  <a:pt x="314" y="174"/>
                  <a:pt x="319" y="174"/>
                </a:cubicBezTo>
                <a:close/>
                <a:moveTo>
                  <a:pt x="339" y="172"/>
                </a:moveTo>
                <a:cubicBezTo>
                  <a:pt x="343" y="172"/>
                  <a:pt x="346" y="169"/>
                  <a:pt x="346" y="165"/>
                </a:cubicBezTo>
                <a:cubicBezTo>
                  <a:pt x="346" y="161"/>
                  <a:pt x="343" y="158"/>
                  <a:pt x="339" y="158"/>
                </a:cubicBezTo>
                <a:cubicBezTo>
                  <a:pt x="335" y="158"/>
                  <a:pt x="332" y="161"/>
                  <a:pt x="332" y="165"/>
                </a:cubicBezTo>
                <a:cubicBezTo>
                  <a:pt x="332" y="169"/>
                  <a:pt x="335" y="172"/>
                  <a:pt x="339" y="172"/>
                </a:cubicBezTo>
                <a:close/>
                <a:moveTo>
                  <a:pt x="360" y="170"/>
                </a:moveTo>
                <a:cubicBezTo>
                  <a:pt x="363" y="170"/>
                  <a:pt x="365" y="168"/>
                  <a:pt x="365" y="165"/>
                </a:cubicBezTo>
                <a:cubicBezTo>
                  <a:pt x="365" y="162"/>
                  <a:pt x="363" y="160"/>
                  <a:pt x="360" y="160"/>
                </a:cubicBezTo>
                <a:cubicBezTo>
                  <a:pt x="357" y="160"/>
                  <a:pt x="355" y="162"/>
                  <a:pt x="355" y="165"/>
                </a:cubicBezTo>
                <a:cubicBezTo>
                  <a:pt x="355" y="168"/>
                  <a:pt x="357" y="170"/>
                  <a:pt x="360" y="170"/>
                </a:cubicBezTo>
                <a:close/>
                <a:moveTo>
                  <a:pt x="380" y="169"/>
                </a:moveTo>
                <a:cubicBezTo>
                  <a:pt x="383" y="169"/>
                  <a:pt x="384" y="167"/>
                  <a:pt x="384" y="165"/>
                </a:cubicBezTo>
                <a:cubicBezTo>
                  <a:pt x="384" y="163"/>
                  <a:pt x="383" y="161"/>
                  <a:pt x="380" y="161"/>
                </a:cubicBezTo>
                <a:cubicBezTo>
                  <a:pt x="378" y="161"/>
                  <a:pt x="377" y="163"/>
                  <a:pt x="377" y="165"/>
                </a:cubicBezTo>
                <a:cubicBezTo>
                  <a:pt x="377" y="167"/>
                  <a:pt x="378" y="169"/>
                  <a:pt x="380" y="169"/>
                </a:cubicBezTo>
                <a:close/>
                <a:moveTo>
                  <a:pt x="401" y="167"/>
                </a:moveTo>
                <a:cubicBezTo>
                  <a:pt x="402" y="167"/>
                  <a:pt x="404" y="166"/>
                  <a:pt x="404" y="165"/>
                </a:cubicBezTo>
                <a:cubicBezTo>
                  <a:pt x="404" y="163"/>
                  <a:pt x="402" y="162"/>
                  <a:pt x="401" y="162"/>
                </a:cubicBezTo>
                <a:cubicBezTo>
                  <a:pt x="400" y="162"/>
                  <a:pt x="398" y="163"/>
                  <a:pt x="398" y="165"/>
                </a:cubicBezTo>
                <a:cubicBezTo>
                  <a:pt x="398" y="166"/>
                  <a:pt x="400" y="167"/>
                  <a:pt x="401" y="167"/>
                </a:cubicBezTo>
                <a:close/>
                <a:moveTo>
                  <a:pt x="422" y="166"/>
                </a:moveTo>
                <a:cubicBezTo>
                  <a:pt x="422" y="166"/>
                  <a:pt x="423" y="166"/>
                  <a:pt x="423" y="165"/>
                </a:cubicBezTo>
                <a:cubicBezTo>
                  <a:pt x="423" y="164"/>
                  <a:pt x="422" y="163"/>
                  <a:pt x="422" y="163"/>
                </a:cubicBezTo>
                <a:cubicBezTo>
                  <a:pt x="421" y="163"/>
                  <a:pt x="420" y="164"/>
                  <a:pt x="420" y="165"/>
                </a:cubicBezTo>
                <a:cubicBezTo>
                  <a:pt x="420" y="166"/>
                  <a:pt x="421" y="166"/>
                  <a:pt x="422" y="166"/>
                </a:cubicBezTo>
                <a:close/>
                <a:moveTo>
                  <a:pt x="442" y="166"/>
                </a:moveTo>
                <a:cubicBezTo>
                  <a:pt x="443" y="166"/>
                  <a:pt x="443" y="165"/>
                  <a:pt x="443" y="165"/>
                </a:cubicBezTo>
                <a:cubicBezTo>
                  <a:pt x="443" y="165"/>
                  <a:pt x="443" y="164"/>
                  <a:pt x="442" y="164"/>
                </a:cubicBezTo>
                <a:cubicBezTo>
                  <a:pt x="442" y="164"/>
                  <a:pt x="441" y="165"/>
                  <a:pt x="441" y="165"/>
                </a:cubicBezTo>
                <a:cubicBezTo>
                  <a:pt x="441" y="165"/>
                  <a:pt x="442" y="166"/>
                  <a:pt x="442" y="166"/>
                </a:cubicBezTo>
                <a:close/>
                <a:moveTo>
                  <a:pt x="463" y="165"/>
                </a:move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6"/>
                </a:moveTo>
                <a:cubicBezTo>
                  <a:pt x="21" y="186"/>
                  <a:pt x="21" y="186"/>
                  <a:pt x="21" y="185"/>
                </a:cubicBezTo>
                <a:cubicBezTo>
                  <a:pt x="21" y="185"/>
                  <a:pt x="21" y="185"/>
                  <a:pt x="20" y="185"/>
                </a:cubicBezTo>
                <a:cubicBezTo>
                  <a:pt x="20" y="185"/>
                  <a:pt x="20" y="185"/>
                  <a:pt x="20" y="185"/>
                </a:cubicBezTo>
                <a:cubicBezTo>
                  <a:pt x="20" y="186"/>
                  <a:pt x="20" y="186"/>
                  <a:pt x="20" y="186"/>
                </a:cubicBezTo>
                <a:close/>
                <a:moveTo>
                  <a:pt x="41" y="187"/>
                </a:moveTo>
                <a:cubicBezTo>
                  <a:pt x="42" y="187"/>
                  <a:pt x="43" y="186"/>
                  <a:pt x="43" y="185"/>
                </a:cubicBezTo>
                <a:cubicBezTo>
                  <a:pt x="43" y="185"/>
                  <a:pt x="42" y="184"/>
                  <a:pt x="41" y="184"/>
                </a:cubicBezTo>
                <a:cubicBezTo>
                  <a:pt x="40" y="184"/>
                  <a:pt x="39" y="185"/>
                  <a:pt x="39" y="185"/>
                </a:cubicBezTo>
                <a:cubicBezTo>
                  <a:pt x="39" y="186"/>
                  <a:pt x="40" y="187"/>
                  <a:pt x="41" y="187"/>
                </a:cubicBezTo>
                <a:close/>
                <a:moveTo>
                  <a:pt x="62" y="188"/>
                </a:moveTo>
                <a:cubicBezTo>
                  <a:pt x="63" y="188"/>
                  <a:pt x="64" y="187"/>
                  <a:pt x="64" y="185"/>
                </a:cubicBezTo>
                <a:cubicBezTo>
                  <a:pt x="64" y="184"/>
                  <a:pt x="63" y="183"/>
                  <a:pt x="62" y="183"/>
                </a:cubicBezTo>
                <a:cubicBezTo>
                  <a:pt x="60" y="183"/>
                  <a:pt x="59" y="184"/>
                  <a:pt x="59" y="185"/>
                </a:cubicBezTo>
                <a:cubicBezTo>
                  <a:pt x="59" y="187"/>
                  <a:pt x="60" y="188"/>
                  <a:pt x="62" y="188"/>
                </a:cubicBezTo>
                <a:close/>
                <a:moveTo>
                  <a:pt x="82" y="190"/>
                </a:moveTo>
                <a:cubicBezTo>
                  <a:pt x="84" y="190"/>
                  <a:pt x="86" y="188"/>
                  <a:pt x="86" y="185"/>
                </a:cubicBezTo>
                <a:cubicBezTo>
                  <a:pt x="86" y="183"/>
                  <a:pt x="84" y="181"/>
                  <a:pt x="82" y="181"/>
                </a:cubicBezTo>
                <a:cubicBezTo>
                  <a:pt x="80" y="181"/>
                  <a:pt x="78" y="183"/>
                  <a:pt x="78" y="185"/>
                </a:cubicBezTo>
                <a:cubicBezTo>
                  <a:pt x="78" y="188"/>
                  <a:pt x="80" y="190"/>
                  <a:pt x="82" y="190"/>
                </a:cubicBezTo>
                <a:close/>
                <a:moveTo>
                  <a:pt x="103" y="191"/>
                </a:moveTo>
                <a:cubicBezTo>
                  <a:pt x="106" y="191"/>
                  <a:pt x="108" y="189"/>
                  <a:pt x="108" y="185"/>
                </a:cubicBezTo>
                <a:cubicBezTo>
                  <a:pt x="108" y="182"/>
                  <a:pt x="106" y="180"/>
                  <a:pt x="103" y="180"/>
                </a:cubicBezTo>
                <a:cubicBezTo>
                  <a:pt x="100" y="180"/>
                  <a:pt x="97" y="182"/>
                  <a:pt x="97" y="185"/>
                </a:cubicBezTo>
                <a:cubicBezTo>
                  <a:pt x="97" y="189"/>
                  <a:pt x="100" y="191"/>
                  <a:pt x="103" y="191"/>
                </a:cubicBezTo>
                <a:close/>
                <a:moveTo>
                  <a:pt x="123" y="193"/>
                </a:moveTo>
                <a:cubicBezTo>
                  <a:pt x="127" y="193"/>
                  <a:pt x="131" y="190"/>
                  <a:pt x="131" y="185"/>
                </a:cubicBezTo>
                <a:cubicBezTo>
                  <a:pt x="131" y="181"/>
                  <a:pt x="127" y="178"/>
                  <a:pt x="123" y="178"/>
                </a:cubicBezTo>
                <a:cubicBezTo>
                  <a:pt x="119" y="178"/>
                  <a:pt x="116" y="181"/>
                  <a:pt x="116" y="185"/>
                </a:cubicBezTo>
                <a:cubicBezTo>
                  <a:pt x="116" y="190"/>
                  <a:pt x="119" y="193"/>
                  <a:pt x="123" y="193"/>
                </a:cubicBezTo>
                <a:close/>
                <a:moveTo>
                  <a:pt x="144" y="195"/>
                </a:moveTo>
                <a:cubicBezTo>
                  <a:pt x="149" y="195"/>
                  <a:pt x="153" y="191"/>
                  <a:pt x="153" y="185"/>
                </a:cubicBezTo>
                <a:cubicBezTo>
                  <a:pt x="153" y="180"/>
                  <a:pt x="149" y="176"/>
                  <a:pt x="144" y="176"/>
                </a:cubicBezTo>
                <a:cubicBezTo>
                  <a:pt x="139" y="176"/>
                  <a:pt x="135" y="180"/>
                  <a:pt x="135" y="185"/>
                </a:cubicBezTo>
                <a:cubicBezTo>
                  <a:pt x="135" y="191"/>
                  <a:pt x="139" y="195"/>
                  <a:pt x="144" y="195"/>
                </a:cubicBezTo>
                <a:close/>
                <a:moveTo>
                  <a:pt x="164" y="196"/>
                </a:moveTo>
                <a:cubicBezTo>
                  <a:pt x="170" y="196"/>
                  <a:pt x="175" y="191"/>
                  <a:pt x="175" y="185"/>
                </a:cubicBezTo>
                <a:cubicBezTo>
                  <a:pt x="175" y="180"/>
                  <a:pt x="170" y="175"/>
                  <a:pt x="164" y="175"/>
                </a:cubicBezTo>
                <a:cubicBezTo>
                  <a:pt x="159" y="175"/>
                  <a:pt x="154" y="180"/>
                  <a:pt x="154" y="185"/>
                </a:cubicBezTo>
                <a:cubicBezTo>
                  <a:pt x="154" y="191"/>
                  <a:pt x="159" y="196"/>
                  <a:pt x="164" y="196"/>
                </a:cubicBezTo>
                <a:close/>
                <a:moveTo>
                  <a:pt x="185" y="196"/>
                </a:moveTo>
                <a:cubicBezTo>
                  <a:pt x="191" y="196"/>
                  <a:pt x="196" y="191"/>
                  <a:pt x="196" y="185"/>
                </a:cubicBezTo>
                <a:cubicBezTo>
                  <a:pt x="196" y="180"/>
                  <a:pt x="191" y="175"/>
                  <a:pt x="185" y="175"/>
                </a:cubicBezTo>
                <a:cubicBezTo>
                  <a:pt x="179" y="175"/>
                  <a:pt x="174" y="180"/>
                  <a:pt x="174" y="185"/>
                </a:cubicBezTo>
                <a:cubicBezTo>
                  <a:pt x="174" y="191"/>
                  <a:pt x="179" y="196"/>
                  <a:pt x="185" y="196"/>
                </a:cubicBezTo>
                <a:close/>
                <a:moveTo>
                  <a:pt x="206" y="196"/>
                </a:moveTo>
                <a:cubicBezTo>
                  <a:pt x="211" y="196"/>
                  <a:pt x="216" y="191"/>
                  <a:pt x="216" y="185"/>
                </a:cubicBezTo>
                <a:cubicBezTo>
                  <a:pt x="216" y="180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91"/>
                  <a:pt x="200" y="196"/>
                  <a:pt x="206" y="196"/>
                </a:cubicBezTo>
                <a:close/>
                <a:moveTo>
                  <a:pt x="226" y="196"/>
                </a:moveTo>
                <a:cubicBezTo>
                  <a:pt x="232" y="196"/>
                  <a:pt x="237" y="191"/>
                  <a:pt x="237" y="185"/>
                </a:cubicBezTo>
                <a:cubicBezTo>
                  <a:pt x="237" y="180"/>
                  <a:pt x="232" y="175"/>
                  <a:pt x="226" y="175"/>
                </a:cubicBezTo>
                <a:cubicBezTo>
                  <a:pt x="220" y="175"/>
                  <a:pt x="216" y="180"/>
                  <a:pt x="216" y="185"/>
                </a:cubicBezTo>
                <a:cubicBezTo>
                  <a:pt x="216" y="191"/>
                  <a:pt x="220" y="196"/>
                  <a:pt x="226" y="196"/>
                </a:cubicBezTo>
                <a:close/>
                <a:moveTo>
                  <a:pt x="247" y="196"/>
                </a:moveTo>
                <a:cubicBezTo>
                  <a:pt x="253" y="196"/>
                  <a:pt x="257" y="191"/>
                  <a:pt x="257" y="185"/>
                </a:cubicBezTo>
                <a:cubicBezTo>
                  <a:pt x="257" y="180"/>
                  <a:pt x="253" y="175"/>
                  <a:pt x="247" y="175"/>
                </a:cubicBezTo>
                <a:cubicBezTo>
                  <a:pt x="241" y="175"/>
                  <a:pt x="236" y="180"/>
                  <a:pt x="236" y="185"/>
                </a:cubicBezTo>
                <a:cubicBezTo>
                  <a:pt x="236" y="191"/>
                  <a:pt x="241" y="196"/>
                  <a:pt x="247" y="196"/>
                </a:cubicBezTo>
                <a:close/>
                <a:moveTo>
                  <a:pt x="267" y="196"/>
                </a:moveTo>
                <a:cubicBezTo>
                  <a:pt x="273" y="196"/>
                  <a:pt x="278" y="191"/>
                  <a:pt x="278" y="185"/>
                </a:cubicBezTo>
                <a:cubicBezTo>
                  <a:pt x="278" y="180"/>
                  <a:pt x="273" y="175"/>
                  <a:pt x="267" y="175"/>
                </a:cubicBezTo>
                <a:cubicBezTo>
                  <a:pt x="261" y="175"/>
                  <a:pt x="257" y="180"/>
                  <a:pt x="257" y="185"/>
                </a:cubicBezTo>
                <a:cubicBezTo>
                  <a:pt x="257" y="191"/>
                  <a:pt x="261" y="196"/>
                  <a:pt x="267" y="196"/>
                </a:cubicBezTo>
                <a:close/>
                <a:moveTo>
                  <a:pt x="288" y="196"/>
                </a:moveTo>
                <a:cubicBezTo>
                  <a:pt x="294" y="196"/>
                  <a:pt x="298" y="191"/>
                  <a:pt x="298" y="185"/>
                </a:cubicBezTo>
                <a:cubicBezTo>
                  <a:pt x="298" y="180"/>
                  <a:pt x="294" y="175"/>
                  <a:pt x="288" y="175"/>
                </a:cubicBezTo>
                <a:cubicBezTo>
                  <a:pt x="282" y="175"/>
                  <a:pt x="277" y="180"/>
                  <a:pt x="277" y="185"/>
                </a:cubicBezTo>
                <a:cubicBezTo>
                  <a:pt x="277" y="191"/>
                  <a:pt x="282" y="196"/>
                  <a:pt x="288" y="196"/>
                </a:cubicBezTo>
                <a:close/>
                <a:moveTo>
                  <a:pt x="308" y="194"/>
                </a:moveTo>
                <a:cubicBezTo>
                  <a:pt x="313" y="194"/>
                  <a:pt x="317" y="190"/>
                  <a:pt x="317" y="185"/>
                </a:cubicBezTo>
                <a:cubicBezTo>
                  <a:pt x="317" y="181"/>
                  <a:pt x="313" y="177"/>
                  <a:pt x="308" y="177"/>
                </a:cubicBezTo>
                <a:cubicBezTo>
                  <a:pt x="304" y="177"/>
                  <a:pt x="300" y="181"/>
                  <a:pt x="300" y="185"/>
                </a:cubicBezTo>
                <a:cubicBezTo>
                  <a:pt x="300" y="190"/>
                  <a:pt x="304" y="194"/>
                  <a:pt x="308" y="194"/>
                </a:cubicBezTo>
                <a:close/>
                <a:moveTo>
                  <a:pt x="329" y="192"/>
                </a:moveTo>
                <a:cubicBezTo>
                  <a:pt x="333" y="192"/>
                  <a:pt x="336" y="189"/>
                  <a:pt x="336" y="185"/>
                </a:cubicBezTo>
                <a:cubicBezTo>
                  <a:pt x="336" y="182"/>
                  <a:pt x="333" y="179"/>
                  <a:pt x="329" y="179"/>
                </a:cubicBezTo>
                <a:cubicBezTo>
                  <a:pt x="325" y="179"/>
                  <a:pt x="322" y="182"/>
                  <a:pt x="322" y="185"/>
                </a:cubicBezTo>
                <a:cubicBezTo>
                  <a:pt x="322" y="189"/>
                  <a:pt x="325" y="192"/>
                  <a:pt x="329" y="192"/>
                </a:cubicBezTo>
                <a:close/>
                <a:moveTo>
                  <a:pt x="350" y="191"/>
                </a:moveTo>
                <a:cubicBezTo>
                  <a:pt x="352" y="191"/>
                  <a:pt x="355" y="188"/>
                  <a:pt x="355" y="185"/>
                </a:cubicBezTo>
                <a:cubicBezTo>
                  <a:pt x="355" y="183"/>
                  <a:pt x="352" y="180"/>
                  <a:pt x="350" y="180"/>
                </a:cubicBezTo>
                <a:cubicBezTo>
                  <a:pt x="347" y="180"/>
                  <a:pt x="344" y="183"/>
                  <a:pt x="344" y="185"/>
                </a:cubicBezTo>
                <a:cubicBezTo>
                  <a:pt x="344" y="188"/>
                  <a:pt x="347" y="191"/>
                  <a:pt x="350" y="191"/>
                </a:cubicBezTo>
                <a:close/>
                <a:moveTo>
                  <a:pt x="370" y="189"/>
                </a:moveTo>
                <a:cubicBezTo>
                  <a:pt x="372" y="189"/>
                  <a:pt x="374" y="188"/>
                  <a:pt x="374" y="185"/>
                </a:cubicBezTo>
                <a:cubicBezTo>
                  <a:pt x="374" y="183"/>
                  <a:pt x="372" y="182"/>
                  <a:pt x="370" y="182"/>
                </a:cubicBezTo>
                <a:cubicBezTo>
                  <a:pt x="368" y="182"/>
                  <a:pt x="366" y="183"/>
                  <a:pt x="366" y="185"/>
                </a:cubicBezTo>
                <a:cubicBezTo>
                  <a:pt x="366" y="188"/>
                  <a:pt x="368" y="189"/>
                  <a:pt x="370" y="189"/>
                </a:cubicBezTo>
                <a:close/>
                <a:moveTo>
                  <a:pt x="391" y="188"/>
                </a:moveTo>
                <a:cubicBezTo>
                  <a:pt x="392" y="188"/>
                  <a:pt x="393" y="187"/>
                  <a:pt x="393" y="185"/>
                </a:cubicBezTo>
                <a:cubicBezTo>
                  <a:pt x="393" y="184"/>
                  <a:pt x="392" y="183"/>
                  <a:pt x="391" y="183"/>
                </a:cubicBezTo>
                <a:cubicBezTo>
                  <a:pt x="389" y="183"/>
                  <a:pt x="388" y="184"/>
                  <a:pt x="388" y="185"/>
                </a:cubicBezTo>
                <a:cubicBezTo>
                  <a:pt x="388" y="187"/>
                  <a:pt x="389" y="188"/>
                  <a:pt x="391" y="188"/>
                </a:cubicBezTo>
                <a:close/>
                <a:moveTo>
                  <a:pt x="411" y="187"/>
                </a:moveTo>
                <a:cubicBezTo>
                  <a:pt x="412" y="187"/>
                  <a:pt x="413" y="186"/>
                  <a:pt x="413" y="185"/>
                </a:cubicBezTo>
                <a:cubicBezTo>
                  <a:pt x="413" y="185"/>
                  <a:pt x="412" y="184"/>
                  <a:pt x="411" y="184"/>
                </a:cubicBezTo>
                <a:cubicBezTo>
                  <a:pt x="411" y="184"/>
                  <a:pt x="410" y="185"/>
                  <a:pt x="410" y="185"/>
                </a:cubicBezTo>
                <a:cubicBezTo>
                  <a:pt x="410" y="186"/>
                  <a:pt x="411" y="187"/>
                  <a:pt x="411" y="187"/>
                </a:cubicBezTo>
                <a:close/>
                <a:moveTo>
                  <a:pt x="432" y="186"/>
                </a:moveTo>
                <a:cubicBezTo>
                  <a:pt x="432" y="186"/>
                  <a:pt x="433" y="186"/>
                  <a:pt x="433" y="185"/>
                </a:cubicBezTo>
                <a:cubicBezTo>
                  <a:pt x="433" y="185"/>
                  <a:pt x="432" y="185"/>
                  <a:pt x="432" y="185"/>
                </a:cubicBezTo>
                <a:cubicBezTo>
                  <a:pt x="432" y="185"/>
                  <a:pt x="431" y="185"/>
                  <a:pt x="431" y="185"/>
                </a:cubicBezTo>
                <a:cubicBezTo>
                  <a:pt x="431" y="186"/>
                  <a:pt x="432" y="186"/>
                  <a:pt x="432" y="186"/>
                </a:cubicBezTo>
                <a:close/>
                <a:moveTo>
                  <a:pt x="452" y="186"/>
                </a:moveTo>
                <a:cubicBezTo>
                  <a:pt x="453" y="186"/>
                  <a:pt x="453" y="186"/>
                  <a:pt x="453" y="185"/>
                </a:cubicBezTo>
                <a:cubicBezTo>
                  <a:pt x="453" y="185"/>
                  <a:pt x="453" y="185"/>
                  <a:pt x="452" y="185"/>
                </a:cubicBezTo>
                <a:cubicBezTo>
                  <a:pt x="452" y="185"/>
                  <a:pt x="452" y="185"/>
                  <a:pt x="452" y="185"/>
                </a:cubicBezTo>
                <a:cubicBezTo>
                  <a:pt x="452" y="186"/>
                  <a:pt x="452" y="186"/>
                  <a:pt x="452" y="186"/>
                </a:cubicBezTo>
                <a:close/>
                <a:moveTo>
                  <a:pt x="10" y="206"/>
                </a:move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7"/>
                </a:moveTo>
                <a:cubicBezTo>
                  <a:pt x="31" y="207"/>
                  <a:pt x="31" y="206"/>
                  <a:pt x="31" y="206"/>
                </a:cubicBezTo>
                <a:cubicBezTo>
                  <a:pt x="31" y="206"/>
                  <a:pt x="31" y="205"/>
                  <a:pt x="31" y="205"/>
                </a:cubicBezTo>
                <a:cubicBezTo>
                  <a:pt x="30" y="205"/>
                  <a:pt x="30" y="206"/>
                  <a:pt x="30" y="206"/>
                </a:cubicBezTo>
                <a:cubicBezTo>
                  <a:pt x="30" y="206"/>
                  <a:pt x="30" y="207"/>
                  <a:pt x="31" y="207"/>
                </a:cubicBezTo>
                <a:close/>
                <a:moveTo>
                  <a:pt x="51" y="207"/>
                </a:moveTo>
                <a:cubicBezTo>
                  <a:pt x="52" y="207"/>
                  <a:pt x="53" y="207"/>
                  <a:pt x="53" y="206"/>
                </a:cubicBezTo>
                <a:cubicBezTo>
                  <a:pt x="53" y="205"/>
                  <a:pt x="52" y="205"/>
                  <a:pt x="51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7"/>
                  <a:pt x="51" y="207"/>
                </a:cubicBezTo>
                <a:close/>
                <a:moveTo>
                  <a:pt x="72" y="208"/>
                </a:moveTo>
                <a:cubicBezTo>
                  <a:pt x="73" y="208"/>
                  <a:pt x="74" y="207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ubicBezTo>
                  <a:pt x="71" y="204"/>
                  <a:pt x="69" y="205"/>
                  <a:pt x="69" y="206"/>
                </a:cubicBezTo>
                <a:cubicBezTo>
                  <a:pt x="69" y="207"/>
                  <a:pt x="71" y="208"/>
                  <a:pt x="72" y="208"/>
                </a:cubicBezTo>
                <a:close/>
                <a:moveTo>
                  <a:pt x="92" y="210"/>
                </a:moveTo>
                <a:cubicBezTo>
                  <a:pt x="94" y="210"/>
                  <a:pt x="96" y="208"/>
                  <a:pt x="96" y="206"/>
                </a:cubicBezTo>
                <a:cubicBezTo>
                  <a:pt x="96" y="204"/>
                  <a:pt x="94" y="202"/>
                  <a:pt x="92" y="202"/>
                </a:cubicBezTo>
                <a:cubicBezTo>
                  <a:pt x="90" y="202"/>
                  <a:pt x="89" y="204"/>
                  <a:pt x="89" y="206"/>
                </a:cubicBezTo>
                <a:cubicBezTo>
                  <a:pt x="89" y="208"/>
                  <a:pt x="90" y="210"/>
                  <a:pt x="92" y="210"/>
                </a:cubicBezTo>
                <a:close/>
                <a:moveTo>
                  <a:pt x="113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3"/>
                  <a:pt x="116" y="201"/>
                  <a:pt x="113" y="201"/>
                </a:cubicBezTo>
                <a:cubicBezTo>
                  <a:pt x="110" y="201"/>
                  <a:pt x="108" y="203"/>
                  <a:pt x="108" y="206"/>
                </a:cubicBezTo>
                <a:cubicBezTo>
                  <a:pt x="108" y="209"/>
                  <a:pt x="110" y="211"/>
                  <a:pt x="113" y="211"/>
                </a:cubicBezTo>
                <a:close/>
                <a:moveTo>
                  <a:pt x="134" y="213"/>
                </a:moveTo>
                <a:cubicBezTo>
                  <a:pt x="137" y="213"/>
                  <a:pt x="140" y="210"/>
                  <a:pt x="140" y="206"/>
                </a:cubicBezTo>
                <a:cubicBezTo>
                  <a:pt x="140" y="202"/>
                  <a:pt x="137" y="200"/>
                  <a:pt x="134" y="200"/>
                </a:cubicBezTo>
                <a:cubicBezTo>
                  <a:pt x="130" y="200"/>
                  <a:pt x="127" y="202"/>
                  <a:pt x="127" y="206"/>
                </a:cubicBezTo>
                <a:cubicBezTo>
                  <a:pt x="127" y="210"/>
                  <a:pt x="130" y="213"/>
                  <a:pt x="134" y="213"/>
                </a:cubicBezTo>
                <a:close/>
                <a:moveTo>
                  <a:pt x="154" y="214"/>
                </a:moveTo>
                <a:cubicBezTo>
                  <a:pt x="159" y="214"/>
                  <a:pt x="162" y="211"/>
                  <a:pt x="162" y="206"/>
                </a:cubicBezTo>
                <a:cubicBezTo>
                  <a:pt x="162" y="202"/>
                  <a:pt x="159" y="198"/>
                  <a:pt x="154" y="198"/>
                </a:cubicBezTo>
                <a:cubicBezTo>
                  <a:pt x="150" y="198"/>
                  <a:pt x="146" y="202"/>
                  <a:pt x="146" y="206"/>
                </a:cubicBezTo>
                <a:cubicBezTo>
                  <a:pt x="146" y="211"/>
                  <a:pt x="150" y="214"/>
                  <a:pt x="154" y="214"/>
                </a:cubicBezTo>
                <a:close/>
                <a:moveTo>
                  <a:pt x="175" y="216"/>
                </a:moveTo>
                <a:cubicBezTo>
                  <a:pt x="180" y="216"/>
                  <a:pt x="184" y="211"/>
                  <a:pt x="184" y="206"/>
                </a:cubicBezTo>
                <a:cubicBezTo>
                  <a:pt x="184" y="201"/>
                  <a:pt x="180" y="196"/>
                  <a:pt x="175" y="196"/>
                </a:cubicBezTo>
                <a:cubicBezTo>
                  <a:pt x="169" y="196"/>
                  <a:pt x="165" y="201"/>
                  <a:pt x="165" y="206"/>
                </a:cubicBezTo>
                <a:cubicBezTo>
                  <a:pt x="165" y="211"/>
                  <a:pt x="169" y="216"/>
                  <a:pt x="175" y="216"/>
                </a:cubicBezTo>
                <a:close/>
                <a:moveTo>
                  <a:pt x="195" y="217"/>
                </a:moveTo>
                <a:cubicBezTo>
                  <a:pt x="201" y="217"/>
                  <a:pt x="206" y="212"/>
                  <a:pt x="206" y="206"/>
                </a:cubicBezTo>
                <a:cubicBezTo>
                  <a:pt x="206" y="200"/>
                  <a:pt x="201" y="195"/>
                  <a:pt x="195" y="195"/>
                </a:cubicBezTo>
                <a:cubicBezTo>
                  <a:pt x="189" y="195"/>
                  <a:pt x="185" y="200"/>
                  <a:pt x="185" y="206"/>
                </a:cubicBezTo>
                <a:cubicBezTo>
                  <a:pt x="185" y="212"/>
                  <a:pt x="189" y="217"/>
                  <a:pt x="195" y="217"/>
                </a:cubicBezTo>
                <a:close/>
                <a:moveTo>
                  <a:pt x="216" y="217"/>
                </a:moveTo>
                <a:cubicBezTo>
                  <a:pt x="222" y="217"/>
                  <a:pt x="226" y="212"/>
                  <a:pt x="226" y="206"/>
                </a:cubicBezTo>
                <a:cubicBezTo>
                  <a:pt x="226" y="200"/>
                  <a:pt x="222" y="195"/>
                  <a:pt x="216" y="195"/>
                </a:cubicBezTo>
                <a:cubicBezTo>
                  <a:pt x="210" y="195"/>
                  <a:pt x="205" y="200"/>
                  <a:pt x="205" y="206"/>
                </a:cubicBezTo>
                <a:cubicBezTo>
                  <a:pt x="205" y="212"/>
                  <a:pt x="210" y="217"/>
                  <a:pt x="216" y="217"/>
                </a:cubicBezTo>
                <a:close/>
                <a:moveTo>
                  <a:pt x="236" y="217"/>
                </a:moveTo>
                <a:cubicBezTo>
                  <a:pt x="242" y="217"/>
                  <a:pt x="247" y="212"/>
                  <a:pt x="247" y="206"/>
                </a:cubicBezTo>
                <a:cubicBezTo>
                  <a:pt x="247" y="200"/>
                  <a:pt x="242" y="195"/>
                  <a:pt x="236" y="195"/>
                </a:cubicBezTo>
                <a:cubicBezTo>
                  <a:pt x="231" y="195"/>
                  <a:pt x="226" y="200"/>
                  <a:pt x="226" y="206"/>
                </a:cubicBezTo>
                <a:cubicBezTo>
                  <a:pt x="226" y="212"/>
                  <a:pt x="231" y="217"/>
                  <a:pt x="236" y="217"/>
                </a:cubicBezTo>
                <a:close/>
                <a:moveTo>
                  <a:pt x="257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5"/>
                  <a:pt x="257" y="195"/>
                </a:cubicBezTo>
                <a:cubicBezTo>
                  <a:pt x="251" y="195"/>
                  <a:pt x="246" y="200"/>
                  <a:pt x="246" y="206"/>
                </a:cubicBezTo>
                <a:cubicBezTo>
                  <a:pt x="246" y="212"/>
                  <a:pt x="251" y="217"/>
                  <a:pt x="257" y="217"/>
                </a:cubicBezTo>
                <a:close/>
                <a:moveTo>
                  <a:pt x="278" y="217"/>
                </a:moveTo>
                <a:cubicBezTo>
                  <a:pt x="283" y="217"/>
                  <a:pt x="288" y="212"/>
                  <a:pt x="288" y="206"/>
                </a:cubicBezTo>
                <a:cubicBezTo>
                  <a:pt x="288" y="200"/>
                  <a:pt x="283" y="195"/>
                  <a:pt x="278" y="195"/>
                </a:cubicBezTo>
                <a:cubicBezTo>
                  <a:pt x="272" y="195"/>
                  <a:pt x="267" y="200"/>
                  <a:pt x="267" y="206"/>
                </a:cubicBezTo>
                <a:cubicBezTo>
                  <a:pt x="267" y="212"/>
                  <a:pt x="272" y="217"/>
                  <a:pt x="278" y="217"/>
                </a:cubicBezTo>
                <a:close/>
                <a:moveTo>
                  <a:pt x="298" y="215"/>
                </a:moveTo>
                <a:cubicBezTo>
                  <a:pt x="303" y="215"/>
                  <a:pt x="307" y="211"/>
                  <a:pt x="307" y="206"/>
                </a:cubicBezTo>
                <a:cubicBezTo>
                  <a:pt x="307" y="201"/>
                  <a:pt x="303" y="197"/>
                  <a:pt x="298" y="197"/>
                </a:cubicBezTo>
                <a:cubicBezTo>
                  <a:pt x="293" y="197"/>
                  <a:pt x="289" y="201"/>
                  <a:pt x="289" y="206"/>
                </a:cubicBezTo>
                <a:cubicBezTo>
                  <a:pt x="289" y="211"/>
                  <a:pt x="293" y="215"/>
                  <a:pt x="298" y="215"/>
                </a:cubicBezTo>
                <a:close/>
                <a:moveTo>
                  <a:pt x="319" y="214"/>
                </a:moveTo>
                <a:cubicBezTo>
                  <a:pt x="323" y="214"/>
                  <a:pt x="326" y="210"/>
                  <a:pt x="326" y="206"/>
                </a:cubicBezTo>
                <a:cubicBezTo>
                  <a:pt x="326" y="202"/>
                  <a:pt x="323" y="198"/>
                  <a:pt x="319" y="198"/>
                </a:cubicBezTo>
                <a:cubicBezTo>
                  <a:pt x="315" y="198"/>
                  <a:pt x="311" y="202"/>
                  <a:pt x="311" y="206"/>
                </a:cubicBezTo>
                <a:cubicBezTo>
                  <a:pt x="311" y="210"/>
                  <a:pt x="315" y="214"/>
                  <a:pt x="319" y="214"/>
                </a:cubicBezTo>
                <a:close/>
                <a:moveTo>
                  <a:pt x="339" y="212"/>
                </a:moveTo>
                <a:cubicBezTo>
                  <a:pt x="343" y="212"/>
                  <a:pt x="345" y="209"/>
                  <a:pt x="345" y="206"/>
                </a:cubicBezTo>
                <a:cubicBezTo>
                  <a:pt x="345" y="203"/>
                  <a:pt x="343" y="200"/>
                  <a:pt x="339" y="200"/>
                </a:cubicBezTo>
                <a:cubicBezTo>
                  <a:pt x="336" y="200"/>
                  <a:pt x="333" y="203"/>
                  <a:pt x="333" y="206"/>
                </a:cubicBezTo>
                <a:cubicBezTo>
                  <a:pt x="333" y="209"/>
                  <a:pt x="336" y="212"/>
                  <a:pt x="339" y="212"/>
                </a:cubicBezTo>
                <a:close/>
                <a:moveTo>
                  <a:pt x="360" y="211"/>
                </a:moveTo>
                <a:cubicBezTo>
                  <a:pt x="362" y="211"/>
                  <a:pt x="364" y="209"/>
                  <a:pt x="364" y="206"/>
                </a:cubicBezTo>
                <a:cubicBezTo>
                  <a:pt x="364" y="204"/>
                  <a:pt x="362" y="201"/>
                  <a:pt x="360" y="201"/>
                </a:cubicBezTo>
                <a:cubicBezTo>
                  <a:pt x="357" y="201"/>
                  <a:pt x="355" y="204"/>
                  <a:pt x="355" y="206"/>
                </a:cubicBezTo>
                <a:cubicBezTo>
                  <a:pt x="355" y="209"/>
                  <a:pt x="357" y="211"/>
                  <a:pt x="360" y="211"/>
                </a:cubicBezTo>
                <a:close/>
                <a:moveTo>
                  <a:pt x="380" y="209"/>
                </a:moveTo>
                <a:cubicBezTo>
                  <a:pt x="382" y="209"/>
                  <a:pt x="384" y="208"/>
                  <a:pt x="384" y="206"/>
                </a:cubicBezTo>
                <a:cubicBezTo>
                  <a:pt x="384" y="204"/>
                  <a:pt x="382" y="203"/>
                  <a:pt x="380" y="203"/>
                </a:cubicBezTo>
                <a:cubicBezTo>
                  <a:pt x="379" y="203"/>
                  <a:pt x="377" y="204"/>
                  <a:pt x="377" y="206"/>
                </a:cubicBezTo>
                <a:cubicBezTo>
                  <a:pt x="377" y="208"/>
                  <a:pt x="379" y="209"/>
                  <a:pt x="380" y="209"/>
                </a:cubicBezTo>
                <a:close/>
                <a:moveTo>
                  <a:pt x="401" y="208"/>
                </a:moveTo>
                <a:cubicBezTo>
                  <a:pt x="402" y="208"/>
                  <a:pt x="403" y="207"/>
                  <a:pt x="403" y="206"/>
                </a:cubicBezTo>
                <a:cubicBezTo>
                  <a:pt x="403" y="205"/>
                  <a:pt x="402" y="204"/>
                  <a:pt x="401" y="204"/>
                </a:cubicBezTo>
                <a:cubicBezTo>
                  <a:pt x="400" y="204"/>
                  <a:pt x="399" y="205"/>
                  <a:pt x="399" y="206"/>
                </a:cubicBezTo>
                <a:cubicBezTo>
                  <a:pt x="399" y="207"/>
                  <a:pt x="400" y="208"/>
                  <a:pt x="401" y="208"/>
                </a:cubicBezTo>
                <a:close/>
                <a:moveTo>
                  <a:pt x="422" y="207"/>
                </a:moveTo>
                <a:cubicBezTo>
                  <a:pt x="422" y="207"/>
                  <a:pt x="423" y="207"/>
                  <a:pt x="423" y="206"/>
                </a:cubicBezTo>
                <a:cubicBezTo>
                  <a:pt x="423" y="205"/>
                  <a:pt x="422" y="205"/>
                  <a:pt x="422" y="205"/>
                </a:cubicBezTo>
                <a:cubicBezTo>
                  <a:pt x="421" y="205"/>
                  <a:pt x="420" y="205"/>
                  <a:pt x="420" y="206"/>
                </a:cubicBezTo>
                <a:cubicBezTo>
                  <a:pt x="420" y="207"/>
                  <a:pt x="421" y="207"/>
                  <a:pt x="422" y="207"/>
                </a:cubicBezTo>
                <a:close/>
                <a:moveTo>
                  <a:pt x="442" y="206"/>
                </a:moveTo>
                <a:cubicBezTo>
                  <a:pt x="442" y="206"/>
                  <a:pt x="443" y="206"/>
                  <a:pt x="443" y="206"/>
                </a:cubicBezTo>
                <a:cubicBezTo>
                  <a:pt x="443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lose/>
                <a:moveTo>
                  <a:pt x="463" y="206"/>
                </a:move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7"/>
                </a:moveTo>
                <a:cubicBezTo>
                  <a:pt x="21" y="227"/>
                  <a:pt x="21" y="227"/>
                  <a:pt x="21" y="227"/>
                </a:cubicBezTo>
                <a:cubicBezTo>
                  <a:pt x="21" y="226"/>
                  <a:pt x="21" y="226"/>
                  <a:pt x="20" y="226"/>
                </a:cubicBezTo>
                <a:cubicBezTo>
                  <a:pt x="20" y="226"/>
                  <a:pt x="20" y="226"/>
                  <a:pt x="20" y="227"/>
                </a:cubicBezTo>
                <a:cubicBezTo>
                  <a:pt x="20" y="227"/>
                  <a:pt x="20" y="227"/>
                  <a:pt x="20" y="227"/>
                </a:cubicBezTo>
                <a:close/>
                <a:moveTo>
                  <a:pt x="41" y="228"/>
                </a:moveTo>
                <a:cubicBezTo>
                  <a:pt x="42" y="228"/>
                  <a:pt x="42" y="227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ubicBezTo>
                  <a:pt x="40" y="226"/>
                  <a:pt x="40" y="226"/>
                  <a:pt x="40" y="227"/>
                </a:cubicBezTo>
                <a:cubicBezTo>
                  <a:pt x="40" y="227"/>
                  <a:pt x="40" y="228"/>
                  <a:pt x="41" y="228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3" y="227"/>
                </a:cubicBezTo>
                <a:cubicBezTo>
                  <a:pt x="63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8"/>
                  <a:pt x="62" y="228"/>
                </a:cubicBezTo>
                <a:close/>
                <a:moveTo>
                  <a:pt x="82" y="230"/>
                </a:moveTo>
                <a:cubicBezTo>
                  <a:pt x="84" y="230"/>
                  <a:pt x="85" y="228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ubicBezTo>
                  <a:pt x="81" y="224"/>
                  <a:pt x="79" y="225"/>
                  <a:pt x="79" y="227"/>
                </a:cubicBezTo>
                <a:cubicBezTo>
                  <a:pt x="79" y="228"/>
                  <a:pt x="81" y="230"/>
                  <a:pt x="82" y="230"/>
                </a:cubicBezTo>
                <a:close/>
                <a:moveTo>
                  <a:pt x="103" y="231"/>
                </a:moveTo>
                <a:cubicBezTo>
                  <a:pt x="105" y="231"/>
                  <a:pt x="107" y="229"/>
                  <a:pt x="107" y="227"/>
                </a:cubicBezTo>
                <a:cubicBezTo>
                  <a:pt x="107" y="224"/>
                  <a:pt x="105" y="223"/>
                  <a:pt x="103" y="223"/>
                </a:cubicBezTo>
                <a:cubicBezTo>
                  <a:pt x="100" y="223"/>
                  <a:pt x="99" y="224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3"/>
                </a:moveTo>
                <a:cubicBezTo>
                  <a:pt x="147" y="233"/>
                  <a:pt x="150" y="230"/>
                  <a:pt x="150" y="227"/>
                </a:cubicBezTo>
                <a:cubicBezTo>
                  <a:pt x="150" y="223"/>
                  <a:pt x="147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0"/>
                  <a:pt x="140" y="233"/>
                  <a:pt x="144" y="233"/>
                </a:cubicBezTo>
                <a:close/>
                <a:moveTo>
                  <a:pt x="164" y="234"/>
                </a:moveTo>
                <a:cubicBezTo>
                  <a:pt x="169" y="234"/>
                  <a:pt x="172" y="231"/>
                  <a:pt x="172" y="227"/>
                </a:cubicBezTo>
                <a:cubicBezTo>
                  <a:pt x="172" y="222"/>
                  <a:pt x="169" y="219"/>
                  <a:pt x="164" y="219"/>
                </a:cubicBezTo>
                <a:cubicBezTo>
                  <a:pt x="160" y="219"/>
                  <a:pt x="157" y="222"/>
                  <a:pt x="157" y="227"/>
                </a:cubicBezTo>
                <a:cubicBezTo>
                  <a:pt x="157" y="231"/>
                  <a:pt x="160" y="234"/>
                  <a:pt x="164" y="234"/>
                </a:cubicBezTo>
                <a:close/>
                <a:moveTo>
                  <a:pt x="185" y="235"/>
                </a:moveTo>
                <a:cubicBezTo>
                  <a:pt x="190" y="235"/>
                  <a:pt x="194" y="231"/>
                  <a:pt x="194" y="227"/>
                </a:cubicBezTo>
                <a:cubicBezTo>
                  <a:pt x="194" y="222"/>
                  <a:pt x="190" y="218"/>
                  <a:pt x="185" y="218"/>
                </a:cubicBezTo>
                <a:cubicBezTo>
                  <a:pt x="180" y="218"/>
                  <a:pt x="176" y="222"/>
                  <a:pt x="176" y="227"/>
                </a:cubicBezTo>
                <a:cubicBezTo>
                  <a:pt x="176" y="231"/>
                  <a:pt x="180" y="235"/>
                  <a:pt x="185" y="235"/>
                </a:cubicBezTo>
                <a:close/>
                <a:moveTo>
                  <a:pt x="206" y="236"/>
                </a:moveTo>
                <a:cubicBezTo>
                  <a:pt x="211" y="236"/>
                  <a:pt x="215" y="232"/>
                  <a:pt x="215" y="227"/>
                </a:cubicBezTo>
                <a:cubicBezTo>
                  <a:pt x="215" y="221"/>
                  <a:pt x="211" y="217"/>
                  <a:pt x="206" y="217"/>
                </a:cubicBezTo>
                <a:cubicBezTo>
                  <a:pt x="200" y="217"/>
                  <a:pt x="196" y="221"/>
                  <a:pt x="196" y="227"/>
                </a:cubicBezTo>
                <a:cubicBezTo>
                  <a:pt x="196" y="232"/>
                  <a:pt x="200" y="236"/>
                  <a:pt x="206" y="236"/>
                </a:cubicBezTo>
                <a:close/>
                <a:moveTo>
                  <a:pt x="226" y="236"/>
                </a:moveTo>
                <a:cubicBezTo>
                  <a:pt x="231" y="236"/>
                  <a:pt x="236" y="232"/>
                  <a:pt x="236" y="227"/>
                </a:cubicBezTo>
                <a:cubicBezTo>
                  <a:pt x="236" y="221"/>
                  <a:pt x="231" y="217"/>
                  <a:pt x="226" y="217"/>
                </a:cubicBezTo>
                <a:cubicBezTo>
                  <a:pt x="221" y="217"/>
                  <a:pt x="217" y="221"/>
                  <a:pt x="217" y="227"/>
                </a:cubicBezTo>
                <a:cubicBezTo>
                  <a:pt x="217" y="232"/>
                  <a:pt x="221" y="236"/>
                  <a:pt x="226" y="236"/>
                </a:cubicBezTo>
                <a:close/>
                <a:moveTo>
                  <a:pt x="247" y="236"/>
                </a:moveTo>
                <a:cubicBezTo>
                  <a:pt x="252" y="236"/>
                  <a:pt x="256" y="232"/>
                  <a:pt x="256" y="227"/>
                </a:cubicBezTo>
                <a:cubicBezTo>
                  <a:pt x="256" y="222"/>
                  <a:pt x="252" y="217"/>
                  <a:pt x="247" y="217"/>
                </a:cubicBezTo>
                <a:cubicBezTo>
                  <a:pt x="242" y="217"/>
                  <a:pt x="238" y="222"/>
                  <a:pt x="238" y="227"/>
                </a:cubicBezTo>
                <a:cubicBezTo>
                  <a:pt x="238" y="232"/>
                  <a:pt x="242" y="236"/>
                  <a:pt x="247" y="236"/>
                </a:cubicBezTo>
                <a:close/>
                <a:moveTo>
                  <a:pt x="267" y="235"/>
                </a:moveTo>
                <a:cubicBezTo>
                  <a:pt x="272" y="235"/>
                  <a:pt x="276" y="231"/>
                  <a:pt x="276" y="227"/>
                </a:cubicBezTo>
                <a:cubicBezTo>
                  <a:pt x="276" y="222"/>
                  <a:pt x="272" y="218"/>
                  <a:pt x="267" y="218"/>
                </a:cubicBezTo>
                <a:cubicBezTo>
                  <a:pt x="263" y="218"/>
                  <a:pt x="259" y="222"/>
                  <a:pt x="259" y="227"/>
                </a:cubicBezTo>
                <a:cubicBezTo>
                  <a:pt x="259" y="231"/>
                  <a:pt x="263" y="235"/>
                  <a:pt x="267" y="235"/>
                </a:cubicBezTo>
                <a:close/>
                <a:moveTo>
                  <a:pt x="288" y="234"/>
                </a:moveTo>
                <a:cubicBezTo>
                  <a:pt x="292" y="234"/>
                  <a:pt x="295" y="231"/>
                  <a:pt x="295" y="227"/>
                </a:cubicBezTo>
                <a:cubicBezTo>
                  <a:pt x="295" y="223"/>
                  <a:pt x="292" y="219"/>
                  <a:pt x="288" y="219"/>
                </a:cubicBezTo>
                <a:cubicBezTo>
                  <a:pt x="284" y="219"/>
                  <a:pt x="281" y="223"/>
                  <a:pt x="281" y="227"/>
                </a:cubicBezTo>
                <a:cubicBezTo>
                  <a:pt x="281" y="231"/>
                  <a:pt x="284" y="234"/>
                  <a:pt x="288" y="234"/>
                </a:cubicBezTo>
                <a:close/>
                <a:moveTo>
                  <a:pt x="308" y="233"/>
                </a:moveTo>
                <a:cubicBezTo>
                  <a:pt x="312" y="233"/>
                  <a:pt x="315" y="230"/>
                  <a:pt x="315" y="227"/>
                </a:cubicBezTo>
                <a:cubicBezTo>
                  <a:pt x="315" y="223"/>
                  <a:pt x="312" y="221"/>
                  <a:pt x="308" y="221"/>
                </a:cubicBezTo>
                <a:cubicBezTo>
                  <a:pt x="305" y="221"/>
                  <a:pt x="302" y="223"/>
                  <a:pt x="302" y="227"/>
                </a:cubicBezTo>
                <a:cubicBezTo>
                  <a:pt x="302" y="230"/>
                  <a:pt x="305" y="233"/>
                  <a:pt x="308" y="233"/>
                </a:cubicBezTo>
                <a:close/>
                <a:moveTo>
                  <a:pt x="329" y="231"/>
                </a:moveTo>
                <a:cubicBezTo>
                  <a:pt x="332" y="231"/>
                  <a:pt x="334" y="229"/>
                  <a:pt x="334" y="227"/>
                </a:cubicBezTo>
                <a:cubicBezTo>
                  <a:pt x="334" y="224"/>
                  <a:pt x="332" y="222"/>
                  <a:pt x="329" y="222"/>
                </a:cubicBezTo>
                <a:cubicBezTo>
                  <a:pt x="326" y="222"/>
                  <a:pt x="324" y="224"/>
                  <a:pt x="324" y="227"/>
                </a:cubicBezTo>
                <a:cubicBezTo>
                  <a:pt x="324" y="229"/>
                  <a:pt x="326" y="231"/>
                  <a:pt x="329" y="231"/>
                </a:cubicBezTo>
                <a:close/>
                <a:moveTo>
                  <a:pt x="350" y="230"/>
                </a:moveTo>
                <a:cubicBezTo>
                  <a:pt x="352" y="230"/>
                  <a:pt x="353" y="229"/>
                  <a:pt x="353" y="227"/>
                </a:cubicBezTo>
                <a:cubicBezTo>
                  <a:pt x="353" y="225"/>
                  <a:pt x="352" y="223"/>
                  <a:pt x="350" y="223"/>
                </a:cubicBezTo>
                <a:cubicBezTo>
                  <a:pt x="348" y="223"/>
                  <a:pt x="346" y="225"/>
                  <a:pt x="346" y="227"/>
                </a:cubicBezTo>
                <a:cubicBezTo>
                  <a:pt x="346" y="229"/>
                  <a:pt x="348" y="230"/>
                  <a:pt x="350" y="230"/>
                </a:cubicBezTo>
                <a:close/>
                <a:moveTo>
                  <a:pt x="370" y="229"/>
                </a:moveTo>
                <a:cubicBezTo>
                  <a:pt x="372" y="229"/>
                  <a:pt x="373" y="228"/>
                  <a:pt x="373" y="227"/>
                </a:cubicBezTo>
                <a:cubicBezTo>
                  <a:pt x="373" y="225"/>
                  <a:pt x="372" y="224"/>
                  <a:pt x="370" y="224"/>
                </a:cubicBezTo>
                <a:cubicBezTo>
                  <a:pt x="369" y="224"/>
                  <a:pt x="368" y="225"/>
                  <a:pt x="368" y="227"/>
                </a:cubicBezTo>
                <a:cubicBezTo>
                  <a:pt x="368" y="228"/>
                  <a:pt x="369" y="229"/>
                  <a:pt x="370" y="229"/>
                </a:cubicBezTo>
                <a:close/>
                <a:moveTo>
                  <a:pt x="391" y="228"/>
                </a:moveTo>
                <a:cubicBezTo>
                  <a:pt x="392" y="228"/>
                  <a:pt x="392" y="227"/>
                  <a:pt x="392" y="227"/>
                </a:cubicBezTo>
                <a:cubicBezTo>
                  <a:pt x="392" y="226"/>
                  <a:pt x="392" y="225"/>
                  <a:pt x="391" y="225"/>
                </a:cubicBezTo>
                <a:cubicBezTo>
                  <a:pt x="390" y="225"/>
                  <a:pt x="389" y="226"/>
                  <a:pt x="389" y="227"/>
                </a:cubicBezTo>
                <a:cubicBezTo>
                  <a:pt x="389" y="227"/>
                  <a:pt x="390" y="228"/>
                  <a:pt x="391" y="228"/>
                </a:cubicBezTo>
                <a:close/>
                <a:moveTo>
                  <a:pt x="411" y="227"/>
                </a:moveTo>
                <a:cubicBezTo>
                  <a:pt x="412" y="227"/>
                  <a:pt x="412" y="227"/>
                  <a:pt x="412" y="227"/>
                </a:cubicBezTo>
                <a:cubicBezTo>
                  <a:pt x="412" y="226"/>
                  <a:pt x="412" y="226"/>
                  <a:pt x="411" y="226"/>
                </a:cubicBezTo>
                <a:cubicBezTo>
                  <a:pt x="411" y="226"/>
                  <a:pt x="411" y="226"/>
                  <a:pt x="411" y="227"/>
                </a:cubicBezTo>
                <a:cubicBezTo>
                  <a:pt x="411" y="227"/>
                  <a:pt x="411" y="227"/>
                  <a:pt x="411" y="227"/>
                </a:cubicBezTo>
                <a:close/>
                <a:moveTo>
                  <a:pt x="432" y="227"/>
                </a:moveTo>
                <a:cubicBezTo>
                  <a:pt x="432" y="227"/>
                  <a:pt x="432" y="227"/>
                  <a:pt x="432" y="227"/>
                </a:cubicBezTo>
                <a:cubicBezTo>
                  <a:pt x="432" y="226"/>
                  <a:pt x="432" y="226"/>
                  <a:pt x="432" y="226"/>
                </a:cubicBezTo>
                <a:cubicBezTo>
                  <a:pt x="432" y="226"/>
                  <a:pt x="432" y="226"/>
                  <a:pt x="432" y="227"/>
                </a:cubicBezTo>
                <a:cubicBezTo>
                  <a:pt x="432" y="227"/>
                  <a:pt x="432" y="227"/>
                  <a:pt x="432" y="227"/>
                </a:cubicBezTo>
                <a:close/>
                <a:moveTo>
                  <a:pt x="31" y="247"/>
                </a:move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8"/>
                </a:moveTo>
                <a:cubicBezTo>
                  <a:pt x="52" y="248"/>
                  <a:pt x="52" y="247"/>
                  <a:pt x="52" y="247"/>
                </a:cubicBezTo>
                <a:cubicBezTo>
                  <a:pt x="52" y="247"/>
                  <a:pt x="52" y="247"/>
                  <a:pt x="51" y="247"/>
                </a:cubicBezTo>
                <a:cubicBezTo>
                  <a:pt x="51" y="247"/>
                  <a:pt x="51" y="247"/>
                  <a:pt x="51" y="247"/>
                </a:cubicBezTo>
                <a:cubicBezTo>
                  <a:pt x="51" y="247"/>
                  <a:pt x="51" y="248"/>
                  <a:pt x="51" y="248"/>
                </a:cubicBezTo>
                <a:close/>
                <a:moveTo>
                  <a:pt x="72" y="248"/>
                </a:moveTo>
                <a:cubicBezTo>
                  <a:pt x="73" y="248"/>
                  <a:pt x="73" y="248"/>
                  <a:pt x="73" y="247"/>
                </a:cubicBezTo>
                <a:cubicBezTo>
                  <a:pt x="73" y="246"/>
                  <a:pt x="73" y="246"/>
                  <a:pt x="72" y="246"/>
                </a:cubicBezTo>
                <a:cubicBezTo>
                  <a:pt x="71" y="246"/>
                  <a:pt x="71" y="246"/>
                  <a:pt x="71" y="247"/>
                </a:cubicBezTo>
                <a:cubicBezTo>
                  <a:pt x="71" y="248"/>
                  <a:pt x="71" y="248"/>
                  <a:pt x="72" y="248"/>
                </a:cubicBezTo>
                <a:close/>
                <a:moveTo>
                  <a:pt x="92" y="249"/>
                </a:moveTo>
                <a:cubicBezTo>
                  <a:pt x="94" y="249"/>
                  <a:pt x="94" y="248"/>
                  <a:pt x="94" y="247"/>
                </a:cubicBezTo>
                <a:cubicBezTo>
                  <a:pt x="94" y="246"/>
                  <a:pt x="94" y="245"/>
                  <a:pt x="92" y="245"/>
                </a:cubicBezTo>
                <a:cubicBezTo>
                  <a:pt x="91" y="245"/>
                  <a:pt x="90" y="246"/>
                  <a:pt x="90" y="247"/>
                </a:cubicBezTo>
                <a:cubicBezTo>
                  <a:pt x="90" y="248"/>
                  <a:pt x="91" y="249"/>
                  <a:pt x="92" y="249"/>
                </a:cubicBezTo>
                <a:close/>
                <a:moveTo>
                  <a:pt x="113" y="250"/>
                </a:moveTo>
                <a:cubicBezTo>
                  <a:pt x="115" y="250"/>
                  <a:pt x="116" y="249"/>
                  <a:pt x="116" y="247"/>
                </a:cubicBezTo>
                <a:cubicBezTo>
                  <a:pt x="116" y="246"/>
                  <a:pt x="115" y="244"/>
                  <a:pt x="113" y="244"/>
                </a:cubicBezTo>
                <a:cubicBezTo>
                  <a:pt x="111" y="244"/>
                  <a:pt x="110" y="246"/>
                  <a:pt x="110" y="247"/>
                </a:cubicBezTo>
                <a:cubicBezTo>
                  <a:pt x="110" y="249"/>
                  <a:pt x="111" y="250"/>
                  <a:pt x="113" y="250"/>
                </a:cubicBezTo>
                <a:close/>
                <a:moveTo>
                  <a:pt x="134" y="251"/>
                </a:moveTo>
                <a:cubicBezTo>
                  <a:pt x="136" y="251"/>
                  <a:pt x="138" y="249"/>
                  <a:pt x="138" y="247"/>
                </a:cubicBezTo>
                <a:cubicBezTo>
                  <a:pt x="138" y="245"/>
                  <a:pt x="136" y="243"/>
                  <a:pt x="134" y="243"/>
                </a:cubicBezTo>
                <a:cubicBezTo>
                  <a:pt x="131" y="243"/>
                  <a:pt x="130" y="245"/>
                  <a:pt x="130" y="247"/>
                </a:cubicBezTo>
                <a:cubicBezTo>
                  <a:pt x="130" y="249"/>
                  <a:pt x="131" y="251"/>
                  <a:pt x="134" y="251"/>
                </a:cubicBezTo>
                <a:close/>
                <a:moveTo>
                  <a:pt x="154" y="252"/>
                </a:moveTo>
                <a:cubicBezTo>
                  <a:pt x="157" y="252"/>
                  <a:pt x="159" y="250"/>
                  <a:pt x="159" y="247"/>
                </a:cubicBezTo>
                <a:cubicBezTo>
                  <a:pt x="159" y="244"/>
                  <a:pt x="157" y="242"/>
                  <a:pt x="154" y="242"/>
                </a:cubicBezTo>
                <a:cubicBezTo>
                  <a:pt x="151" y="242"/>
                  <a:pt x="149" y="244"/>
                  <a:pt x="149" y="247"/>
                </a:cubicBezTo>
                <a:cubicBezTo>
                  <a:pt x="149" y="250"/>
                  <a:pt x="151" y="252"/>
                  <a:pt x="154" y="252"/>
                </a:cubicBezTo>
                <a:close/>
                <a:moveTo>
                  <a:pt x="175" y="253"/>
                </a:moveTo>
                <a:cubicBezTo>
                  <a:pt x="178" y="253"/>
                  <a:pt x="180" y="250"/>
                  <a:pt x="180" y="247"/>
                </a:cubicBezTo>
                <a:cubicBezTo>
                  <a:pt x="180" y="244"/>
                  <a:pt x="178" y="241"/>
                  <a:pt x="175" y="241"/>
                </a:cubicBezTo>
                <a:cubicBezTo>
                  <a:pt x="172" y="241"/>
                  <a:pt x="169" y="244"/>
                  <a:pt x="169" y="247"/>
                </a:cubicBezTo>
                <a:cubicBezTo>
                  <a:pt x="169" y="250"/>
                  <a:pt x="172" y="253"/>
                  <a:pt x="175" y="253"/>
                </a:cubicBezTo>
                <a:close/>
                <a:moveTo>
                  <a:pt x="195" y="254"/>
                </a:moveTo>
                <a:cubicBezTo>
                  <a:pt x="199" y="254"/>
                  <a:pt x="202" y="251"/>
                  <a:pt x="202" y="247"/>
                </a:cubicBezTo>
                <a:cubicBezTo>
                  <a:pt x="202" y="244"/>
                  <a:pt x="199" y="241"/>
                  <a:pt x="195" y="241"/>
                </a:cubicBezTo>
                <a:cubicBezTo>
                  <a:pt x="192" y="241"/>
                  <a:pt x="189" y="244"/>
                  <a:pt x="189" y="247"/>
                </a:cubicBezTo>
                <a:cubicBezTo>
                  <a:pt x="189" y="251"/>
                  <a:pt x="192" y="254"/>
                  <a:pt x="195" y="254"/>
                </a:cubicBezTo>
                <a:close/>
                <a:moveTo>
                  <a:pt x="216" y="254"/>
                </a:moveTo>
                <a:cubicBezTo>
                  <a:pt x="220" y="254"/>
                  <a:pt x="223" y="251"/>
                  <a:pt x="223" y="247"/>
                </a:cubicBezTo>
                <a:cubicBezTo>
                  <a:pt x="223" y="243"/>
                  <a:pt x="220" y="240"/>
                  <a:pt x="216" y="240"/>
                </a:cubicBezTo>
                <a:cubicBezTo>
                  <a:pt x="212" y="240"/>
                  <a:pt x="209" y="243"/>
                  <a:pt x="209" y="247"/>
                </a:cubicBezTo>
                <a:cubicBezTo>
                  <a:pt x="209" y="251"/>
                  <a:pt x="212" y="254"/>
                  <a:pt x="216" y="254"/>
                </a:cubicBezTo>
                <a:close/>
                <a:moveTo>
                  <a:pt x="236" y="254"/>
                </a:moveTo>
                <a:cubicBezTo>
                  <a:pt x="240" y="254"/>
                  <a:pt x="243" y="251"/>
                  <a:pt x="243" y="247"/>
                </a:cubicBezTo>
                <a:cubicBezTo>
                  <a:pt x="243" y="243"/>
                  <a:pt x="240" y="240"/>
                  <a:pt x="236" y="240"/>
                </a:cubicBezTo>
                <a:cubicBezTo>
                  <a:pt x="233" y="240"/>
                  <a:pt x="229" y="243"/>
                  <a:pt x="229" y="247"/>
                </a:cubicBezTo>
                <a:cubicBezTo>
                  <a:pt x="229" y="251"/>
                  <a:pt x="233" y="254"/>
                  <a:pt x="236" y="254"/>
                </a:cubicBezTo>
                <a:close/>
                <a:moveTo>
                  <a:pt x="257" y="254"/>
                </a:moveTo>
                <a:cubicBezTo>
                  <a:pt x="261" y="254"/>
                  <a:pt x="264" y="251"/>
                  <a:pt x="264" y="247"/>
                </a:cubicBezTo>
                <a:cubicBezTo>
                  <a:pt x="264" y="243"/>
                  <a:pt x="261" y="240"/>
                  <a:pt x="257" y="240"/>
                </a:cubicBezTo>
                <a:cubicBezTo>
                  <a:pt x="253" y="240"/>
                  <a:pt x="250" y="243"/>
                  <a:pt x="250" y="247"/>
                </a:cubicBezTo>
                <a:cubicBezTo>
                  <a:pt x="250" y="251"/>
                  <a:pt x="253" y="254"/>
                  <a:pt x="257" y="254"/>
                </a:cubicBezTo>
                <a:close/>
                <a:moveTo>
                  <a:pt x="278" y="253"/>
                </a:moveTo>
                <a:cubicBezTo>
                  <a:pt x="281" y="253"/>
                  <a:pt x="284" y="251"/>
                  <a:pt x="284" y="247"/>
                </a:cubicBezTo>
                <a:cubicBezTo>
                  <a:pt x="284" y="244"/>
                  <a:pt x="281" y="241"/>
                  <a:pt x="278" y="241"/>
                </a:cubicBezTo>
                <a:cubicBezTo>
                  <a:pt x="274" y="241"/>
                  <a:pt x="271" y="244"/>
                  <a:pt x="271" y="247"/>
                </a:cubicBezTo>
                <a:cubicBezTo>
                  <a:pt x="271" y="251"/>
                  <a:pt x="274" y="253"/>
                  <a:pt x="278" y="253"/>
                </a:cubicBezTo>
                <a:close/>
                <a:moveTo>
                  <a:pt x="298" y="253"/>
                </a:moveTo>
                <a:cubicBezTo>
                  <a:pt x="301" y="253"/>
                  <a:pt x="304" y="250"/>
                  <a:pt x="304" y="247"/>
                </a:cubicBezTo>
                <a:cubicBezTo>
                  <a:pt x="304" y="244"/>
                  <a:pt x="301" y="242"/>
                  <a:pt x="298" y="242"/>
                </a:cubicBezTo>
                <a:cubicBezTo>
                  <a:pt x="295" y="242"/>
                  <a:pt x="293" y="244"/>
                  <a:pt x="293" y="247"/>
                </a:cubicBezTo>
                <a:cubicBezTo>
                  <a:pt x="293" y="250"/>
                  <a:pt x="295" y="253"/>
                  <a:pt x="298" y="253"/>
                </a:cubicBezTo>
                <a:close/>
                <a:moveTo>
                  <a:pt x="319" y="252"/>
                </a:moveTo>
                <a:cubicBezTo>
                  <a:pt x="321" y="252"/>
                  <a:pt x="323" y="250"/>
                  <a:pt x="323" y="247"/>
                </a:cubicBezTo>
                <a:cubicBezTo>
                  <a:pt x="323" y="245"/>
                  <a:pt x="321" y="243"/>
                  <a:pt x="319" y="243"/>
                </a:cubicBezTo>
                <a:cubicBezTo>
                  <a:pt x="316" y="243"/>
                  <a:pt x="314" y="245"/>
                  <a:pt x="314" y="247"/>
                </a:cubicBezTo>
                <a:cubicBezTo>
                  <a:pt x="314" y="250"/>
                  <a:pt x="316" y="252"/>
                  <a:pt x="319" y="252"/>
                </a:cubicBezTo>
                <a:close/>
                <a:moveTo>
                  <a:pt x="339" y="251"/>
                </a:moveTo>
                <a:cubicBezTo>
                  <a:pt x="341" y="251"/>
                  <a:pt x="343" y="249"/>
                  <a:pt x="343" y="247"/>
                </a:cubicBezTo>
                <a:cubicBezTo>
                  <a:pt x="343" y="245"/>
                  <a:pt x="341" y="244"/>
                  <a:pt x="339" y="244"/>
                </a:cubicBezTo>
                <a:cubicBezTo>
                  <a:pt x="337" y="244"/>
                  <a:pt x="336" y="245"/>
                  <a:pt x="336" y="247"/>
                </a:cubicBezTo>
                <a:cubicBezTo>
                  <a:pt x="336" y="249"/>
                  <a:pt x="337" y="251"/>
                  <a:pt x="339" y="251"/>
                </a:cubicBezTo>
                <a:close/>
                <a:moveTo>
                  <a:pt x="360" y="250"/>
                </a:moveTo>
                <a:cubicBezTo>
                  <a:pt x="361" y="250"/>
                  <a:pt x="362" y="249"/>
                  <a:pt x="362" y="247"/>
                </a:cubicBezTo>
                <a:cubicBezTo>
                  <a:pt x="362" y="246"/>
                  <a:pt x="361" y="245"/>
                  <a:pt x="360" y="245"/>
                </a:cubicBezTo>
                <a:cubicBezTo>
                  <a:pt x="358" y="245"/>
                  <a:pt x="357" y="246"/>
                  <a:pt x="357" y="247"/>
                </a:cubicBezTo>
                <a:cubicBezTo>
                  <a:pt x="357" y="249"/>
                  <a:pt x="358" y="250"/>
                  <a:pt x="360" y="250"/>
                </a:cubicBezTo>
                <a:close/>
                <a:moveTo>
                  <a:pt x="380" y="249"/>
                </a:moveTo>
                <a:cubicBezTo>
                  <a:pt x="381" y="249"/>
                  <a:pt x="382" y="248"/>
                  <a:pt x="382" y="247"/>
                </a:cubicBezTo>
                <a:cubicBezTo>
                  <a:pt x="382" y="246"/>
                  <a:pt x="381" y="245"/>
                  <a:pt x="380" y="245"/>
                </a:cubicBezTo>
                <a:cubicBezTo>
                  <a:pt x="379" y="245"/>
                  <a:pt x="379" y="246"/>
                  <a:pt x="379" y="247"/>
                </a:cubicBezTo>
                <a:cubicBezTo>
                  <a:pt x="379" y="248"/>
                  <a:pt x="379" y="249"/>
                  <a:pt x="380" y="249"/>
                </a:cubicBezTo>
                <a:close/>
                <a:moveTo>
                  <a:pt x="401" y="248"/>
                </a:moveTo>
                <a:cubicBezTo>
                  <a:pt x="402" y="248"/>
                  <a:pt x="402" y="248"/>
                  <a:pt x="402" y="247"/>
                </a:cubicBezTo>
                <a:cubicBezTo>
                  <a:pt x="402" y="247"/>
                  <a:pt x="402" y="246"/>
                  <a:pt x="401" y="246"/>
                </a:cubicBezTo>
                <a:cubicBezTo>
                  <a:pt x="400" y="246"/>
                  <a:pt x="400" y="247"/>
                  <a:pt x="400" y="247"/>
                </a:cubicBezTo>
                <a:cubicBezTo>
                  <a:pt x="400" y="248"/>
                  <a:pt x="400" y="248"/>
                  <a:pt x="401" y="248"/>
                </a:cubicBezTo>
                <a:close/>
                <a:moveTo>
                  <a:pt x="422" y="248"/>
                </a:moveTo>
                <a:cubicBezTo>
                  <a:pt x="422" y="248"/>
                  <a:pt x="422" y="247"/>
                  <a:pt x="422" y="247"/>
                </a:cubicBezTo>
                <a:cubicBezTo>
                  <a:pt x="422" y="247"/>
                  <a:pt x="422" y="247"/>
                  <a:pt x="422" y="247"/>
                </a:cubicBezTo>
                <a:cubicBezTo>
                  <a:pt x="421" y="247"/>
                  <a:pt x="421" y="247"/>
                  <a:pt x="421" y="247"/>
                </a:cubicBezTo>
                <a:cubicBezTo>
                  <a:pt x="421" y="247"/>
                  <a:pt x="421" y="248"/>
                  <a:pt x="422" y="248"/>
                </a:cubicBezTo>
                <a:close/>
                <a:moveTo>
                  <a:pt x="442" y="247"/>
                </a:move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lose/>
                <a:moveTo>
                  <a:pt x="41" y="268"/>
                </a:move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lose/>
                <a:moveTo>
                  <a:pt x="62" y="268"/>
                </a:moveTo>
                <a:cubicBezTo>
                  <a:pt x="62" y="268"/>
                  <a:pt x="62" y="268"/>
                  <a:pt x="62" y="268"/>
                </a:cubicBezTo>
                <a:cubicBezTo>
                  <a:pt x="62" y="267"/>
                  <a:pt x="62" y="267"/>
                  <a:pt x="62" y="267"/>
                </a:cubicBezTo>
                <a:cubicBezTo>
                  <a:pt x="61" y="267"/>
                  <a:pt x="61" y="267"/>
                  <a:pt x="61" y="268"/>
                </a:cubicBezTo>
                <a:cubicBezTo>
                  <a:pt x="61" y="268"/>
                  <a:pt x="61" y="268"/>
                  <a:pt x="62" y="268"/>
                </a:cubicBezTo>
                <a:close/>
                <a:moveTo>
                  <a:pt x="82" y="269"/>
                </a:moveTo>
                <a:cubicBezTo>
                  <a:pt x="83" y="269"/>
                  <a:pt x="83" y="268"/>
                  <a:pt x="83" y="268"/>
                </a:cubicBezTo>
                <a:cubicBezTo>
                  <a:pt x="83" y="267"/>
                  <a:pt x="83" y="267"/>
                  <a:pt x="82" y="267"/>
                </a:cubicBezTo>
                <a:cubicBezTo>
                  <a:pt x="81" y="267"/>
                  <a:pt x="81" y="267"/>
                  <a:pt x="81" y="268"/>
                </a:cubicBezTo>
                <a:cubicBezTo>
                  <a:pt x="81" y="268"/>
                  <a:pt x="81" y="269"/>
                  <a:pt x="82" y="269"/>
                </a:cubicBezTo>
                <a:close/>
                <a:moveTo>
                  <a:pt x="103" y="270"/>
                </a:moveTo>
                <a:cubicBezTo>
                  <a:pt x="104" y="270"/>
                  <a:pt x="105" y="269"/>
                  <a:pt x="105" y="268"/>
                </a:cubicBezTo>
                <a:cubicBezTo>
                  <a:pt x="105" y="267"/>
                  <a:pt x="104" y="266"/>
                  <a:pt x="103" y="266"/>
                </a:cubicBezTo>
                <a:cubicBezTo>
                  <a:pt x="102" y="266"/>
                  <a:pt x="101" y="267"/>
                  <a:pt x="101" y="268"/>
                </a:cubicBezTo>
                <a:cubicBezTo>
                  <a:pt x="101" y="269"/>
                  <a:pt x="102" y="270"/>
                  <a:pt x="103" y="270"/>
                </a:cubicBezTo>
                <a:close/>
                <a:moveTo>
                  <a:pt x="123" y="270"/>
                </a:moveTo>
                <a:cubicBezTo>
                  <a:pt x="125" y="270"/>
                  <a:pt x="126" y="269"/>
                  <a:pt x="126" y="268"/>
                </a:cubicBezTo>
                <a:cubicBezTo>
                  <a:pt x="126" y="266"/>
                  <a:pt x="125" y="265"/>
                  <a:pt x="123" y="265"/>
                </a:cubicBezTo>
                <a:cubicBezTo>
                  <a:pt x="122" y="265"/>
                  <a:pt x="121" y="266"/>
                  <a:pt x="121" y="268"/>
                </a:cubicBezTo>
                <a:cubicBezTo>
                  <a:pt x="121" y="269"/>
                  <a:pt x="122" y="270"/>
                  <a:pt x="123" y="270"/>
                </a:cubicBezTo>
                <a:close/>
                <a:moveTo>
                  <a:pt x="144" y="271"/>
                </a:moveTo>
                <a:cubicBezTo>
                  <a:pt x="146" y="271"/>
                  <a:pt x="147" y="270"/>
                  <a:pt x="147" y="268"/>
                </a:cubicBezTo>
                <a:cubicBezTo>
                  <a:pt x="147" y="266"/>
                  <a:pt x="146" y="264"/>
                  <a:pt x="144" y="264"/>
                </a:cubicBezTo>
                <a:cubicBezTo>
                  <a:pt x="142" y="264"/>
                  <a:pt x="141" y="266"/>
                  <a:pt x="141" y="268"/>
                </a:cubicBezTo>
                <a:cubicBezTo>
                  <a:pt x="141" y="270"/>
                  <a:pt x="142" y="271"/>
                  <a:pt x="144" y="271"/>
                </a:cubicBezTo>
                <a:close/>
                <a:moveTo>
                  <a:pt x="164" y="272"/>
                </a:moveTo>
                <a:cubicBezTo>
                  <a:pt x="167" y="272"/>
                  <a:pt x="168" y="270"/>
                  <a:pt x="168" y="268"/>
                </a:cubicBezTo>
                <a:cubicBezTo>
                  <a:pt x="168" y="266"/>
                  <a:pt x="167" y="264"/>
                  <a:pt x="164" y="264"/>
                </a:cubicBezTo>
                <a:cubicBezTo>
                  <a:pt x="162" y="264"/>
                  <a:pt x="161" y="266"/>
                  <a:pt x="161" y="268"/>
                </a:cubicBezTo>
                <a:cubicBezTo>
                  <a:pt x="161" y="270"/>
                  <a:pt x="162" y="272"/>
                  <a:pt x="164" y="272"/>
                </a:cubicBezTo>
                <a:close/>
                <a:moveTo>
                  <a:pt x="185" y="272"/>
                </a:moveTo>
                <a:cubicBezTo>
                  <a:pt x="187" y="272"/>
                  <a:pt x="189" y="270"/>
                  <a:pt x="189" y="268"/>
                </a:cubicBezTo>
                <a:cubicBezTo>
                  <a:pt x="189" y="265"/>
                  <a:pt x="187" y="263"/>
                  <a:pt x="185" y="263"/>
                </a:cubicBezTo>
                <a:cubicBezTo>
                  <a:pt x="183" y="263"/>
                  <a:pt x="181" y="265"/>
                  <a:pt x="181" y="268"/>
                </a:cubicBezTo>
                <a:cubicBezTo>
                  <a:pt x="181" y="270"/>
                  <a:pt x="183" y="272"/>
                  <a:pt x="185" y="272"/>
                </a:cubicBezTo>
                <a:close/>
                <a:moveTo>
                  <a:pt x="206" y="272"/>
                </a:moveTo>
                <a:cubicBezTo>
                  <a:pt x="208" y="272"/>
                  <a:pt x="210" y="270"/>
                  <a:pt x="210" y="268"/>
                </a:cubicBezTo>
                <a:cubicBezTo>
                  <a:pt x="210" y="265"/>
                  <a:pt x="208" y="263"/>
                  <a:pt x="206" y="263"/>
                </a:cubicBezTo>
                <a:cubicBezTo>
                  <a:pt x="203" y="263"/>
                  <a:pt x="201" y="265"/>
                  <a:pt x="201" y="268"/>
                </a:cubicBezTo>
                <a:cubicBezTo>
                  <a:pt x="201" y="270"/>
                  <a:pt x="203" y="272"/>
                  <a:pt x="206" y="272"/>
                </a:cubicBezTo>
                <a:close/>
                <a:moveTo>
                  <a:pt x="226" y="273"/>
                </a:moveTo>
                <a:cubicBezTo>
                  <a:pt x="229" y="273"/>
                  <a:pt x="231" y="270"/>
                  <a:pt x="231" y="268"/>
                </a:cubicBezTo>
                <a:cubicBezTo>
                  <a:pt x="231" y="265"/>
                  <a:pt x="229" y="263"/>
                  <a:pt x="226" y="263"/>
                </a:cubicBezTo>
                <a:cubicBezTo>
                  <a:pt x="224" y="263"/>
                  <a:pt x="221" y="265"/>
                  <a:pt x="221" y="268"/>
                </a:cubicBezTo>
                <a:cubicBezTo>
                  <a:pt x="221" y="270"/>
                  <a:pt x="224" y="273"/>
                  <a:pt x="226" y="273"/>
                </a:cubicBezTo>
                <a:close/>
                <a:moveTo>
                  <a:pt x="247" y="272"/>
                </a:moveTo>
                <a:cubicBezTo>
                  <a:pt x="249" y="272"/>
                  <a:pt x="251" y="270"/>
                  <a:pt x="251" y="268"/>
                </a:cubicBezTo>
                <a:cubicBezTo>
                  <a:pt x="251" y="265"/>
                  <a:pt x="249" y="263"/>
                  <a:pt x="247" y="263"/>
                </a:cubicBezTo>
                <a:cubicBezTo>
                  <a:pt x="244" y="263"/>
                  <a:pt x="242" y="265"/>
                  <a:pt x="242" y="268"/>
                </a:cubicBezTo>
                <a:cubicBezTo>
                  <a:pt x="242" y="270"/>
                  <a:pt x="244" y="272"/>
                  <a:pt x="247" y="272"/>
                </a:cubicBezTo>
                <a:close/>
                <a:moveTo>
                  <a:pt x="267" y="272"/>
                </a:moveTo>
                <a:cubicBezTo>
                  <a:pt x="270" y="272"/>
                  <a:pt x="272" y="270"/>
                  <a:pt x="272" y="268"/>
                </a:cubicBezTo>
                <a:cubicBezTo>
                  <a:pt x="272" y="265"/>
                  <a:pt x="270" y="264"/>
                  <a:pt x="267" y="264"/>
                </a:cubicBezTo>
                <a:cubicBezTo>
                  <a:pt x="265" y="264"/>
                  <a:pt x="263" y="265"/>
                  <a:pt x="263" y="268"/>
                </a:cubicBezTo>
                <a:cubicBezTo>
                  <a:pt x="263" y="270"/>
                  <a:pt x="265" y="272"/>
                  <a:pt x="267" y="272"/>
                </a:cubicBezTo>
                <a:close/>
                <a:moveTo>
                  <a:pt x="288" y="271"/>
                </a:moveTo>
                <a:cubicBezTo>
                  <a:pt x="290" y="271"/>
                  <a:pt x="292" y="270"/>
                  <a:pt x="292" y="268"/>
                </a:cubicBezTo>
                <a:cubicBezTo>
                  <a:pt x="292" y="266"/>
                  <a:pt x="290" y="264"/>
                  <a:pt x="288" y="264"/>
                </a:cubicBezTo>
                <a:cubicBezTo>
                  <a:pt x="286" y="264"/>
                  <a:pt x="284" y="266"/>
                  <a:pt x="284" y="268"/>
                </a:cubicBezTo>
                <a:cubicBezTo>
                  <a:pt x="284" y="270"/>
                  <a:pt x="286" y="271"/>
                  <a:pt x="288" y="271"/>
                </a:cubicBezTo>
                <a:close/>
                <a:moveTo>
                  <a:pt x="308" y="271"/>
                </a:moveTo>
                <a:cubicBezTo>
                  <a:pt x="310" y="271"/>
                  <a:pt x="311" y="269"/>
                  <a:pt x="311" y="268"/>
                </a:cubicBezTo>
                <a:cubicBezTo>
                  <a:pt x="311" y="266"/>
                  <a:pt x="310" y="265"/>
                  <a:pt x="308" y="265"/>
                </a:cubicBezTo>
                <a:cubicBezTo>
                  <a:pt x="307" y="265"/>
                  <a:pt x="305" y="266"/>
                  <a:pt x="305" y="268"/>
                </a:cubicBezTo>
                <a:cubicBezTo>
                  <a:pt x="305" y="269"/>
                  <a:pt x="307" y="271"/>
                  <a:pt x="308" y="271"/>
                </a:cubicBezTo>
                <a:close/>
                <a:moveTo>
                  <a:pt x="329" y="270"/>
                </a:moveTo>
                <a:cubicBezTo>
                  <a:pt x="330" y="270"/>
                  <a:pt x="331" y="269"/>
                  <a:pt x="331" y="268"/>
                </a:cubicBezTo>
                <a:cubicBezTo>
                  <a:pt x="331" y="266"/>
                  <a:pt x="330" y="265"/>
                  <a:pt x="329" y="265"/>
                </a:cubicBezTo>
                <a:cubicBezTo>
                  <a:pt x="328" y="265"/>
                  <a:pt x="327" y="266"/>
                  <a:pt x="327" y="268"/>
                </a:cubicBezTo>
                <a:cubicBezTo>
                  <a:pt x="327" y="269"/>
                  <a:pt x="328" y="270"/>
                  <a:pt x="329" y="270"/>
                </a:cubicBezTo>
                <a:close/>
                <a:moveTo>
                  <a:pt x="350" y="269"/>
                </a:moveTo>
                <a:cubicBezTo>
                  <a:pt x="351" y="269"/>
                  <a:pt x="351" y="269"/>
                  <a:pt x="351" y="268"/>
                </a:cubicBezTo>
                <a:cubicBezTo>
                  <a:pt x="351" y="267"/>
                  <a:pt x="351" y="266"/>
                  <a:pt x="350" y="266"/>
                </a:cubicBezTo>
                <a:cubicBezTo>
                  <a:pt x="349" y="266"/>
                  <a:pt x="348" y="267"/>
                  <a:pt x="348" y="268"/>
                </a:cubicBezTo>
                <a:cubicBezTo>
                  <a:pt x="348" y="269"/>
                  <a:pt x="349" y="269"/>
                  <a:pt x="350" y="269"/>
                </a:cubicBezTo>
                <a:close/>
                <a:moveTo>
                  <a:pt x="370" y="269"/>
                </a:moveTo>
                <a:cubicBezTo>
                  <a:pt x="371" y="269"/>
                  <a:pt x="371" y="268"/>
                  <a:pt x="371" y="268"/>
                </a:cubicBezTo>
                <a:cubicBezTo>
                  <a:pt x="371" y="267"/>
                  <a:pt x="371" y="267"/>
                  <a:pt x="370" y="267"/>
                </a:cubicBezTo>
                <a:cubicBezTo>
                  <a:pt x="370" y="267"/>
                  <a:pt x="369" y="267"/>
                  <a:pt x="369" y="268"/>
                </a:cubicBezTo>
                <a:cubicBezTo>
                  <a:pt x="369" y="268"/>
                  <a:pt x="370" y="269"/>
                  <a:pt x="370" y="269"/>
                </a:cubicBezTo>
                <a:close/>
                <a:moveTo>
                  <a:pt x="391" y="268"/>
                </a:moveTo>
                <a:cubicBezTo>
                  <a:pt x="391" y="268"/>
                  <a:pt x="391" y="268"/>
                  <a:pt x="391" y="268"/>
                </a:cubicBezTo>
                <a:cubicBezTo>
                  <a:pt x="391" y="267"/>
                  <a:pt x="391" y="267"/>
                  <a:pt x="391" y="267"/>
                </a:cubicBezTo>
                <a:cubicBezTo>
                  <a:pt x="390" y="267"/>
                  <a:pt x="390" y="267"/>
                  <a:pt x="390" y="268"/>
                </a:cubicBezTo>
                <a:cubicBezTo>
                  <a:pt x="390" y="268"/>
                  <a:pt x="390" y="268"/>
                  <a:pt x="391" y="268"/>
                </a:cubicBezTo>
                <a:close/>
                <a:moveTo>
                  <a:pt x="411" y="268"/>
                </a:move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lose/>
                <a:moveTo>
                  <a:pt x="72" y="288"/>
                </a:move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lose/>
                <a:moveTo>
                  <a:pt x="92" y="289"/>
                </a:moveTo>
                <a:cubicBezTo>
                  <a:pt x="93" y="289"/>
                  <a:pt x="93" y="289"/>
                  <a:pt x="93" y="288"/>
                </a:cubicBezTo>
                <a:cubicBezTo>
                  <a:pt x="93" y="288"/>
                  <a:pt x="93" y="288"/>
                  <a:pt x="92" y="288"/>
                </a:cubicBezTo>
                <a:cubicBezTo>
                  <a:pt x="92" y="288"/>
                  <a:pt x="92" y="288"/>
                  <a:pt x="92" y="288"/>
                </a:cubicBezTo>
                <a:cubicBezTo>
                  <a:pt x="92" y="289"/>
                  <a:pt x="92" y="289"/>
                  <a:pt x="92" y="289"/>
                </a:cubicBezTo>
                <a:close/>
                <a:moveTo>
                  <a:pt x="113" y="289"/>
                </a:moveTo>
                <a:cubicBezTo>
                  <a:pt x="114" y="289"/>
                  <a:pt x="114" y="289"/>
                  <a:pt x="114" y="288"/>
                </a:cubicBezTo>
                <a:cubicBezTo>
                  <a:pt x="114" y="288"/>
                  <a:pt x="114" y="287"/>
                  <a:pt x="113" y="287"/>
                </a:cubicBezTo>
                <a:cubicBezTo>
                  <a:pt x="113" y="287"/>
                  <a:pt x="112" y="288"/>
                  <a:pt x="112" y="288"/>
                </a:cubicBezTo>
                <a:cubicBezTo>
                  <a:pt x="112" y="289"/>
                  <a:pt x="113" y="289"/>
                  <a:pt x="113" y="289"/>
                </a:cubicBezTo>
                <a:close/>
                <a:moveTo>
                  <a:pt x="134" y="290"/>
                </a:moveTo>
                <a:cubicBezTo>
                  <a:pt x="134" y="290"/>
                  <a:pt x="135" y="289"/>
                  <a:pt x="135" y="288"/>
                </a:cubicBezTo>
                <a:cubicBezTo>
                  <a:pt x="135" y="288"/>
                  <a:pt x="134" y="287"/>
                  <a:pt x="134" y="287"/>
                </a:cubicBezTo>
                <a:cubicBezTo>
                  <a:pt x="133" y="287"/>
                  <a:pt x="132" y="288"/>
                  <a:pt x="132" y="288"/>
                </a:cubicBezTo>
                <a:cubicBezTo>
                  <a:pt x="132" y="289"/>
                  <a:pt x="133" y="290"/>
                  <a:pt x="134" y="290"/>
                </a:cubicBezTo>
                <a:close/>
                <a:moveTo>
                  <a:pt x="154" y="290"/>
                </a:moveTo>
                <a:cubicBezTo>
                  <a:pt x="155" y="290"/>
                  <a:pt x="156" y="289"/>
                  <a:pt x="156" y="288"/>
                </a:cubicBezTo>
                <a:cubicBezTo>
                  <a:pt x="156" y="287"/>
                  <a:pt x="155" y="286"/>
                  <a:pt x="154" y="286"/>
                </a:cubicBezTo>
                <a:cubicBezTo>
                  <a:pt x="153" y="286"/>
                  <a:pt x="152" y="287"/>
                  <a:pt x="152" y="288"/>
                </a:cubicBezTo>
                <a:cubicBezTo>
                  <a:pt x="152" y="289"/>
                  <a:pt x="153" y="290"/>
                  <a:pt x="154" y="290"/>
                </a:cubicBezTo>
                <a:close/>
                <a:moveTo>
                  <a:pt x="175" y="291"/>
                </a:moveTo>
                <a:cubicBezTo>
                  <a:pt x="176" y="291"/>
                  <a:pt x="177" y="290"/>
                  <a:pt x="177" y="288"/>
                </a:cubicBezTo>
                <a:cubicBezTo>
                  <a:pt x="177" y="287"/>
                  <a:pt x="176" y="286"/>
                  <a:pt x="175" y="286"/>
                </a:cubicBezTo>
                <a:cubicBezTo>
                  <a:pt x="173" y="286"/>
                  <a:pt x="172" y="287"/>
                  <a:pt x="172" y="288"/>
                </a:cubicBezTo>
                <a:cubicBezTo>
                  <a:pt x="172" y="290"/>
                  <a:pt x="173" y="291"/>
                  <a:pt x="175" y="291"/>
                </a:cubicBezTo>
                <a:close/>
                <a:moveTo>
                  <a:pt x="195" y="291"/>
                </a:moveTo>
                <a:cubicBezTo>
                  <a:pt x="197" y="291"/>
                  <a:pt x="198" y="290"/>
                  <a:pt x="198" y="288"/>
                </a:cubicBezTo>
                <a:cubicBezTo>
                  <a:pt x="198" y="287"/>
                  <a:pt x="197" y="286"/>
                  <a:pt x="195" y="286"/>
                </a:cubicBezTo>
                <a:cubicBezTo>
                  <a:pt x="194" y="286"/>
                  <a:pt x="193" y="287"/>
                  <a:pt x="193" y="288"/>
                </a:cubicBezTo>
                <a:cubicBezTo>
                  <a:pt x="193" y="290"/>
                  <a:pt x="194" y="291"/>
                  <a:pt x="195" y="291"/>
                </a:cubicBezTo>
                <a:close/>
                <a:moveTo>
                  <a:pt x="216" y="291"/>
                </a:moveTo>
                <a:cubicBezTo>
                  <a:pt x="217" y="291"/>
                  <a:pt x="219" y="290"/>
                  <a:pt x="219" y="288"/>
                </a:cubicBezTo>
                <a:cubicBezTo>
                  <a:pt x="219" y="287"/>
                  <a:pt x="217" y="285"/>
                  <a:pt x="216" y="285"/>
                </a:cubicBezTo>
                <a:cubicBezTo>
                  <a:pt x="214" y="285"/>
                  <a:pt x="213" y="287"/>
                  <a:pt x="213" y="288"/>
                </a:cubicBezTo>
                <a:cubicBezTo>
                  <a:pt x="213" y="290"/>
                  <a:pt x="214" y="291"/>
                  <a:pt x="216" y="291"/>
                </a:cubicBezTo>
                <a:close/>
                <a:moveTo>
                  <a:pt x="236" y="291"/>
                </a:moveTo>
                <a:cubicBezTo>
                  <a:pt x="238" y="291"/>
                  <a:pt x="239" y="290"/>
                  <a:pt x="239" y="288"/>
                </a:cubicBezTo>
                <a:cubicBezTo>
                  <a:pt x="239" y="287"/>
                  <a:pt x="238" y="285"/>
                  <a:pt x="236" y="285"/>
                </a:cubicBezTo>
                <a:cubicBezTo>
                  <a:pt x="235" y="285"/>
                  <a:pt x="234" y="287"/>
                  <a:pt x="234" y="288"/>
                </a:cubicBezTo>
                <a:cubicBezTo>
                  <a:pt x="234" y="290"/>
                  <a:pt x="235" y="291"/>
                  <a:pt x="236" y="291"/>
                </a:cubicBezTo>
                <a:close/>
                <a:moveTo>
                  <a:pt x="257" y="291"/>
                </a:moveTo>
                <a:cubicBezTo>
                  <a:pt x="259" y="291"/>
                  <a:pt x="260" y="290"/>
                  <a:pt x="260" y="288"/>
                </a:cubicBezTo>
                <a:cubicBezTo>
                  <a:pt x="260" y="287"/>
                  <a:pt x="259" y="286"/>
                  <a:pt x="257" y="286"/>
                </a:cubicBezTo>
                <a:cubicBezTo>
                  <a:pt x="255" y="286"/>
                  <a:pt x="254" y="287"/>
                  <a:pt x="254" y="288"/>
                </a:cubicBezTo>
                <a:cubicBezTo>
                  <a:pt x="254" y="290"/>
                  <a:pt x="255" y="291"/>
                  <a:pt x="257" y="291"/>
                </a:cubicBezTo>
                <a:close/>
                <a:moveTo>
                  <a:pt x="278" y="291"/>
                </a:moveTo>
                <a:cubicBezTo>
                  <a:pt x="279" y="291"/>
                  <a:pt x="280" y="290"/>
                  <a:pt x="280" y="288"/>
                </a:cubicBezTo>
                <a:cubicBezTo>
                  <a:pt x="280" y="287"/>
                  <a:pt x="279" y="286"/>
                  <a:pt x="278" y="286"/>
                </a:cubicBezTo>
                <a:cubicBezTo>
                  <a:pt x="276" y="286"/>
                  <a:pt x="275" y="287"/>
                  <a:pt x="275" y="288"/>
                </a:cubicBezTo>
                <a:cubicBezTo>
                  <a:pt x="275" y="290"/>
                  <a:pt x="276" y="291"/>
                  <a:pt x="278" y="291"/>
                </a:cubicBezTo>
                <a:close/>
                <a:moveTo>
                  <a:pt x="298" y="291"/>
                </a:moveTo>
                <a:cubicBezTo>
                  <a:pt x="299" y="291"/>
                  <a:pt x="300" y="290"/>
                  <a:pt x="300" y="288"/>
                </a:cubicBezTo>
                <a:cubicBezTo>
                  <a:pt x="300" y="287"/>
                  <a:pt x="299" y="286"/>
                  <a:pt x="298" y="286"/>
                </a:cubicBezTo>
                <a:cubicBezTo>
                  <a:pt x="297" y="286"/>
                  <a:pt x="296" y="287"/>
                  <a:pt x="296" y="288"/>
                </a:cubicBezTo>
                <a:cubicBezTo>
                  <a:pt x="296" y="290"/>
                  <a:pt x="297" y="291"/>
                  <a:pt x="298" y="291"/>
                </a:cubicBezTo>
                <a:close/>
                <a:moveTo>
                  <a:pt x="319" y="290"/>
                </a:moveTo>
                <a:cubicBezTo>
                  <a:pt x="320" y="290"/>
                  <a:pt x="320" y="289"/>
                  <a:pt x="320" y="288"/>
                </a:cubicBezTo>
                <a:cubicBezTo>
                  <a:pt x="320" y="287"/>
                  <a:pt x="320" y="287"/>
                  <a:pt x="319" y="287"/>
                </a:cubicBezTo>
                <a:cubicBezTo>
                  <a:pt x="318" y="287"/>
                  <a:pt x="317" y="287"/>
                  <a:pt x="317" y="288"/>
                </a:cubicBezTo>
                <a:cubicBezTo>
                  <a:pt x="317" y="289"/>
                  <a:pt x="318" y="290"/>
                  <a:pt x="319" y="290"/>
                </a:cubicBezTo>
                <a:close/>
                <a:moveTo>
                  <a:pt x="339" y="290"/>
                </a:moveTo>
                <a:cubicBezTo>
                  <a:pt x="340" y="290"/>
                  <a:pt x="341" y="289"/>
                  <a:pt x="341" y="288"/>
                </a:cubicBezTo>
                <a:cubicBezTo>
                  <a:pt x="341" y="288"/>
                  <a:pt x="340" y="287"/>
                  <a:pt x="339" y="287"/>
                </a:cubicBezTo>
                <a:cubicBezTo>
                  <a:pt x="339" y="287"/>
                  <a:pt x="338" y="288"/>
                  <a:pt x="338" y="288"/>
                </a:cubicBezTo>
                <a:cubicBezTo>
                  <a:pt x="338" y="289"/>
                  <a:pt x="339" y="290"/>
                  <a:pt x="339" y="290"/>
                </a:cubicBezTo>
                <a:close/>
                <a:moveTo>
                  <a:pt x="360" y="289"/>
                </a:moveTo>
                <a:cubicBezTo>
                  <a:pt x="360" y="289"/>
                  <a:pt x="361" y="289"/>
                  <a:pt x="361" y="288"/>
                </a:cubicBezTo>
                <a:cubicBezTo>
                  <a:pt x="361" y="288"/>
                  <a:pt x="360" y="288"/>
                  <a:pt x="360" y="288"/>
                </a:cubicBezTo>
                <a:cubicBezTo>
                  <a:pt x="359" y="288"/>
                  <a:pt x="359" y="288"/>
                  <a:pt x="359" y="288"/>
                </a:cubicBezTo>
                <a:cubicBezTo>
                  <a:pt x="359" y="289"/>
                  <a:pt x="359" y="289"/>
                  <a:pt x="360" y="289"/>
                </a:cubicBezTo>
                <a:close/>
                <a:moveTo>
                  <a:pt x="380" y="289"/>
                </a:moveTo>
                <a:cubicBezTo>
                  <a:pt x="381" y="289"/>
                  <a:pt x="381" y="289"/>
                  <a:pt x="381" y="288"/>
                </a:cubicBezTo>
                <a:cubicBezTo>
                  <a:pt x="381" y="288"/>
                  <a:pt x="381" y="288"/>
                  <a:pt x="380" y="288"/>
                </a:cubicBezTo>
                <a:cubicBezTo>
                  <a:pt x="380" y="288"/>
                  <a:pt x="380" y="288"/>
                  <a:pt x="380" y="288"/>
                </a:cubicBezTo>
                <a:cubicBezTo>
                  <a:pt x="380" y="289"/>
                  <a:pt x="380" y="289"/>
                  <a:pt x="380" y="289"/>
                </a:cubicBezTo>
                <a:close/>
                <a:moveTo>
                  <a:pt x="401" y="288"/>
                </a:move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lose/>
                <a:moveTo>
                  <a:pt x="82" y="309"/>
                </a:move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lose/>
                <a:moveTo>
                  <a:pt x="103" y="309"/>
                </a:move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2" y="309"/>
                  <a:pt x="102" y="309"/>
                </a:cubicBezTo>
                <a:cubicBezTo>
                  <a:pt x="102" y="309"/>
                  <a:pt x="103" y="309"/>
                  <a:pt x="103" y="309"/>
                </a:cubicBezTo>
                <a:close/>
                <a:moveTo>
                  <a:pt x="123" y="309"/>
                </a:moveTo>
                <a:cubicBezTo>
                  <a:pt x="124" y="309"/>
                  <a:pt x="124" y="309"/>
                  <a:pt x="124" y="309"/>
                </a:cubicBezTo>
                <a:cubicBezTo>
                  <a:pt x="124" y="309"/>
                  <a:pt x="124" y="308"/>
                  <a:pt x="123" y="308"/>
                </a:cubicBezTo>
                <a:cubicBezTo>
                  <a:pt x="123" y="308"/>
                  <a:pt x="123" y="309"/>
                  <a:pt x="123" y="309"/>
                </a:cubicBezTo>
                <a:cubicBezTo>
                  <a:pt x="123" y="309"/>
                  <a:pt x="123" y="309"/>
                  <a:pt x="123" y="309"/>
                </a:cubicBezTo>
                <a:close/>
                <a:moveTo>
                  <a:pt x="144" y="310"/>
                </a:moveTo>
                <a:cubicBezTo>
                  <a:pt x="144" y="310"/>
                  <a:pt x="145" y="309"/>
                  <a:pt x="145" y="309"/>
                </a:cubicBezTo>
                <a:cubicBezTo>
                  <a:pt x="145" y="308"/>
                  <a:pt x="144" y="308"/>
                  <a:pt x="144" y="308"/>
                </a:cubicBezTo>
                <a:cubicBezTo>
                  <a:pt x="143" y="308"/>
                  <a:pt x="143" y="308"/>
                  <a:pt x="143" y="309"/>
                </a:cubicBezTo>
                <a:cubicBezTo>
                  <a:pt x="143" y="309"/>
                  <a:pt x="143" y="310"/>
                  <a:pt x="144" y="310"/>
                </a:cubicBezTo>
                <a:close/>
                <a:moveTo>
                  <a:pt x="164" y="310"/>
                </a:moveTo>
                <a:cubicBezTo>
                  <a:pt x="165" y="310"/>
                  <a:pt x="166" y="309"/>
                  <a:pt x="166" y="309"/>
                </a:cubicBezTo>
                <a:cubicBezTo>
                  <a:pt x="166" y="308"/>
                  <a:pt x="165" y="308"/>
                  <a:pt x="164" y="308"/>
                </a:cubicBezTo>
                <a:cubicBezTo>
                  <a:pt x="164" y="308"/>
                  <a:pt x="163" y="308"/>
                  <a:pt x="163" y="309"/>
                </a:cubicBezTo>
                <a:cubicBezTo>
                  <a:pt x="163" y="309"/>
                  <a:pt x="164" y="310"/>
                  <a:pt x="164" y="310"/>
                </a:cubicBezTo>
                <a:close/>
                <a:moveTo>
                  <a:pt x="185" y="310"/>
                </a:moveTo>
                <a:cubicBezTo>
                  <a:pt x="186" y="310"/>
                  <a:pt x="186" y="310"/>
                  <a:pt x="186" y="309"/>
                </a:cubicBezTo>
                <a:cubicBezTo>
                  <a:pt x="186" y="308"/>
                  <a:pt x="186" y="308"/>
                  <a:pt x="185" y="308"/>
                </a:cubicBezTo>
                <a:cubicBezTo>
                  <a:pt x="184" y="308"/>
                  <a:pt x="184" y="308"/>
                  <a:pt x="184" y="309"/>
                </a:cubicBezTo>
                <a:cubicBezTo>
                  <a:pt x="184" y="310"/>
                  <a:pt x="184" y="310"/>
                  <a:pt x="185" y="310"/>
                </a:cubicBezTo>
                <a:close/>
                <a:moveTo>
                  <a:pt x="206" y="310"/>
                </a:moveTo>
                <a:cubicBezTo>
                  <a:pt x="206" y="310"/>
                  <a:pt x="207" y="310"/>
                  <a:pt x="207" y="309"/>
                </a:cubicBezTo>
                <a:cubicBezTo>
                  <a:pt x="207" y="308"/>
                  <a:pt x="206" y="307"/>
                  <a:pt x="206" y="307"/>
                </a:cubicBezTo>
                <a:cubicBezTo>
                  <a:pt x="205" y="307"/>
                  <a:pt x="204" y="308"/>
                  <a:pt x="204" y="309"/>
                </a:cubicBezTo>
                <a:cubicBezTo>
                  <a:pt x="204" y="310"/>
                  <a:pt x="205" y="310"/>
                  <a:pt x="206" y="310"/>
                </a:cubicBezTo>
                <a:close/>
                <a:moveTo>
                  <a:pt x="226" y="310"/>
                </a:moveTo>
                <a:cubicBezTo>
                  <a:pt x="227" y="310"/>
                  <a:pt x="228" y="310"/>
                  <a:pt x="228" y="309"/>
                </a:cubicBezTo>
                <a:cubicBezTo>
                  <a:pt x="228" y="308"/>
                  <a:pt x="227" y="307"/>
                  <a:pt x="226" y="307"/>
                </a:cubicBezTo>
                <a:cubicBezTo>
                  <a:pt x="225" y="307"/>
                  <a:pt x="225" y="308"/>
                  <a:pt x="225" y="309"/>
                </a:cubicBezTo>
                <a:cubicBezTo>
                  <a:pt x="225" y="310"/>
                  <a:pt x="225" y="310"/>
                  <a:pt x="226" y="310"/>
                </a:cubicBezTo>
                <a:close/>
                <a:moveTo>
                  <a:pt x="247" y="310"/>
                </a:moveTo>
                <a:cubicBezTo>
                  <a:pt x="248" y="310"/>
                  <a:pt x="248" y="310"/>
                  <a:pt x="248" y="309"/>
                </a:cubicBezTo>
                <a:cubicBezTo>
                  <a:pt x="248" y="308"/>
                  <a:pt x="248" y="307"/>
                  <a:pt x="247" y="307"/>
                </a:cubicBezTo>
                <a:cubicBezTo>
                  <a:pt x="246" y="307"/>
                  <a:pt x="245" y="308"/>
                  <a:pt x="245" y="309"/>
                </a:cubicBezTo>
                <a:cubicBezTo>
                  <a:pt x="245" y="310"/>
                  <a:pt x="246" y="310"/>
                  <a:pt x="247" y="310"/>
                </a:cubicBezTo>
                <a:close/>
                <a:moveTo>
                  <a:pt x="267" y="310"/>
                </a:moveTo>
                <a:cubicBezTo>
                  <a:pt x="268" y="310"/>
                  <a:pt x="269" y="310"/>
                  <a:pt x="269" y="309"/>
                </a:cubicBezTo>
                <a:cubicBezTo>
                  <a:pt x="269" y="308"/>
                  <a:pt x="268" y="308"/>
                  <a:pt x="267" y="308"/>
                </a:cubicBezTo>
                <a:cubicBezTo>
                  <a:pt x="267" y="308"/>
                  <a:pt x="266" y="308"/>
                  <a:pt x="266" y="309"/>
                </a:cubicBezTo>
                <a:cubicBezTo>
                  <a:pt x="266" y="310"/>
                  <a:pt x="267" y="310"/>
                  <a:pt x="267" y="310"/>
                </a:cubicBezTo>
                <a:close/>
                <a:moveTo>
                  <a:pt x="288" y="310"/>
                </a:moveTo>
                <a:cubicBezTo>
                  <a:pt x="288" y="310"/>
                  <a:pt x="289" y="309"/>
                  <a:pt x="289" y="309"/>
                </a:cubicBezTo>
                <a:cubicBezTo>
                  <a:pt x="289" y="308"/>
                  <a:pt x="288" y="308"/>
                  <a:pt x="288" y="308"/>
                </a:cubicBezTo>
                <a:cubicBezTo>
                  <a:pt x="287" y="308"/>
                  <a:pt x="287" y="308"/>
                  <a:pt x="287" y="309"/>
                </a:cubicBezTo>
                <a:cubicBezTo>
                  <a:pt x="287" y="309"/>
                  <a:pt x="287" y="310"/>
                  <a:pt x="288" y="310"/>
                </a:cubicBezTo>
                <a:close/>
                <a:moveTo>
                  <a:pt x="308" y="310"/>
                </a:moveTo>
                <a:cubicBezTo>
                  <a:pt x="309" y="310"/>
                  <a:pt x="309" y="309"/>
                  <a:pt x="309" y="309"/>
                </a:cubicBezTo>
                <a:cubicBezTo>
                  <a:pt x="309" y="308"/>
                  <a:pt x="309" y="308"/>
                  <a:pt x="308" y="308"/>
                </a:cubicBezTo>
                <a:cubicBezTo>
                  <a:pt x="308" y="308"/>
                  <a:pt x="308" y="308"/>
                  <a:pt x="308" y="309"/>
                </a:cubicBezTo>
                <a:cubicBezTo>
                  <a:pt x="308" y="309"/>
                  <a:pt x="308" y="310"/>
                  <a:pt x="308" y="310"/>
                </a:cubicBezTo>
                <a:close/>
                <a:moveTo>
                  <a:pt x="329" y="309"/>
                </a:moveTo>
                <a:cubicBezTo>
                  <a:pt x="329" y="309"/>
                  <a:pt x="329" y="309"/>
                  <a:pt x="329" y="309"/>
                </a:cubicBezTo>
                <a:cubicBezTo>
                  <a:pt x="329" y="309"/>
                  <a:pt x="329" y="308"/>
                  <a:pt x="329" y="308"/>
                </a:cubicBezTo>
                <a:cubicBezTo>
                  <a:pt x="329" y="308"/>
                  <a:pt x="329" y="309"/>
                  <a:pt x="329" y="309"/>
                </a:cubicBezTo>
                <a:cubicBezTo>
                  <a:pt x="329" y="309"/>
                  <a:pt x="329" y="309"/>
                  <a:pt x="329" y="309"/>
                </a:cubicBezTo>
                <a:close/>
                <a:moveTo>
                  <a:pt x="350" y="309"/>
                </a:moveTo>
                <a:cubicBezTo>
                  <a:pt x="350" y="309"/>
                  <a:pt x="350" y="309"/>
                  <a:pt x="350" y="309"/>
                </a:cubicBezTo>
                <a:cubicBezTo>
                  <a:pt x="350" y="309"/>
                  <a:pt x="350" y="309"/>
                  <a:pt x="350" y="309"/>
                </a:cubicBezTo>
                <a:cubicBezTo>
                  <a:pt x="349" y="309"/>
                  <a:pt x="349" y="309"/>
                  <a:pt x="349" y="309"/>
                </a:cubicBezTo>
                <a:cubicBezTo>
                  <a:pt x="349" y="309"/>
                  <a:pt x="349" y="309"/>
                  <a:pt x="350" y="309"/>
                </a:cubicBezTo>
                <a:close/>
                <a:moveTo>
                  <a:pt x="134" y="330"/>
                </a:moveTo>
                <a:cubicBezTo>
                  <a:pt x="134" y="330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30"/>
                  <a:pt x="134" y="330"/>
                </a:cubicBezTo>
                <a:close/>
                <a:moveTo>
                  <a:pt x="154" y="330"/>
                </a:moveTo>
                <a:cubicBezTo>
                  <a:pt x="154" y="330"/>
                  <a:pt x="154" y="330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30"/>
                  <a:pt x="154" y="330"/>
                  <a:pt x="154" y="330"/>
                </a:cubicBezTo>
                <a:close/>
                <a:moveTo>
                  <a:pt x="175" y="330"/>
                </a:moveTo>
                <a:cubicBezTo>
                  <a:pt x="175" y="330"/>
                  <a:pt x="175" y="330"/>
                  <a:pt x="175" y="329"/>
                </a:cubicBezTo>
                <a:cubicBezTo>
                  <a:pt x="175" y="329"/>
                  <a:pt x="175" y="329"/>
                  <a:pt x="175" y="329"/>
                </a:cubicBezTo>
                <a:cubicBezTo>
                  <a:pt x="175" y="329"/>
                  <a:pt x="174" y="329"/>
                  <a:pt x="174" y="329"/>
                </a:cubicBezTo>
                <a:cubicBezTo>
                  <a:pt x="174" y="330"/>
                  <a:pt x="175" y="330"/>
                  <a:pt x="175" y="330"/>
                </a:cubicBezTo>
                <a:close/>
                <a:moveTo>
                  <a:pt x="195" y="330"/>
                </a:moveTo>
                <a:cubicBezTo>
                  <a:pt x="196" y="330"/>
                  <a:pt x="196" y="330"/>
                  <a:pt x="196" y="329"/>
                </a:cubicBezTo>
                <a:cubicBezTo>
                  <a:pt x="196" y="329"/>
                  <a:pt x="196" y="329"/>
                  <a:pt x="195" y="329"/>
                </a:cubicBezTo>
                <a:cubicBezTo>
                  <a:pt x="195" y="329"/>
                  <a:pt x="195" y="329"/>
                  <a:pt x="195" y="329"/>
                </a:cubicBezTo>
                <a:cubicBezTo>
                  <a:pt x="195" y="330"/>
                  <a:pt x="195" y="330"/>
                  <a:pt x="195" y="330"/>
                </a:cubicBezTo>
                <a:close/>
                <a:moveTo>
                  <a:pt x="216" y="330"/>
                </a:moveTo>
                <a:cubicBezTo>
                  <a:pt x="216" y="330"/>
                  <a:pt x="216" y="330"/>
                  <a:pt x="216" y="329"/>
                </a:cubicBezTo>
                <a:cubicBezTo>
                  <a:pt x="216" y="329"/>
                  <a:pt x="216" y="329"/>
                  <a:pt x="216" y="329"/>
                </a:cubicBezTo>
                <a:cubicBezTo>
                  <a:pt x="216" y="329"/>
                  <a:pt x="215" y="329"/>
                  <a:pt x="215" y="329"/>
                </a:cubicBezTo>
                <a:cubicBezTo>
                  <a:pt x="215" y="330"/>
                  <a:pt x="216" y="330"/>
                  <a:pt x="216" y="330"/>
                </a:cubicBezTo>
                <a:close/>
                <a:moveTo>
                  <a:pt x="236" y="330"/>
                </a:moveTo>
                <a:cubicBezTo>
                  <a:pt x="237" y="330"/>
                  <a:pt x="237" y="330"/>
                  <a:pt x="237" y="329"/>
                </a:cubicBezTo>
                <a:cubicBezTo>
                  <a:pt x="237" y="329"/>
                  <a:pt x="237" y="329"/>
                  <a:pt x="236" y="329"/>
                </a:cubicBezTo>
                <a:cubicBezTo>
                  <a:pt x="236" y="329"/>
                  <a:pt x="236" y="329"/>
                  <a:pt x="236" y="329"/>
                </a:cubicBezTo>
                <a:cubicBezTo>
                  <a:pt x="236" y="330"/>
                  <a:pt x="236" y="330"/>
                  <a:pt x="236" y="330"/>
                </a:cubicBezTo>
                <a:close/>
                <a:moveTo>
                  <a:pt x="257" y="330"/>
                </a:moveTo>
                <a:cubicBezTo>
                  <a:pt x="257" y="330"/>
                  <a:pt x="257" y="330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30"/>
                  <a:pt x="257" y="330"/>
                  <a:pt x="257" y="330"/>
                </a:cubicBezTo>
                <a:close/>
                <a:moveTo>
                  <a:pt x="278" y="330"/>
                </a:moveTo>
                <a:cubicBezTo>
                  <a:pt x="278" y="330"/>
                  <a:pt x="278" y="330"/>
                  <a:pt x="278" y="329"/>
                </a:cubicBezTo>
                <a:cubicBezTo>
                  <a:pt x="278" y="329"/>
                  <a:pt x="278" y="329"/>
                  <a:pt x="278" y="329"/>
                </a:cubicBezTo>
                <a:cubicBezTo>
                  <a:pt x="277" y="329"/>
                  <a:pt x="277" y="329"/>
                  <a:pt x="277" y="329"/>
                </a:cubicBezTo>
                <a:cubicBezTo>
                  <a:pt x="277" y="330"/>
                  <a:pt x="277" y="330"/>
                  <a:pt x="278" y="330"/>
                </a:cubicBezTo>
                <a:close/>
                <a:moveTo>
                  <a:pt x="298" y="330"/>
                </a:moveTo>
                <a:cubicBezTo>
                  <a:pt x="298" y="330"/>
                  <a:pt x="298" y="330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30"/>
                  <a:pt x="298" y="330"/>
                  <a:pt x="298" y="330"/>
                </a:cubicBezTo>
                <a:close/>
                <a:moveTo>
                  <a:pt x="319" y="330"/>
                </a:moveTo>
                <a:cubicBezTo>
                  <a:pt x="319" y="330"/>
                  <a:pt x="319" y="330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30"/>
                  <a:pt x="319" y="330"/>
                  <a:pt x="319" y="330"/>
                </a:cubicBezTo>
                <a:close/>
              </a:path>
            </a:pathLst>
          </a:custGeom>
          <a:solidFill>
            <a:schemeClr val="tx2">
              <a:lumMod val="50000"/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pic>
        <p:nvPicPr>
          <p:cNvPr id="225" name="Picture 2">
            <a:extLst>
              <a:ext uri="{FF2B5EF4-FFF2-40B4-BE49-F238E27FC236}">
                <a16:creationId xmlns:a16="http://schemas.microsoft.com/office/drawing/2014/main" xmlns="" id="{31A1106D-C562-4108-A564-0F1FE5A3253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6069301" y="1068329"/>
            <a:ext cx="3954968" cy="37423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245683F2-3259-4DC0-A233-071D6404E5F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7872" y="115767"/>
            <a:ext cx="9912928" cy="6541942"/>
          </a:xfrm>
          <a:prstGeom prst="rect">
            <a:avLst/>
          </a:prstGeom>
        </p:spPr>
      </p:pic>
      <p:pic>
        <p:nvPicPr>
          <p:cNvPr id="4" name="Am-thanh-ma-thuat-lua-vut-qua-www_tiengdong_com">
            <a:hlinkClick r:id="" action="ppaction://media"/>
            <a:extLst>
              <a:ext uri="{FF2B5EF4-FFF2-40B4-BE49-F238E27FC236}">
                <a16:creationId xmlns:a16="http://schemas.microsoft.com/office/drawing/2014/main" xmlns="" id="{3541F4EF-6E2D-41DD-8905-EF5FF4A819C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3429000" y="546190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8277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300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89893" y="1587737"/>
            <a:ext cx="8733706" cy="264155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  <a:t>CHÚC MỪNG </a:t>
            </a:r>
            <a:b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</a:b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  <a:t>CHÚNG TA ĐÃ </a:t>
            </a:r>
            <a:b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</a:b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  <a:t>CHIẾN THẮNG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9321006" y="106545"/>
            <a:ext cx="2263776" cy="2933700"/>
            <a:chOff x="907709" y="893708"/>
            <a:chExt cx="2263776" cy="2933700"/>
          </a:xfrm>
        </p:grpSpPr>
        <p:sp>
          <p:nvSpPr>
            <p:cNvPr id="7" name="Freeform 396"/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" name="Freeform 397"/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" name="Freeform 398"/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" name="Freeform 399"/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400"/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401"/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402"/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403"/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404"/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405"/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406"/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407"/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408"/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409"/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410"/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411"/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412"/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413"/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414"/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415"/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416"/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417"/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418"/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419"/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420"/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421"/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422"/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423"/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424"/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425"/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426"/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427"/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428"/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429"/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430"/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431"/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432"/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433"/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434"/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435"/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436"/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437"/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438"/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439"/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440"/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441"/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442"/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443"/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444"/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445"/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446"/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447"/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448"/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449"/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450"/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451"/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452"/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453"/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454"/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455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456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457"/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458"/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459"/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460"/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461"/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462"/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463"/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464"/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465"/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466"/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467"/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Oval 468"/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469"/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470"/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471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472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473"/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474"/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475"/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476"/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477"/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478"/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479"/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480"/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481"/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482"/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483"/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484"/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485"/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486"/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487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488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489"/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491"/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492"/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493"/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494"/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495"/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496"/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497"/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498"/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499"/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500"/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501"/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502"/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503"/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504"/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505"/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506"/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507"/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508"/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509"/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510"/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511"/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512"/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3" name="Freeform 513"/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4" name="Freeform 514"/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515"/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9322293" y="3082558"/>
            <a:ext cx="2009546" cy="3524691"/>
            <a:chOff x="3569153" y="2218486"/>
            <a:chExt cx="2297113" cy="4029075"/>
          </a:xfrm>
        </p:grpSpPr>
        <p:sp>
          <p:nvSpPr>
            <p:cNvPr id="127" name="Freeform 516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517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518"/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519"/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520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521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522"/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523"/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524"/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525"/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526"/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527"/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528"/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529"/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530"/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531"/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532"/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533"/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534"/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Freeform 535"/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536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537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538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539"/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540"/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541"/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542"/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543"/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544"/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545"/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546"/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547"/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548"/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549"/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550"/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551"/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552"/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553"/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Freeform 554"/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555"/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556"/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557"/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558"/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559"/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560"/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561"/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562"/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563"/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564"/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565"/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566"/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567"/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568"/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569"/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570"/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571"/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3" name="Freeform 572"/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4" name="Freeform 573"/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574"/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575"/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576"/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577"/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578"/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579"/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580"/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581"/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582"/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583"/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584"/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585"/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586"/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8" name="Freeform 587"/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9" name="Freeform 588"/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0" name="Freeform 589"/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1" name="Freeform 590"/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2" name="Freeform 591"/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3" name="Freeform 592"/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4" name="Freeform 593"/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5" name="Freeform 594"/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6" name="Freeform 595"/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7" name="Freeform 596"/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8" name="Freeform 597"/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9" name="Freeform 598"/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0" name="Freeform 599"/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600"/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601"/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602"/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603"/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610393" y="223636"/>
            <a:ext cx="2003426" cy="2879724"/>
            <a:chOff x="7947025" y="746492"/>
            <a:chExt cx="2003426" cy="2879724"/>
          </a:xfrm>
        </p:grpSpPr>
        <p:sp>
          <p:nvSpPr>
            <p:cNvPr id="330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1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2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3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4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5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6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7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8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9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0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1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2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3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4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5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6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7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8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9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0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1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2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3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4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5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6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7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8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9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0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1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2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3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4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5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6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7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8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9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0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1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2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3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4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5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6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7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8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9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0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1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2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3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4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5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6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7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8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9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0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1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2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3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4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5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6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7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8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9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0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1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2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3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4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5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6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7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8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9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0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1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2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3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4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5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6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7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8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9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0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1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2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6627394" y="4163281"/>
            <a:ext cx="2101850" cy="2090737"/>
            <a:chOff x="5811838" y="376321"/>
            <a:chExt cx="2101850" cy="2090737"/>
          </a:xfrm>
        </p:grpSpPr>
        <p:sp>
          <p:nvSpPr>
            <p:cNvPr id="216" name="Freeform 604"/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605"/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606"/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607"/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608"/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609"/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610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611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612"/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5" name="Freeform 613"/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6" name="Freeform 614"/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7" name="Freeform 615"/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8" name="Freeform 616"/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9" name="Freeform 617"/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0" name="Freeform 618"/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1" name="Freeform 619"/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2" name="Freeform 620"/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3" name="Freeform 621"/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4" name="Freeform 622"/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5" name="Freeform 623"/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6" name="Freeform 624"/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7" name="Freeform 625"/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8" name="Freeform 626"/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9" name="Freeform 627"/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0" name="Freeform 628"/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1" name="Freeform 629"/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2" name="Freeform 630"/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3" name="Freeform 631"/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4" name="Freeform 632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5" name="Freeform 633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6" name="Freeform 634"/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7" name="Freeform 635"/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8" name="Freeform 636"/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9" name="Freeform 637"/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0" name="Freeform 638"/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1" name="Freeform 639"/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2" name="Freeform 640"/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3" name="Freeform 641"/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4" name="Freeform 642"/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5" name="Freeform 643"/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6" name="Freeform 644"/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7" name="Freeform 645"/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8" name="Freeform 646"/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9" name="Freeform 647"/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0" name="Freeform 648"/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1" name="Freeform 649"/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2" name="Freeform 650"/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3" name="Freeform 651"/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4" name="Freeform 652"/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5" name="Freeform 653"/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6" name="Freeform 654"/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7" name="Freeform 655"/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8" name="Freeform 656"/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9" name="Freeform 657"/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0" name="Freeform 658"/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1" name="Freeform 659"/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2" name="Freeform 660"/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3" name="Freeform 661"/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4" name="Freeform 662"/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5" name="Freeform 663"/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6" name="Freeform 664"/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7" name="Freeform 665"/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8" name="Freeform 666"/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9" name="Freeform 667"/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0" name="Freeform 668"/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1" name="Freeform 669"/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2" name="Freeform 670"/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3" name="Freeform 671"/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4" name="Freeform 672"/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5" name="Freeform 673"/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6" name="Freeform 674"/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7" name="Freeform 675"/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8" name="Freeform 676"/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9" name="Freeform 677"/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0" name="Freeform 678"/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1" name="Freeform 679"/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2" name="Freeform 680"/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3" name="Freeform 681"/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4" name="Freeform 682"/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5" name="Freeform 683"/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6" name="Freeform 684"/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7" name="Freeform 685"/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8" name="Freeform 686"/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9" name="Freeform 687"/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0" name="Freeform 688"/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1" name="Freeform 689"/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2" name="Freeform 690"/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3" name="Freeform 692"/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4" name="Freeform 693"/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5" name="Freeform 694"/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6" name="Freeform 695"/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7" name="Freeform 696"/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8" name="Freeform 697"/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9" name="Freeform 698"/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0" name="Freeform 699"/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1" name="Freeform 700"/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2" name="Freeform 701"/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3" name="Freeform 702"/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4" name="Freeform 703"/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5" name="Freeform 704"/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6" name="Freeform 705"/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7" name="Freeform 706"/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8" name="Freeform 707"/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9" name="Freeform 708"/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0" name="Freeform 709"/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1" name="Freeform 710"/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2" name="Freeform 711"/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3" name="Freeform 712"/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4" name="Freeform 713"/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5" name="Freeform 714"/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6" name="Freeform 715"/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7" name="Freeform 716"/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8" name="Freeform 717"/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3624057" y="3966430"/>
            <a:ext cx="2006601" cy="2695575"/>
            <a:chOff x="5092699" y="3675409"/>
            <a:chExt cx="2006601" cy="2695575"/>
          </a:xfrm>
        </p:grpSpPr>
        <p:sp>
          <p:nvSpPr>
            <p:cNvPr id="424" name="Freeform 316"/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5" name="Freeform 317"/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6" name="Freeform 318"/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7" name="Freeform 319"/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8" name="Freeform 320"/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9" name="Freeform 321"/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0" name="Freeform 322"/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1" name="Freeform 323"/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2" name="Freeform 324"/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3" name="Freeform 325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4" name="Freeform 326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5" name="Freeform 327"/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6" name="Freeform 328"/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7" name="Freeform 329"/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8" name="Freeform 330"/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9" name="Freeform 331"/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0" name="Freeform 332"/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1" name="Freeform 333"/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2" name="Freeform 334"/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3" name="Freeform 335"/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4" name="Freeform 336"/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5" name="Freeform 337"/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6" name="Freeform 338"/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7" name="Freeform 339"/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8" name="Freeform 340"/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9" name="Freeform 341"/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0" name="Freeform 342"/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1" name="Freeform 343"/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2" name="Freeform 344"/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3" name="Freeform 345"/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4" name="Freeform 346"/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5" name="Freeform 347"/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6" name="Freeform 348"/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7" name="Freeform 349"/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8" name="Freeform 350"/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9" name="Freeform 351"/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0" name="Freeform 352"/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1" name="Freeform 353"/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2" name="Freeform 354"/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3" name="Freeform 355"/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4" name="Freeform 356"/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5" name="Oval 357"/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6" name="Freeform 358"/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7" name="Freeform 359"/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8" name="Freeform 360"/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9" name="Freeform 361"/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0" name="Freeform 362"/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1" name="Freeform 363"/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2" name="Freeform 364"/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3" name="Freeform 365"/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4" name="Freeform 366"/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5" name="Freeform 367"/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6" name="Freeform 368"/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7" name="Freeform 369"/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8" name="Freeform 370"/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9" name="Freeform 371"/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0" name="Freeform 372"/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1" name="Freeform 373"/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2" name="Freeform 374"/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grpSp>
          <p:nvGrpSpPr>
            <p:cNvPr id="483" name="Group 482"/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chemeClr val="tx1">
                <a:lumMod val="60000"/>
                <a:lumOff val="40000"/>
                <a:alpha val="60000"/>
              </a:schemeClr>
            </a:solidFill>
          </p:grpSpPr>
          <p:sp>
            <p:nvSpPr>
              <p:cNvPr id="498" name="Freeform 375"/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499" name="Freeform 376"/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0" name="Freeform 377"/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1" name="Freeform 378"/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2" name="Freeform 379"/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3" name="Freeform 380"/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4" name="Freeform 381"/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484" name="Freeform 382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5" name="Freeform 383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6" name="Freeform 384"/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7" name="Freeform 385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8" name="Freeform 386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9" name="Freeform 387"/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0" name="Freeform 388"/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1" name="Freeform 389"/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2" name="Freeform 390"/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3" name="Freeform 391"/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4" name="Freeform 392"/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5" name="Freeform 393"/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6" name="Freeform 394"/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7" name="Freeform 395"/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505" name="Group 504"/>
          <p:cNvGrpSpPr>
            <a:grpSpLocks noChangeAspect="1"/>
          </p:cNvGrpSpPr>
          <p:nvPr/>
        </p:nvGrpSpPr>
        <p:grpSpPr>
          <a:xfrm>
            <a:off x="780256" y="3143048"/>
            <a:ext cx="2032277" cy="3391471"/>
            <a:chOff x="7753350" y="4092942"/>
            <a:chExt cx="2228850" cy="3719512"/>
          </a:xfrm>
        </p:grpSpPr>
        <p:sp>
          <p:nvSpPr>
            <p:cNvPr id="506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7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8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9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0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1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2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3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4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5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6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7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8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9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0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1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2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3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4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5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6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7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8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9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0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1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2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3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4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5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6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7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8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9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0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1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2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3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4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5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6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7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8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9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0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1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2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3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4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5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6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7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8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9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0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1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2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3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4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5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6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7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8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9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0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1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2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3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4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5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6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7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8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9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0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1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2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3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4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5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6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7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8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9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0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1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2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3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4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5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6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7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8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9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0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1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2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3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4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5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6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7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8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9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0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1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2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3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4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5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6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7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8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9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0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1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2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3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4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5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6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7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8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9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0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1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2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3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4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5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6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7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8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3" name="anime-wow-sound-effect">
            <a:hlinkClick r:id="" action="ppaction://media"/>
            <a:extLst>
              <a:ext uri="{FF2B5EF4-FFF2-40B4-BE49-F238E27FC236}">
                <a16:creationId xmlns:a16="http://schemas.microsoft.com/office/drawing/2014/main" xmlns="" id="{FE732F2A-3D30-4266-8026-E36AD4BE550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3344362" y="3617160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18353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7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TextBox 78">
            <a:extLst>
              <a:ext uri="{FF2B5EF4-FFF2-40B4-BE49-F238E27FC236}">
                <a16:creationId xmlns:a16="http://schemas.microsoft.com/office/drawing/2014/main" xmlns="" id="{21982484-4C15-4D70-A1DA-0F239128098F}"/>
              </a:ext>
            </a:extLst>
          </p:cNvPr>
          <p:cNvSpPr txBox="1"/>
          <p:nvPr/>
        </p:nvSpPr>
        <p:spPr>
          <a:xfrm>
            <a:off x="4641220" y="978737"/>
            <a:ext cx="5709279" cy="129837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lIns="252000" rtlCol="0" anchor="ctr" anchorCtr="0">
            <a:spAutoFit/>
          </a:bodyPr>
          <a:lstStyle>
            <a:defPPr>
              <a:defRPr lang="ko-KR"/>
            </a:defPPr>
            <a:lvl1pPr algn="ctr">
              <a:defRPr sz="2800">
                <a:latin typeface="+mj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0" i="0" u="none" strike="noStrike" kern="1200" cap="none" spc="0" normalizeH="0" baseline="0" noProof="0">
                <a:ln>
                  <a:noFill/>
                </a:ln>
                <a:solidFill>
                  <a:srgbClr val="FF6140"/>
                </a:solidFill>
                <a:effectLst/>
                <a:uLnTx/>
                <a:uFillTx/>
                <a:latin typeface="#9Slide07 SVNBatman Forever Alt" panose="00000400000000000000" pitchFamily="2" charset="0"/>
                <a:cs typeface="Arial" panose="020B0604020202020204" pitchFamily="34" charset="0"/>
              </a:rPr>
              <a:t>MỤC TIÊU</a:t>
            </a:r>
            <a:endParaRPr kumimoji="0" lang="ko-KR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FF6140"/>
              </a:solidFill>
              <a:effectLst/>
              <a:uLnTx/>
              <a:uFillTx/>
              <a:latin typeface="#9Slide07 SVNBatman Forever Alt" panose="00000400000000000000" pitchFamily="2" charset="0"/>
              <a:cs typeface="Arial" panose="020B0604020202020204" pitchFamily="34" charset="0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xmlns="" id="{82001659-AB21-4655-A9E1-ED6C2D3561B8}"/>
              </a:ext>
            </a:extLst>
          </p:cNvPr>
          <p:cNvSpPr/>
          <p:nvPr/>
        </p:nvSpPr>
        <p:spPr>
          <a:xfrm>
            <a:off x="5743688" y="2845615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Nắm cách giải bài toán chuyển động cùng chiều đuổi nhau.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xmlns="" id="{E0C51A3C-CDD5-4C78-B449-8A9333C8A209}"/>
              </a:ext>
            </a:extLst>
          </p:cNvPr>
          <p:cNvGrpSpPr/>
          <p:nvPr/>
        </p:nvGrpSpPr>
        <p:grpSpPr>
          <a:xfrm>
            <a:off x="847193" y="1398162"/>
            <a:ext cx="3315077" cy="4061676"/>
            <a:chOff x="847193" y="1398162"/>
            <a:chExt cx="3315077" cy="4061676"/>
          </a:xfrm>
        </p:grpSpPr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xmlns="" id="{44280287-6928-4321-B28D-7957A617755E}"/>
                </a:ext>
              </a:extLst>
            </p:cNvPr>
            <p:cNvSpPr/>
            <p:nvPr/>
          </p:nvSpPr>
          <p:spPr>
            <a:xfrm>
              <a:off x="847193" y="1398162"/>
              <a:ext cx="2013644" cy="4058268"/>
            </a:xfrm>
            <a:custGeom>
              <a:avLst/>
              <a:gdLst>
                <a:gd name="connsiteX0" fmla="*/ 1777868 w 1783080"/>
                <a:gd name="connsiteY0" fmla="*/ 1803243 h 3593592"/>
                <a:gd name="connsiteX1" fmla="*/ 1234029 w 1783080"/>
                <a:gd name="connsiteY1" fmla="*/ 147858 h 3593592"/>
                <a:gd name="connsiteX2" fmla="*/ 1234029 w 1783080"/>
                <a:gd name="connsiteY2" fmla="*/ 10287 h 3593592"/>
                <a:gd name="connsiteX3" fmla="*/ 939958 w 1783080"/>
                <a:gd name="connsiteY3" fmla="*/ 12619 h 3593592"/>
                <a:gd name="connsiteX4" fmla="*/ 894009 w 1783080"/>
                <a:gd name="connsiteY4" fmla="*/ 10287 h 3593592"/>
                <a:gd name="connsiteX5" fmla="*/ 10287 w 1783080"/>
                <a:gd name="connsiteY5" fmla="*/ 1803243 h 3593592"/>
                <a:gd name="connsiteX6" fmla="*/ 894009 w 1783080"/>
                <a:gd name="connsiteY6" fmla="*/ 3596198 h 3593592"/>
                <a:gd name="connsiteX7" fmla="*/ 939958 w 1783080"/>
                <a:gd name="connsiteY7" fmla="*/ 3593866 h 3593592"/>
                <a:gd name="connsiteX8" fmla="*/ 1234029 w 1783080"/>
                <a:gd name="connsiteY8" fmla="*/ 3596198 h 3593592"/>
                <a:gd name="connsiteX9" fmla="*/ 1234029 w 1783080"/>
                <a:gd name="connsiteY9" fmla="*/ 3458627 h 3593592"/>
                <a:gd name="connsiteX10" fmla="*/ 1777868 w 1783080"/>
                <a:gd name="connsiteY10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080" h="3593592">
                  <a:moveTo>
                    <a:pt x="1777868" y="1803243"/>
                  </a:moveTo>
                  <a:cubicBezTo>
                    <a:pt x="1777868" y="1057366"/>
                    <a:pt x="1553337" y="418064"/>
                    <a:pt x="1234029" y="147858"/>
                  </a:cubicBezTo>
                  <a:lnTo>
                    <a:pt x="1234029" y="10287"/>
                  </a:lnTo>
                  <a:lnTo>
                    <a:pt x="939958" y="12619"/>
                  </a:lnTo>
                  <a:cubicBezTo>
                    <a:pt x="924733" y="11110"/>
                    <a:pt x="909508" y="10287"/>
                    <a:pt x="894009" y="10287"/>
                  </a:cubicBezTo>
                  <a:cubicBezTo>
                    <a:pt x="405994" y="10287"/>
                    <a:pt x="10287" y="812947"/>
                    <a:pt x="10287" y="1803243"/>
                  </a:cubicBezTo>
                  <a:cubicBezTo>
                    <a:pt x="10287" y="2793538"/>
                    <a:pt x="405994" y="3596198"/>
                    <a:pt x="894009" y="3596198"/>
                  </a:cubicBezTo>
                  <a:cubicBezTo>
                    <a:pt x="909371" y="3596198"/>
                    <a:pt x="924733" y="3595375"/>
                    <a:pt x="939958" y="3593866"/>
                  </a:cubicBezTo>
                  <a:lnTo>
                    <a:pt x="1234029" y="3596198"/>
                  </a:lnTo>
                  <a:lnTo>
                    <a:pt x="1234029" y="3458627"/>
                  </a:lnTo>
                  <a:cubicBezTo>
                    <a:pt x="1553474" y="3188421"/>
                    <a:pt x="1777868" y="2549119"/>
                    <a:pt x="1777868" y="1803243"/>
                  </a:cubicBezTo>
                  <a:close/>
                </a:path>
              </a:pathLst>
            </a:custGeom>
            <a:solidFill>
              <a:srgbClr val="DD9F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xmlns="" id="{6FAA723E-7B2C-4B79-837D-2C459184AEA8}"/>
                </a:ext>
              </a:extLst>
            </p:cNvPr>
            <p:cNvSpPr/>
            <p:nvPr/>
          </p:nvSpPr>
          <p:spPr>
            <a:xfrm>
              <a:off x="1231179" y="1398162"/>
              <a:ext cx="2013644" cy="4058268"/>
            </a:xfrm>
            <a:custGeom>
              <a:avLst/>
              <a:gdLst>
                <a:gd name="connsiteX0" fmla="*/ 1777731 w 1783080"/>
                <a:gd name="connsiteY0" fmla="*/ 1803243 h 3593592"/>
                <a:gd name="connsiteX1" fmla="*/ 894009 w 1783080"/>
                <a:gd name="connsiteY1" fmla="*/ 3596198 h 3593592"/>
                <a:gd name="connsiteX2" fmla="*/ 10287 w 1783080"/>
                <a:gd name="connsiteY2" fmla="*/ 1803243 h 3593592"/>
                <a:gd name="connsiteX3" fmla="*/ 894009 w 1783080"/>
                <a:gd name="connsiteY3" fmla="*/ 10287 h 3593592"/>
                <a:gd name="connsiteX4" fmla="*/ 1777731 w 1783080"/>
                <a:gd name="connsiteY4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080" h="3593592">
                  <a:moveTo>
                    <a:pt x="1777731" y="1803243"/>
                  </a:moveTo>
                  <a:cubicBezTo>
                    <a:pt x="1777731" y="2793465"/>
                    <a:pt x="1382075" y="3596198"/>
                    <a:pt x="894009" y="3596198"/>
                  </a:cubicBezTo>
                  <a:cubicBezTo>
                    <a:pt x="405943" y="3596198"/>
                    <a:pt x="10287" y="2793465"/>
                    <a:pt x="10287" y="1803243"/>
                  </a:cubicBezTo>
                  <a:cubicBezTo>
                    <a:pt x="10287" y="813021"/>
                    <a:pt x="405943" y="10287"/>
                    <a:pt x="894009" y="10287"/>
                  </a:cubicBezTo>
                  <a:cubicBezTo>
                    <a:pt x="1382075" y="10287"/>
                    <a:pt x="1777731" y="813021"/>
                    <a:pt x="1777731" y="1803243"/>
                  </a:cubicBezTo>
                  <a:close/>
                </a:path>
              </a:pathLst>
            </a:custGeom>
            <a:solidFill>
              <a:srgbClr val="FFE3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xmlns="" id="{6C23B573-03FB-4693-9942-04CF91AA15DA}"/>
                </a:ext>
              </a:extLst>
            </p:cNvPr>
            <p:cNvSpPr/>
            <p:nvPr/>
          </p:nvSpPr>
          <p:spPr>
            <a:xfrm>
              <a:off x="1558630" y="1919231"/>
              <a:ext cx="1425040" cy="3020466"/>
            </a:xfrm>
            <a:custGeom>
              <a:avLst/>
              <a:gdLst>
                <a:gd name="connsiteX0" fmla="*/ 1260363 w 1261872"/>
                <a:gd name="connsiteY0" fmla="*/ 1341836 h 2674620"/>
                <a:gd name="connsiteX1" fmla="*/ 635325 w 1261872"/>
                <a:gd name="connsiteY1" fmla="*/ 2673386 h 2674620"/>
                <a:gd name="connsiteX2" fmla="*/ 10287 w 1261872"/>
                <a:gd name="connsiteY2" fmla="*/ 1341836 h 2674620"/>
                <a:gd name="connsiteX3" fmla="*/ 635325 w 1261872"/>
                <a:gd name="connsiteY3" fmla="*/ 10287 h 2674620"/>
                <a:gd name="connsiteX4" fmla="*/ 1260363 w 1261872"/>
                <a:gd name="connsiteY4" fmla="*/ 1341836 h 267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872" h="2674620">
                  <a:moveTo>
                    <a:pt x="1260363" y="1341836"/>
                  </a:moveTo>
                  <a:cubicBezTo>
                    <a:pt x="1260363" y="2077231"/>
                    <a:pt x="980524" y="2673386"/>
                    <a:pt x="635325" y="2673386"/>
                  </a:cubicBezTo>
                  <a:cubicBezTo>
                    <a:pt x="290126" y="2673386"/>
                    <a:pt x="10287" y="2077230"/>
                    <a:pt x="10287" y="1341836"/>
                  </a:cubicBezTo>
                  <a:cubicBezTo>
                    <a:pt x="10287" y="606442"/>
                    <a:pt x="290126" y="10287"/>
                    <a:pt x="635325" y="10287"/>
                  </a:cubicBezTo>
                  <a:cubicBezTo>
                    <a:pt x="980524" y="10287"/>
                    <a:pt x="1260363" y="606442"/>
                    <a:pt x="1260363" y="134183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xmlns="" id="{D763002A-5704-4F1C-8A22-B8ACBBAB94BF}"/>
                </a:ext>
              </a:extLst>
            </p:cNvPr>
            <p:cNvSpPr/>
            <p:nvPr/>
          </p:nvSpPr>
          <p:spPr>
            <a:xfrm>
              <a:off x="1881895" y="2457495"/>
              <a:ext cx="851927" cy="1951685"/>
            </a:xfrm>
            <a:custGeom>
              <a:avLst/>
              <a:gdLst>
                <a:gd name="connsiteX0" fmla="*/ 747111 w 754380"/>
                <a:gd name="connsiteY0" fmla="*/ 865205 h 1728216"/>
                <a:gd name="connsiteX1" fmla="*/ 378699 w 754380"/>
                <a:gd name="connsiteY1" fmla="*/ 1720123 h 1728216"/>
                <a:gd name="connsiteX2" fmla="*/ 10287 w 754380"/>
                <a:gd name="connsiteY2" fmla="*/ 865205 h 1728216"/>
                <a:gd name="connsiteX3" fmla="*/ 378699 w 754380"/>
                <a:gd name="connsiteY3" fmla="*/ 10287 h 1728216"/>
                <a:gd name="connsiteX4" fmla="*/ 747111 w 754380"/>
                <a:gd name="connsiteY4" fmla="*/ 865205 h 172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728216">
                  <a:moveTo>
                    <a:pt x="747111" y="865205"/>
                  </a:moveTo>
                  <a:cubicBezTo>
                    <a:pt x="747111" y="1337364"/>
                    <a:pt x="582167" y="1720123"/>
                    <a:pt x="378699" y="1720123"/>
                  </a:cubicBezTo>
                  <a:cubicBezTo>
                    <a:pt x="175231" y="1720123"/>
                    <a:pt x="10287" y="1337363"/>
                    <a:pt x="10287" y="865205"/>
                  </a:cubicBezTo>
                  <a:cubicBezTo>
                    <a:pt x="10287" y="393047"/>
                    <a:pt x="175231" y="10287"/>
                    <a:pt x="378699" y="10287"/>
                  </a:cubicBezTo>
                  <a:cubicBezTo>
                    <a:pt x="582167" y="10287"/>
                    <a:pt x="747111" y="393047"/>
                    <a:pt x="747111" y="865205"/>
                  </a:cubicBezTo>
                  <a:close/>
                </a:path>
              </a:pathLst>
            </a:custGeom>
            <a:solidFill>
              <a:srgbClr val="FF61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xmlns="" id="{A4029F49-1AA6-4FB0-9D51-CE68DB365FFF}"/>
                </a:ext>
              </a:extLst>
            </p:cNvPr>
            <p:cNvSpPr/>
            <p:nvPr/>
          </p:nvSpPr>
          <p:spPr>
            <a:xfrm>
              <a:off x="2166749" y="3022089"/>
              <a:ext cx="325282" cy="820947"/>
            </a:xfrm>
            <a:custGeom>
              <a:avLst/>
              <a:gdLst>
                <a:gd name="connsiteX0" fmla="*/ 279395 w 288036"/>
                <a:gd name="connsiteY0" fmla="*/ 365257 h 726948"/>
                <a:gd name="connsiteX1" fmla="*/ 144841 w 288036"/>
                <a:gd name="connsiteY1" fmla="*/ 720227 h 726948"/>
                <a:gd name="connsiteX2" fmla="*/ 10287 w 288036"/>
                <a:gd name="connsiteY2" fmla="*/ 365257 h 726948"/>
                <a:gd name="connsiteX3" fmla="*/ 144841 w 288036"/>
                <a:gd name="connsiteY3" fmla="*/ 10287 h 726948"/>
                <a:gd name="connsiteX4" fmla="*/ 279395 w 288036"/>
                <a:gd name="connsiteY4" fmla="*/ 365257 h 72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36" h="726948">
                  <a:moveTo>
                    <a:pt x="279395" y="365257"/>
                  </a:moveTo>
                  <a:cubicBezTo>
                    <a:pt x="279395" y="561302"/>
                    <a:pt x="219153" y="720227"/>
                    <a:pt x="144841" y="720227"/>
                  </a:cubicBezTo>
                  <a:cubicBezTo>
                    <a:pt x="70529" y="720227"/>
                    <a:pt x="10287" y="561302"/>
                    <a:pt x="10287" y="365257"/>
                  </a:cubicBezTo>
                  <a:cubicBezTo>
                    <a:pt x="10287" y="169212"/>
                    <a:pt x="70529" y="10287"/>
                    <a:pt x="144841" y="10287"/>
                  </a:cubicBezTo>
                  <a:cubicBezTo>
                    <a:pt x="219153" y="10287"/>
                    <a:pt x="279395" y="169212"/>
                    <a:pt x="279395" y="3652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xmlns="" id="{009477DC-0654-4889-AAAA-7466D1E4A87A}"/>
                </a:ext>
              </a:extLst>
            </p:cNvPr>
            <p:cNvSpPr/>
            <p:nvPr/>
          </p:nvSpPr>
          <p:spPr>
            <a:xfrm>
              <a:off x="1479013" y="3384236"/>
              <a:ext cx="851927" cy="2075602"/>
            </a:xfrm>
            <a:custGeom>
              <a:avLst/>
              <a:gdLst>
                <a:gd name="connsiteX0" fmla="*/ 674553 w 754380"/>
                <a:gd name="connsiteY0" fmla="*/ 1837533 h 1837944"/>
                <a:gd name="connsiteX1" fmla="*/ 753694 w 754380"/>
                <a:gd name="connsiteY1" fmla="*/ 1830263 h 1837944"/>
                <a:gd name="connsiteX2" fmla="*/ 753694 w 754380"/>
                <a:gd name="connsiteY2" fmla="*/ 10287 h 1837944"/>
                <a:gd name="connsiteX3" fmla="*/ 10287 w 754380"/>
                <a:gd name="connsiteY3" fmla="*/ 1227033 h 1837944"/>
                <a:gd name="connsiteX4" fmla="*/ 674553 w 754380"/>
                <a:gd name="connsiteY4" fmla="*/ 1837533 h 183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837944">
                  <a:moveTo>
                    <a:pt x="674553" y="1837533"/>
                  </a:moveTo>
                  <a:cubicBezTo>
                    <a:pt x="701299" y="1837533"/>
                    <a:pt x="727634" y="1834927"/>
                    <a:pt x="753694" y="1830263"/>
                  </a:cubicBezTo>
                  <a:lnTo>
                    <a:pt x="753694" y="10287"/>
                  </a:lnTo>
                  <a:lnTo>
                    <a:pt x="10287" y="1227033"/>
                  </a:lnTo>
                  <a:cubicBezTo>
                    <a:pt x="172410" y="1601206"/>
                    <a:pt x="409834" y="1837533"/>
                    <a:pt x="674553" y="183753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xmlns="" id="{4A8B5669-1213-4E6E-9FC5-E172AD4F66B0}"/>
                </a:ext>
              </a:extLst>
            </p:cNvPr>
            <p:cNvSpPr/>
            <p:nvPr/>
          </p:nvSpPr>
          <p:spPr>
            <a:xfrm>
              <a:off x="2318702" y="3160950"/>
              <a:ext cx="1843260" cy="542135"/>
            </a:xfrm>
            <a:custGeom>
              <a:avLst/>
              <a:gdLst>
                <a:gd name="connsiteX0" fmla="*/ 1614099 w 1632204"/>
                <a:gd name="connsiteY0" fmla="*/ 276588 h 480060"/>
                <a:gd name="connsiteX1" fmla="*/ 1614099 w 1632204"/>
                <a:gd name="connsiteY1" fmla="*/ 208008 h 480060"/>
                <a:gd name="connsiteX2" fmla="*/ 1582964 w 1632204"/>
                <a:gd name="connsiteY2" fmla="*/ 208008 h 480060"/>
                <a:gd name="connsiteX3" fmla="*/ 1590096 w 1632204"/>
                <a:gd name="connsiteY3" fmla="*/ 14338 h 480060"/>
                <a:gd name="connsiteX4" fmla="*/ 1175187 w 1632204"/>
                <a:gd name="connsiteY4" fmla="*/ 208008 h 480060"/>
                <a:gd name="connsiteX5" fmla="*/ 10287 w 1632204"/>
                <a:gd name="connsiteY5" fmla="*/ 208008 h 480060"/>
                <a:gd name="connsiteX6" fmla="*/ 10287 w 1632204"/>
                <a:gd name="connsiteY6" fmla="*/ 276588 h 480060"/>
                <a:gd name="connsiteX7" fmla="*/ 1175324 w 1632204"/>
                <a:gd name="connsiteY7" fmla="*/ 276588 h 480060"/>
                <a:gd name="connsiteX8" fmla="*/ 1590233 w 1632204"/>
                <a:gd name="connsiteY8" fmla="*/ 474785 h 480060"/>
                <a:gd name="connsiteX9" fmla="*/ 1583101 w 1632204"/>
                <a:gd name="connsiteY9" fmla="*/ 276588 h 480060"/>
                <a:gd name="connsiteX10" fmla="*/ 1614099 w 1632204"/>
                <a:gd name="connsiteY10" fmla="*/ 276588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204" h="480060">
                  <a:moveTo>
                    <a:pt x="1614099" y="276588"/>
                  </a:moveTo>
                  <a:lnTo>
                    <a:pt x="1614099" y="208008"/>
                  </a:lnTo>
                  <a:lnTo>
                    <a:pt x="1582964" y="208008"/>
                  </a:lnTo>
                  <a:cubicBezTo>
                    <a:pt x="1582964" y="208008"/>
                    <a:pt x="1671980" y="36970"/>
                    <a:pt x="1590096" y="14338"/>
                  </a:cubicBezTo>
                  <a:cubicBezTo>
                    <a:pt x="1455130" y="-22832"/>
                    <a:pt x="1175187" y="208008"/>
                    <a:pt x="1175187" y="208008"/>
                  </a:cubicBezTo>
                  <a:lnTo>
                    <a:pt x="10287" y="208008"/>
                  </a:lnTo>
                  <a:lnTo>
                    <a:pt x="10287" y="276588"/>
                  </a:lnTo>
                  <a:lnTo>
                    <a:pt x="1175324" y="276588"/>
                  </a:lnTo>
                  <a:cubicBezTo>
                    <a:pt x="1175324" y="276588"/>
                    <a:pt x="1455405" y="512778"/>
                    <a:pt x="1590233" y="474785"/>
                  </a:cubicBezTo>
                  <a:cubicBezTo>
                    <a:pt x="1672118" y="451741"/>
                    <a:pt x="1583101" y="276588"/>
                    <a:pt x="1583101" y="276588"/>
                  </a:cubicBezTo>
                  <a:lnTo>
                    <a:pt x="1614099" y="276588"/>
                  </a:lnTo>
                  <a:close/>
                </a:path>
              </a:pathLst>
            </a:custGeom>
            <a:solidFill>
              <a:srgbClr val="5760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xmlns="" id="{E434743B-EE13-4BB9-A630-0D8DAEBA3E4D}"/>
                </a:ext>
              </a:extLst>
            </p:cNvPr>
            <p:cNvSpPr/>
            <p:nvPr/>
          </p:nvSpPr>
          <p:spPr>
            <a:xfrm>
              <a:off x="3635625" y="3422965"/>
              <a:ext cx="526645" cy="216854"/>
            </a:xfrm>
            <a:custGeom>
              <a:avLst/>
              <a:gdLst>
                <a:gd name="connsiteX0" fmla="*/ 10287 w 466344"/>
                <a:gd name="connsiteY0" fmla="*/ 10287 h 192024"/>
                <a:gd name="connsiteX1" fmla="*/ 425196 w 466344"/>
                <a:gd name="connsiteY1" fmla="*/ 181051 h 192024"/>
                <a:gd name="connsiteX2" fmla="*/ 418064 w 466344"/>
                <a:gd name="connsiteY2" fmla="*/ 10287 h 192024"/>
                <a:gd name="connsiteX3" fmla="*/ 10287 w 466344"/>
                <a:gd name="connsiteY3" fmla="*/ 10287 h 1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344" h="192024">
                  <a:moveTo>
                    <a:pt x="10287" y="10287"/>
                  </a:moveTo>
                  <a:cubicBezTo>
                    <a:pt x="10287" y="10287"/>
                    <a:pt x="290368" y="213832"/>
                    <a:pt x="425196" y="181051"/>
                  </a:cubicBezTo>
                  <a:cubicBezTo>
                    <a:pt x="507080" y="161163"/>
                    <a:pt x="418064" y="10287"/>
                    <a:pt x="418064" y="10287"/>
                  </a:cubicBezTo>
                  <a:lnTo>
                    <a:pt x="10287" y="10287"/>
                  </a:lnTo>
                  <a:close/>
                </a:path>
              </a:pathLst>
            </a:custGeom>
            <a:solidFill>
              <a:srgbClr val="4731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xmlns="" id="{D67C4F9B-38B8-49F6-81D3-FE2DA015AE37}"/>
                </a:ext>
              </a:extLst>
            </p:cNvPr>
            <p:cNvSpPr/>
            <p:nvPr/>
          </p:nvSpPr>
          <p:spPr>
            <a:xfrm>
              <a:off x="2371637" y="3410381"/>
              <a:ext cx="139406" cy="15490"/>
            </a:xfrm>
            <a:custGeom>
              <a:avLst/>
              <a:gdLst>
                <a:gd name="connsiteX0" fmla="*/ 7715 w 123444"/>
                <a:gd name="connsiteY0" fmla="*/ 7715 h 13716"/>
                <a:gd name="connsiteX1" fmla="*/ 118403 w 123444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44" h="13716">
                  <a:moveTo>
                    <a:pt x="7715" y="7715"/>
                  </a:moveTo>
                  <a:lnTo>
                    <a:pt x="118403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xmlns="" id="{4F0766AF-800F-4797-8F62-BEBF5A75A64B}"/>
                </a:ext>
              </a:extLst>
            </p:cNvPr>
            <p:cNvSpPr/>
            <p:nvPr/>
          </p:nvSpPr>
          <p:spPr>
            <a:xfrm>
              <a:off x="2335855" y="3410381"/>
              <a:ext cx="15490" cy="15490"/>
            </a:xfrm>
            <a:custGeom>
              <a:avLst/>
              <a:gdLst>
                <a:gd name="connsiteX0" fmla="*/ 7715 w 13716"/>
                <a:gd name="connsiteY0" fmla="*/ 7715 h 13716"/>
                <a:gd name="connsiteX1" fmla="*/ 15671 w 13716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16" h="13716">
                  <a:moveTo>
                    <a:pt x="7715" y="7715"/>
                  </a:moveTo>
                  <a:lnTo>
                    <a:pt x="15671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xmlns="" id="{4F9C981E-C733-430B-AB3F-E3958CBCFFE3}"/>
                </a:ext>
              </a:extLst>
            </p:cNvPr>
            <p:cNvSpPr/>
            <p:nvPr/>
          </p:nvSpPr>
          <p:spPr>
            <a:xfrm>
              <a:off x="2303988" y="3384224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05"/>
                    <a:pt x="30587" y="78867"/>
                    <a:pt x="23317" y="78867"/>
                  </a:cubicBezTo>
                  <a:cubicBezTo>
                    <a:pt x="16185" y="78867"/>
                    <a:pt x="10287" y="63505"/>
                    <a:pt x="10287" y="44577"/>
                  </a:cubicBezTo>
                  <a:cubicBezTo>
                    <a:pt x="10287" y="25649"/>
                    <a:pt x="16048" y="10287"/>
                    <a:pt x="23317" y="10287"/>
                  </a:cubicBezTo>
                  <a:cubicBezTo>
                    <a:pt x="30450" y="10287"/>
                    <a:pt x="36347" y="2564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xmlns="" id="{69ECE918-903C-4C0D-8E06-C18860346BB4}"/>
                </a:ext>
              </a:extLst>
            </p:cNvPr>
            <p:cNvSpPr/>
            <p:nvPr/>
          </p:nvSpPr>
          <p:spPr>
            <a:xfrm>
              <a:off x="4115188" y="3384233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15"/>
                    <a:pt x="30514" y="78867"/>
                    <a:pt x="23317" y="78867"/>
                  </a:cubicBezTo>
                  <a:cubicBezTo>
                    <a:pt x="16121" y="78867"/>
                    <a:pt x="10287" y="63515"/>
                    <a:pt x="10287" y="44577"/>
                  </a:cubicBezTo>
                  <a:cubicBezTo>
                    <a:pt x="10287" y="25639"/>
                    <a:pt x="16121" y="10287"/>
                    <a:pt x="23317" y="10287"/>
                  </a:cubicBezTo>
                  <a:cubicBezTo>
                    <a:pt x="30514" y="10287"/>
                    <a:pt x="36347" y="2563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8175FC31-622E-4822-BCEF-807BFE23FF67}"/>
              </a:ext>
            </a:extLst>
          </p:cNvPr>
          <p:cNvGrpSpPr/>
          <p:nvPr/>
        </p:nvGrpSpPr>
        <p:grpSpPr>
          <a:xfrm>
            <a:off x="4634689" y="2779962"/>
            <a:ext cx="942000" cy="942000"/>
            <a:chOff x="4654671" y="2880792"/>
            <a:chExt cx="942000" cy="942000"/>
          </a:xfrm>
        </p:grpSpPr>
        <p:sp>
          <p:nvSpPr>
            <p:cNvPr id="25" name="Google Shape;707;p36">
              <a:extLst>
                <a:ext uri="{FF2B5EF4-FFF2-40B4-BE49-F238E27FC236}">
                  <a16:creationId xmlns:a16="http://schemas.microsoft.com/office/drawing/2014/main" xmlns="" id="{169BD070-29FC-4E61-87DF-FE6FD9018668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xmlns="" id="{1839233E-8423-49FD-A6B9-79191F207B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4" name="직사각형 80">
            <a:extLst>
              <a:ext uri="{FF2B5EF4-FFF2-40B4-BE49-F238E27FC236}">
                <a16:creationId xmlns:a16="http://schemas.microsoft.com/office/drawing/2014/main" xmlns="" id="{ECA3BA04-86B8-4C2A-9F90-D066B35FCBF2}"/>
              </a:ext>
            </a:extLst>
          </p:cNvPr>
          <p:cNvSpPr/>
          <p:nvPr/>
        </p:nvSpPr>
        <p:spPr>
          <a:xfrm>
            <a:off x="5760253" y="4109887"/>
            <a:ext cx="637385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Rèn kĩ năng giải toán liên quan đến tính vận tốc, quãng đường, thời gian.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A3722A3B-6B65-44C1-BA14-EB76030E3AAA}"/>
              </a:ext>
            </a:extLst>
          </p:cNvPr>
          <p:cNvGrpSpPr/>
          <p:nvPr/>
        </p:nvGrpSpPr>
        <p:grpSpPr>
          <a:xfrm>
            <a:off x="4627709" y="4109887"/>
            <a:ext cx="942000" cy="942000"/>
            <a:chOff x="4654671" y="2880792"/>
            <a:chExt cx="942000" cy="942000"/>
          </a:xfrm>
        </p:grpSpPr>
        <p:sp>
          <p:nvSpPr>
            <p:cNvPr id="36" name="Google Shape;707;p36">
              <a:extLst>
                <a:ext uri="{FF2B5EF4-FFF2-40B4-BE49-F238E27FC236}">
                  <a16:creationId xmlns:a16="http://schemas.microsoft.com/office/drawing/2014/main" xmlns="" id="{D9FFCF5A-0959-4438-B218-DD887DEDC761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xmlns="" id="{2A4BCF0C-7BA4-4BB9-9A1C-4051C6CD4C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8" name="직사각형 80">
            <a:extLst>
              <a:ext uri="{FF2B5EF4-FFF2-40B4-BE49-F238E27FC236}">
                <a16:creationId xmlns:a16="http://schemas.microsoft.com/office/drawing/2014/main" xmlns="" id="{D4467994-0279-420C-89A5-AF282F18A690}"/>
              </a:ext>
            </a:extLst>
          </p:cNvPr>
          <p:cNvSpPr/>
          <p:nvPr/>
        </p:nvSpPr>
        <p:spPr>
          <a:xfrm>
            <a:off x="5811617" y="5334000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Chuyển đổi đúng các đơn vị trong toán chuyển động.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91684B96-3294-41CB-B3A2-65B5E6429278}"/>
              </a:ext>
            </a:extLst>
          </p:cNvPr>
          <p:cNvGrpSpPr/>
          <p:nvPr/>
        </p:nvGrpSpPr>
        <p:grpSpPr>
          <a:xfrm>
            <a:off x="4634689" y="5379460"/>
            <a:ext cx="942000" cy="942000"/>
            <a:chOff x="4654671" y="2880792"/>
            <a:chExt cx="942000" cy="942000"/>
          </a:xfrm>
        </p:grpSpPr>
        <p:sp>
          <p:nvSpPr>
            <p:cNvPr id="40" name="Google Shape;707;p36">
              <a:extLst>
                <a:ext uri="{FF2B5EF4-FFF2-40B4-BE49-F238E27FC236}">
                  <a16:creationId xmlns:a16="http://schemas.microsoft.com/office/drawing/2014/main" xmlns="" id="{2FA7CFA8-3458-46AF-84CE-07238E07646E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xmlns="" id="{B2DC1550-34F4-4F1E-A585-1EC291B7F0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3326E3EC-5E00-454D-A7E2-E93AF1079A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905" y="2654022"/>
            <a:ext cx="1130174" cy="1122788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xmlns="" id="{067A1DE8-0BE7-4858-81AD-70B7A2B63D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905" y="3934872"/>
            <a:ext cx="1130174" cy="1122788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0B1DB644-B036-48AB-86F2-7EB27BDE07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905" y="5215722"/>
            <a:ext cx="1130174" cy="1122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926425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EFADC1AA-A5EB-4931-A4A3-036ADEF61806}"/>
              </a:ext>
            </a:extLst>
          </p:cNvPr>
          <p:cNvGrpSpPr/>
          <p:nvPr/>
        </p:nvGrpSpPr>
        <p:grpSpPr>
          <a:xfrm>
            <a:off x="-1066800" y="23944"/>
            <a:ext cx="8733706" cy="2019192"/>
            <a:chOff x="-1066800" y="23944"/>
            <a:chExt cx="8733706" cy="2019192"/>
          </a:xfrm>
        </p:grpSpPr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xmlns="" id="{DAB69630-9996-4B6D-9223-581149B04B62}"/>
                </a:ext>
              </a:extLst>
            </p:cNvPr>
            <p:cNvSpPr/>
            <p:nvPr/>
          </p:nvSpPr>
          <p:spPr>
            <a:xfrm rot="5400000">
              <a:off x="2550722" y="-577866"/>
              <a:ext cx="2019192" cy="3222812"/>
            </a:xfrm>
            <a:custGeom>
              <a:avLst/>
              <a:gdLst>
                <a:gd name="connsiteX0" fmla="*/ 1009926 w 2019192"/>
                <a:gd name="connsiteY0" fmla="*/ 0 h 3222812"/>
                <a:gd name="connsiteX1" fmla="*/ 1187737 w 2019192"/>
                <a:gd name="connsiteY1" fmla="*/ 93688 h 3222812"/>
                <a:gd name="connsiteX2" fmla="*/ 1966280 w 2019192"/>
                <a:gd name="connsiteY2" fmla="*/ 1084240 h 3222812"/>
                <a:gd name="connsiteX3" fmla="*/ 1873910 w 2019192"/>
                <a:gd name="connsiteY3" fmla="*/ 1310326 h 3222812"/>
                <a:gd name="connsiteX4" fmla="*/ 1622314 w 2019192"/>
                <a:gd name="connsiteY4" fmla="*/ 1310326 h 3222812"/>
                <a:gd name="connsiteX5" fmla="*/ 1622314 w 2019192"/>
                <a:gd name="connsiteY5" fmla="*/ 3221932 h 3222812"/>
                <a:gd name="connsiteX6" fmla="*/ 1622314 w 2019192"/>
                <a:gd name="connsiteY6" fmla="*/ 3222812 h 3222812"/>
                <a:gd name="connsiteX7" fmla="*/ 396879 w 2019192"/>
                <a:gd name="connsiteY7" fmla="*/ 3222812 h 3222812"/>
                <a:gd name="connsiteX8" fmla="*/ 396879 w 2019192"/>
                <a:gd name="connsiteY8" fmla="*/ 1310326 h 3222812"/>
                <a:gd name="connsiteX9" fmla="*/ 145283 w 2019192"/>
                <a:gd name="connsiteY9" fmla="*/ 1310326 h 3222812"/>
                <a:gd name="connsiteX10" fmla="*/ 52913 w 2019192"/>
                <a:gd name="connsiteY10" fmla="*/ 1084240 h 3222812"/>
                <a:gd name="connsiteX11" fmla="*/ 831455 w 2019192"/>
                <a:gd name="connsiteY11" fmla="*/ 93688 h 3222812"/>
                <a:gd name="connsiteX12" fmla="*/ 1009926 w 2019192"/>
                <a:gd name="connsiteY12" fmla="*/ 0 h 32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9192" h="3222812">
                  <a:moveTo>
                    <a:pt x="1009926" y="0"/>
                  </a:moveTo>
                  <a:cubicBezTo>
                    <a:pt x="1074475" y="0"/>
                    <a:pt x="1138914" y="31229"/>
                    <a:pt x="1187737" y="93688"/>
                  </a:cubicBezTo>
                  <a:lnTo>
                    <a:pt x="1966280" y="1084240"/>
                  </a:lnTo>
                  <a:cubicBezTo>
                    <a:pt x="2063927" y="1208279"/>
                    <a:pt x="2022581" y="1310326"/>
                    <a:pt x="1873910" y="1310326"/>
                  </a:cubicBezTo>
                  <a:lnTo>
                    <a:pt x="1622314" y="1310326"/>
                  </a:lnTo>
                  <a:lnTo>
                    <a:pt x="1622314" y="3221932"/>
                  </a:lnTo>
                  <a:lnTo>
                    <a:pt x="1622314" y="3222812"/>
                  </a:lnTo>
                  <a:lnTo>
                    <a:pt x="396879" y="3222812"/>
                  </a:lnTo>
                  <a:lnTo>
                    <a:pt x="396879" y="1310326"/>
                  </a:lnTo>
                  <a:lnTo>
                    <a:pt x="145283" y="1310326"/>
                  </a:lnTo>
                  <a:cubicBezTo>
                    <a:pt x="-3388" y="1310326"/>
                    <a:pt x="-44735" y="1208279"/>
                    <a:pt x="52913" y="1084240"/>
                  </a:cubicBezTo>
                  <a:lnTo>
                    <a:pt x="831455" y="93688"/>
                  </a:lnTo>
                  <a:cubicBezTo>
                    <a:pt x="880719" y="31229"/>
                    <a:pt x="945378" y="0"/>
                    <a:pt x="1009926" y="0"/>
                  </a:cubicBezTo>
                  <a:close/>
                </a:path>
              </a:pathLst>
            </a:custGeom>
            <a:solidFill>
              <a:srgbClr val="4386F0"/>
            </a:solidFill>
            <a:ln w="38100" cap="flat">
              <a:solidFill>
                <a:schemeClr val="tx1"/>
              </a:solidFill>
              <a:prstDash val="solid"/>
              <a:miter/>
            </a:ln>
            <a:effectLst>
              <a:outerShdw dist="88900" dir="2700000" algn="tl" rotWithShape="0">
                <a:prstClr val="black"/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B53E262C-CA48-4EFF-9C64-0C58F5B24CBB}"/>
                </a:ext>
              </a:extLst>
            </p:cNvPr>
            <p:cNvSpPr txBox="1"/>
            <p:nvPr/>
          </p:nvSpPr>
          <p:spPr>
            <a:xfrm>
              <a:off x="-1066800" y="457200"/>
              <a:ext cx="8733706" cy="1084784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5400">
                  <a:solidFill>
                    <a:schemeClr val="bg1"/>
                  </a:solidFill>
                  <a:latin typeface="#9Slide03 AmpleSoft Bold" panose="02000000000000000000" pitchFamily="2" charset="0"/>
                </a:rPr>
                <a:t>Dặn dò</a:t>
              </a:r>
              <a:endPara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3 AmpleSoft Bold" panose="02000000000000000000" pitchFamily="2" charset="0"/>
              </a:endParaRPr>
            </a:p>
          </p:txBody>
        </p:sp>
      </p:grpSp>
      <p:sp>
        <p:nvSpPr>
          <p:cNvPr id="12" name="직사각형 80">
            <a:extLst>
              <a:ext uri="{FF2B5EF4-FFF2-40B4-BE49-F238E27FC236}">
                <a16:creationId xmlns:a16="http://schemas.microsoft.com/office/drawing/2014/main" xmlns="" id="{5F4BF28B-821F-4D33-884F-237EAF73223F}"/>
              </a:ext>
            </a:extLst>
          </p:cNvPr>
          <p:cNvSpPr/>
          <p:nvPr/>
        </p:nvSpPr>
        <p:spPr>
          <a:xfrm>
            <a:off x="1066800" y="2209800"/>
            <a:ext cx="10744200" cy="30343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- Ôn lại các dạng toán đã làm về chuyển động cùng chiều.</a:t>
            </a:r>
          </a:p>
          <a:p>
            <a:pPr marL="0" marR="0" lvl="0" indent="0" algn="just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4400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Xem bài mới: Ôn tập về số tự nhiên.</a:t>
            </a:r>
            <a:endParaRPr kumimoji="0" lang="ko-KR" altLang="en-US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40596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718852" y="1777725"/>
            <a:ext cx="6885856" cy="2308324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  <a:t>Biệt đội siêu nhí </a:t>
            </a:r>
            <a:b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</a:b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  <a:t>thân chào </a:t>
            </a:r>
            <a:b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</a:b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  <a:t>các bạn!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019812" y="4014642"/>
            <a:ext cx="6885856" cy="51398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sp>
        <p:nvSpPr>
          <p:cNvPr id="663" name="TextBox 662">
            <a:extLst>
              <a:ext uri="{FF2B5EF4-FFF2-40B4-BE49-F238E27FC236}">
                <a16:creationId xmlns:a16="http://schemas.microsoft.com/office/drawing/2014/main" xmlns="" id="{78325CE9-5DEB-4171-B52C-9110950E456D}"/>
              </a:ext>
            </a:extLst>
          </p:cNvPr>
          <p:cNvSpPr txBox="1"/>
          <p:nvPr/>
        </p:nvSpPr>
        <p:spPr>
          <a:xfrm>
            <a:off x="2696710" y="1720058"/>
            <a:ext cx="6885856" cy="286232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>
                <a:solidFill>
                  <a:srgbClr val="FF0000"/>
                </a:solidFill>
                <a:latin typeface="#9Slide03 BoosterNextFYBlack" panose="02000A03000000020004" pitchFamily="2" charset="0"/>
              </a:rPr>
              <a:t>Hiện nay, nhiều quái vật </a:t>
            </a:r>
            <a:br>
              <a:rPr lang="en-US" sz="3600">
                <a:solidFill>
                  <a:srgbClr val="FF0000"/>
                </a:solidFill>
                <a:latin typeface="#9Slide03 BoosterNextFYBlack" panose="02000A03000000020004" pitchFamily="2" charset="0"/>
              </a:rPr>
            </a:br>
            <a:r>
              <a:rPr lang="en-US" sz="3600">
                <a:solidFill>
                  <a:srgbClr val="FF0000"/>
                </a:solidFill>
                <a:latin typeface="#9Slide03 BoosterNextFYBlack" panose="02000A03000000020004" pitchFamily="2" charset="0"/>
              </a:rPr>
              <a:t>đang quấy nhiễu cuộc sống của người dân thành phố. Hãy cùng chúng tớ tiêu diệt chúng nhé!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3 BoosterNextFYBlack" panose="02000A03000000020004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321006" y="106545"/>
            <a:ext cx="2263776" cy="2933700"/>
            <a:chOff x="907709" y="893708"/>
            <a:chExt cx="2263776" cy="2933700"/>
          </a:xfrm>
        </p:grpSpPr>
        <p:sp>
          <p:nvSpPr>
            <p:cNvPr id="7" name="Freeform 396"/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" name="Freeform 397"/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" name="Freeform 398"/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" name="Freeform 399"/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400"/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401"/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402"/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403"/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404"/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405"/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406"/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407"/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408"/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409"/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410"/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411"/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412"/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413"/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414"/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415"/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416"/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417"/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418"/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419"/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420"/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421"/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422"/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423"/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424"/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425"/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426"/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427"/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428"/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429"/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430"/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431"/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432"/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433"/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434"/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435"/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436"/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437"/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438"/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439"/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440"/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441"/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442"/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443"/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444"/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445"/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446"/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447"/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448"/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449"/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450"/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451"/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452"/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453"/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454"/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455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456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457"/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458"/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459"/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460"/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461"/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462"/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463"/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464"/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465"/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466"/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467"/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Oval 468"/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469"/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470"/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471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472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473"/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474"/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475"/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476"/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477"/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478"/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479"/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480"/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481"/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482"/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483"/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484"/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485"/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486"/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487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488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489"/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491"/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492"/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493"/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494"/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495"/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496"/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497"/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498"/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499"/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500"/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501"/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502"/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503"/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504"/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505"/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506"/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507"/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508"/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509"/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510"/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511"/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512"/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3" name="Freeform 513"/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4" name="Freeform 514"/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515"/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9322293" y="3082558"/>
            <a:ext cx="2009546" cy="3524691"/>
            <a:chOff x="3569153" y="2218486"/>
            <a:chExt cx="2297113" cy="4029075"/>
          </a:xfrm>
        </p:grpSpPr>
        <p:sp>
          <p:nvSpPr>
            <p:cNvPr id="127" name="Freeform 516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517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518"/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519"/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520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521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522"/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523"/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524"/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525"/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526"/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527"/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528"/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529"/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530"/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531"/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532"/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533"/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534"/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Freeform 535"/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536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537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538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539"/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540"/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541"/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542"/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543"/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544"/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545"/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546"/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547"/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548"/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549"/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550"/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551"/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552"/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553"/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Freeform 554"/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555"/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556"/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557"/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558"/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559"/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560"/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561"/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562"/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563"/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564"/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565"/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566"/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567"/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568"/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569"/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570"/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571"/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3" name="Freeform 572"/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4" name="Freeform 573"/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574"/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575"/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576"/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577"/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578"/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579"/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580"/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581"/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582"/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583"/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584"/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585"/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586"/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8" name="Freeform 587"/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9" name="Freeform 588"/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0" name="Freeform 589"/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1" name="Freeform 590"/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2" name="Freeform 591"/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3" name="Freeform 592"/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4" name="Freeform 593"/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5" name="Freeform 594"/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6" name="Freeform 595"/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7" name="Freeform 596"/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8" name="Freeform 597"/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9" name="Freeform 598"/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0" name="Freeform 599"/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600"/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601"/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602"/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603"/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610393" y="223636"/>
            <a:ext cx="2003426" cy="2879724"/>
            <a:chOff x="7947025" y="746492"/>
            <a:chExt cx="2003426" cy="2879724"/>
          </a:xfrm>
        </p:grpSpPr>
        <p:sp>
          <p:nvSpPr>
            <p:cNvPr id="330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1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2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3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4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5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6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7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8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9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0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1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2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3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4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5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6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7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8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9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0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1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2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3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4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5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6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7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8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9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0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1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2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3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4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5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6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7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8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9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0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1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2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3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4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5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6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7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8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9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0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1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2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3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4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5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6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7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8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9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0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1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2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3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4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5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6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7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8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9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0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1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2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3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4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5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6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7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8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9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0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1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2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3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4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5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6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7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8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9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0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1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2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6627394" y="4163281"/>
            <a:ext cx="2101850" cy="2090737"/>
            <a:chOff x="5811838" y="376321"/>
            <a:chExt cx="2101850" cy="2090737"/>
          </a:xfrm>
        </p:grpSpPr>
        <p:sp>
          <p:nvSpPr>
            <p:cNvPr id="216" name="Freeform 604"/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605"/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606"/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607"/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608"/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609"/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610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611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612"/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5" name="Freeform 613"/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6" name="Freeform 614"/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7" name="Freeform 615"/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8" name="Freeform 616"/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9" name="Freeform 617"/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0" name="Freeform 618"/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1" name="Freeform 619"/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2" name="Freeform 620"/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3" name="Freeform 621"/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4" name="Freeform 622"/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5" name="Freeform 623"/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6" name="Freeform 624"/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7" name="Freeform 625"/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8" name="Freeform 626"/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9" name="Freeform 627"/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0" name="Freeform 628"/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1" name="Freeform 629"/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2" name="Freeform 630"/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3" name="Freeform 631"/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4" name="Freeform 632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5" name="Freeform 633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6" name="Freeform 634"/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7" name="Freeform 635"/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8" name="Freeform 636"/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9" name="Freeform 637"/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0" name="Freeform 638"/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1" name="Freeform 639"/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2" name="Freeform 640"/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3" name="Freeform 641"/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4" name="Freeform 642"/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5" name="Freeform 643"/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6" name="Freeform 644"/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7" name="Freeform 645"/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8" name="Freeform 646"/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9" name="Freeform 647"/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0" name="Freeform 648"/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1" name="Freeform 649"/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2" name="Freeform 650"/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3" name="Freeform 651"/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4" name="Freeform 652"/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5" name="Freeform 653"/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6" name="Freeform 654"/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7" name="Freeform 655"/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8" name="Freeform 656"/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9" name="Freeform 657"/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0" name="Freeform 658"/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1" name="Freeform 659"/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2" name="Freeform 660"/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3" name="Freeform 661"/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4" name="Freeform 662"/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5" name="Freeform 663"/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6" name="Freeform 664"/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7" name="Freeform 665"/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8" name="Freeform 666"/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9" name="Freeform 667"/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0" name="Freeform 668"/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1" name="Freeform 669"/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2" name="Freeform 670"/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3" name="Freeform 671"/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4" name="Freeform 672"/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5" name="Freeform 673"/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6" name="Freeform 674"/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7" name="Freeform 675"/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8" name="Freeform 676"/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9" name="Freeform 677"/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0" name="Freeform 678"/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1" name="Freeform 679"/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2" name="Freeform 680"/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3" name="Freeform 681"/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4" name="Freeform 682"/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5" name="Freeform 683"/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6" name="Freeform 684"/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7" name="Freeform 685"/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8" name="Freeform 686"/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9" name="Freeform 687"/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0" name="Freeform 688"/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1" name="Freeform 689"/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2" name="Freeform 690"/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3" name="Freeform 692"/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4" name="Freeform 693"/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5" name="Freeform 694"/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6" name="Freeform 695"/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7" name="Freeform 696"/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8" name="Freeform 697"/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9" name="Freeform 698"/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0" name="Freeform 699"/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1" name="Freeform 700"/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2" name="Freeform 701"/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3" name="Freeform 702"/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4" name="Freeform 703"/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5" name="Freeform 704"/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6" name="Freeform 705"/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7" name="Freeform 706"/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8" name="Freeform 707"/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9" name="Freeform 708"/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0" name="Freeform 709"/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1" name="Freeform 710"/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2" name="Freeform 711"/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3" name="Freeform 712"/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4" name="Freeform 713"/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5" name="Freeform 714"/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6" name="Freeform 715"/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7" name="Freeform 716"/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8" name="Freeform 717"/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3624057" y="3966430"/>
            <a:ext cx="2006601" cy="2695575"/>
            <a:chOff x="5092699" y="3675409"/>
            <a:chExt cx="2006601" cy="2695575"/>
          </a:xfrm>
        </p:grpSpPr>
        <p:sp>
          <p:nvSpPr>
            <p:cNvPr id="424" name="Freeform 316"/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5" name="Freeform 317"/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6" name="Freeform 318"/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7" name="Freeform 319"/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8" name="Freeform 320"/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9" name="Freeform 321"/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0" name="Freeform 322"/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1" name="Freeform 323"/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2" name="Freeform 324"/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3" name="Freeform 325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4" name="Freeform 326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5" name="Freeform 327"/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6" name="Freeform 328"/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7" name="Freeform 329"/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8" name="Freeform 330"/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9" name="Freeform 331"/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0" name="Freeform 332"/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1" name="Freeform 333"/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2" name="Freeform 334"/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3" name="Freeform 335"/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4" name="Freeform 336"/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5" name="Freeform 337"/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6" name="Freeform 338"/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7" name="Freeform 339"/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8" name="Freeform 340"/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9" name="Freeform 341"/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0" name="Freeform 342"/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1" name="Freeform 343"/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2" name="Freeform 344"/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3" name="Freeform 345"/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4" name="Freeform 346"/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5" name="Freeform 347"/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6" name="Freeform 348"/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7" name="Freeform 349"/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8" name="Freeform 350"/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9" name="Freeform 351"/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0" name="Freeform 352"/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1" name="Freeform 353"/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2" name="Freeform 354"/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3" name="Freeform 355"/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4" name="Freeform 356"/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5" name="Oval 357"/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6" name="Freeform 358"/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7" name="Freeform 359"/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8" name="Freeform 360"/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9" name="Freeform 361"/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0" name="Freeform 362"/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1" name="Freeform 363"/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2" name="Freeform 364"/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3" name="Freeform 365"/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4" name="Freeform 366"/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5" name="Freeform 367"/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6" name="Freeform 368"/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7" name="Freeform 369"/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8" name="Freeform 370"/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9" name="Freeform 371"/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0" name="Freeform 372"/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1" name="Freeform 373"/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2" name="Freeform 374"/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grpSp>
          <p:nvGrpSpPr>
            <p:cNvPr id="483" name="Group 482"/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chemeClr val="tx1">
                <a:lumMod val="60000"/>
                <a:lumOff val="40000"/>
                <a:alpha val="60000"/>
              </a:schemeClr>
            </a:solidFill>
          </p:grpSpPr>
          <p:sp>
            <p:nvSpPr>
              <p:cNvPr id="498" name="Freeform 375"/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499" name="Freeform 376"/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0" name="Freeform 377"/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1" name="Freeform 378"/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2" name="Freeform 379"/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3" name="Freeform 380"/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4" name="Freeform 381"/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484" name="Freeform 382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5" name="Freeform 383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6" name="Freeform 384"/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7" name="Freeform 385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8" name="Freeform 386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9" name="Freeform 387"/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0" name="Freeform 388"/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1" name="Freeform 389"/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2" name="Freeform 390"/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3" name="Freeform 391"/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4" name="Freeform 392"/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5" name="Freeform 393"/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6" name="Freeform 394"/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7" name="Freeform 395"/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505" name="Group 504"/>
          <p:cNvGrpSpPr>
            <a:grpSpLocks noChangeAspect="1"/>
          </p:cNvGrpSpPr>
          <p:nvPr/>
        </p:nvGrpSpPr>
        <p:grpSpPr>
          <a:xfrm>
            <a:off x="780256" y="3143048"/>
            <a:ext cx="2032277" cy="3391471"/>
            <a:chOff x="7753350" y="4092942"/>
            <a:chExt cx="2228850" cy="3719512"/>
          </a:xfrm>
        </p:grpSpPr>
        <p:sp>
          <p:nvSpPr>
            <p:cNvPr id="506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7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8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9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0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1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2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3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4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5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6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7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8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9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0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1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2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3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4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5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6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7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8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9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0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1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2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3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4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5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6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7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8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9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0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1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2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3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4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5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6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7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8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9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0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1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2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3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4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5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6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7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8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9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0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1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2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3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4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5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6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7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8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9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0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1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2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3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4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5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6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7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8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9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0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1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2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3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4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5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6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7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8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9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0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1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2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3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4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5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6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7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8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9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0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1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2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3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4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5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6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7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8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9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0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1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2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3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4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5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6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7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8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9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0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1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2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3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4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5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6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7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8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9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0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1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2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3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4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5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6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7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8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3" name="Nhac-nen-gioi-thieu-nhan-vat-www_tiengdong_com">
            <a:hlinkClick r:id="" action="ppaction://media"/>
            <a:extLst>
              <a:ext uri="{FF2B5EF4-FFF2-40B4-BE49-F238E27FC236}">
                <a16:creationId xmlns:a16="http://schemas.microsoft.com/office/drawing/2014/main" xmlns="" id="{CDDBE4F9-1177-4439-B227-7F94915FB17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03428" y="-34510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0913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01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" grpId="0"/>
      <p:bldP spid="2" grpId="1"/>
      <p:bldP spid="66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2224193" y="1571787"/>
            <a:ext cx="7741814" cy="5690764"/>
          </a:xfrm>
          <a:custGeom>
            <a:avLst/>
            <a:gdLst>
              <a:gd name="T0" fmla="*/ 278 w 505"/>
              <a:gd name="T1" fmla="*/ 1 h 371"/>
              <a:gd name="T2" fmla="*/ 124 w 505"/>
              <a:gd name="T3" fmla="*/ 21 h 371"/>
              <a:gd name="T4" fmla="*/ 247 w 505"/>
              <a:gd name="T5" fmla="*/ 20 h 371"/>
              <a:gd name="T6" fmla="*/ 371 w 505"/>
              <a:gd name="T7" fmla="*/ 21 h 371"/>
              <a:gd name="T8" fmla="*/ 175 w 505"/>
              <a:gd name="T9" fmla="*/ 43 h 371"/>
              <a:gd name="T10" fmla="*/ 319 w 505"/>
              <a:gd name="T11" fmla="*/ 44 h 371"/>
              <a:gd name="T12" fmla="*/ 42 w 505"/>
              <a:gd name="T13" fmla="*/ 62 h 371"/>
              <a:gd name="T14" fmla="*/ 165 w 505"/>
              <a:gd name="T15" fmla="*/ 59 h 371"/>
              <a:gd name="T16" fmla="*/ 285 w 505"/>
              <a:gd name="T17" fmla="*/ 62 h 371"/>
              <a:gd name="T18" fmla="*/ 412 w 505"/>
              <a:gd name="T19" fmla="*/ 63 h 371"/>
              <a:gd name="T20" fmla="*/ 134 w 505"/>
              <a:gd name="T21" fmla="*/ 86 h 371"/>
              <a:gd name="T22" fmla="*/ 264 w 505"/>
              <a:gd name="T23" fmla="*/ 83 h 371"/>
              <a:gd name="T24" fmla="*/ 381 w 505"/>
              <a:gd name="T25" fmla="*/ 80 h 371"/>
              <a:gd name="T26" fmla="*/ 41 w 505"/>
              <a:gd name="T27" fmla="*/ 103 h 371"/>
              <a:gd name="T28" fmla="*/ 165 w 505"/>
              <a:gd name="T29" fmla="*/ 109 h 371"/>
              <a:gd name="T30" fmla="*/ 309 w 505"/>
              <a:gd name="T31" fmla="*/ 110 h 371"/>
              <a:gd name="T32" fmla="*/ 434 w 505"/>
              <a:gd name="T33" fmla="*/ 103 h 371"/>
              <a:gd name="T34" fmla="*/ 72 w 505"/>
              <a:gd name="T35" fmla="*/ 122 h 371"/>
              <a:gd name="T36" fmla="*/ 187 w 505"/>
              <a:gd name="T37" fmla="*/ 124 h 371"/>
              <a:gd name="T38" fmla="*/ 319 w 505"/>
              <a:gd name="T39" fmla="*/ 133 h 371"/>
              <a:gd name="T40" fmla="*/ 463 w 505"/>
              <a:gd name="T41" fmla="*/ 125 h 371"/>
              <a:gd name="T42" fmla="*/ 64 w 505"/>
              <a:gd name="T43" fmla="*/ 145 h 371"/>
              <a:gd name="T44" fmla="*/ 186 w 505"/>
              <a:gd name="T45" fmla="*/ 134 h 371"/>
              <a:gd name="T46" fmla="*/ 299 w 505"/>
              <a:gd name="T47" fmla="*/ 145 h 371"/>
              <a:gd name="T48" fmla="*/ 432 w 505"/>
              <a:gd name="T49" fmla="*/ 147 h 371"/>
              <a:gd name="T50" fmla="*/ 72 w 505"/>
              <a:gd name="T51" fmla="*/ 168 h 371"/>
              <a:gd name="T52" fmla="*/ 207 w 505"/>
              <a:gd name="T53" fmla="*/ 165 h 371"/>
              <a:gd name="T54" fmla="*/ 319 w 505"/>
              <a:gd name="T55" fmla="*/ 155 h 371"/>
              <a:gd name="T56" fmla="*/ 440 w 505"/>
              <a:gd name="T57" fmla="*/ 165 h 371"/>
              <a:gd name="T58" fmla="*/ 42 w 505"/>
              <a:gd name="T59" fmla="*/ 187 h 371"/>
              <a:gd name="T60" fmla="*/ 186 w 505"/>
              <a:gd name="T61" fmla="*/ 196 h 371"/>
              <a:gd name="T62" fmla="*/ 320 w 505"/>
              <a:gd name="T63" fmla="*/ 186 h 371"/>
              <a:gd name="T64" fmla="*/ 432 w 505"/>
              <a:gd name="T65" fmla="*/ 183 h 371"/>
              <a:gd name="T66" fmla="*/ 50 w 505"/>
              <a:gd name="T67" fmla="*/ 206 h 371"/>
              <a:gd name="T68" fmla="*/ 175 w 505"/>
              <a:gd name="T69" fmla="*/ 216 h 371"/>
              <a:gd name="T70" fmla="*/ 319 w 505"/>
              <a:gd name="T71" fmla="*/ 217 h 371"/>
              <a:gd name="T72" fmla="*/ 445 w 505"/>
              <a:gd name="T73" fmla="*/ 206 h 371"/>
              <a:gd name="T74" fmla="*/ 42 w 505"/>
              <a:gd name="T75" fmla="*/ 226 h 371"/>
              <a:gd name="T76" fmla="*/ 157 w 505"/>
              <a:gd name="T77" fmla="*/ 227 h 371"/>
              <a:gd name="T78" fmla="*/ 288 w 505"/>
              <a:gd name="T79" fmla="*/ 237 h 371"/>
              <a:gd name="T80" fmla="*/ 432 w 505"/>
              <a:gd name="T81" fmla="*/ 229 h 371"/>
              <a:gd name="T82" fmla="*/ 53 w 505"/>
              <a:gd name="T83" fmla="*/ 247 h 371"/>
              <a:gd name="T84" fmla="*/ 175 w 505"/>
              <a:gd name="T85" fmla="*/ 240 h 371"/>
              <a:gd name="T86" fmla="*/ 290 w 505"/>
              <a:gd name="T87" fmla="*/ 247 h 371"/>
              <a:gd name="T88" fmla="*/ 422 w 505"/>
              <a:gd name="T89" fmla="*/ 250 h 371"/>
              <a:gd name="T90" fmla="*/ 62 w 505"/>
              <a:gd name="T91" fmla="*/ 269 h 371"/>
              <a:gd name="T92" fmla="*/ 192 w 505"/>
              <a:gd name="T93" fmla="*/ 268 h 371"/>
              <a:gd name="T94" fmla="*/ 309 w 505"/>
              <a:gd name="T95" fmla="*/ 262 h 371"/>
              <a:gd name="T96" fmla="*/ 431 w 505"/>
              <a:gd name="T97" fmla="*/ 268 h 371"/>
              <a:gd name="T98" fmla="*/ 114 w 505"/>
              <a:gd name="T99" fmla="*/ 290 h 371"/>
              <a:gd name="T100" fmla="*/ 258 w 505"/>
              <a:gd name="T101" fmla="*/ 294 h 371"/>
              <a:gd name="T102" fmla="*/ 384 w 505"/>
              <a:gd name="T103" fmla="*/ 289 h 371"/>
              <a:gd name="T104" fmla="*/ 83 w 505"/>
              <a:gd name="T105" fmla="*/ 309 h 371"/>
              <a:gd name="T106" fmla="*/ 203 w 505"/>
              <a:gd name="T107" fmla="*/ 309 h 371"/>
              <a:gd name="T108" fmla="*/ 330 w 505"/>
              <a:gd name="T109" fmla="*/ 312 h 371"/>
              <a:gd name="T110" fmla="*/ 114 w 505"/>
              <a:gd name="T111" fmla="*/ 330 h 371"/>
              <a:gd name="T112" fmla="*/ 239 w 505"/>
              <a:gd name="T113" fmla="*/ 330 h 371"/>
              <a:gd name="T114" fmla="*/ 360 w 505"/>
              <a:gd name="T115" fmla="*/ 329 h 371"/>
              <a:gd name="T116" fmla="*/ 164 w 505"/>
              <a:gd name="T117" fmla="*/ 350 h 371"/>
              <a:gd name="T118" fmla="*/ 288 w 505"/>
              <a:gd name="T119" fmla="*/ 351 h 371"/>
              <a:gd name="T120" fmla="*/ 216 w 505"/>
              <a:gd name="T121" fmla="*/ 371 h 371"/>
              <a:gd name="T122" fmla="*/ 340 w 505"/>
              <a:gd name="T123" fmla="*/ 3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5" h="371">
                <a:moveTo>
                  <a:pt x="155" y="1"/>
                </a:moveTo>
                <a:cubicBezTo>
                  <a:pt x="155" y="1"/>
                  <a:pt x="155" y="0"/>
                  <a:pt x="155" y="0"/>
                </a:cubicBezTo>
                <a:cubicBezTo>
                  <a:pt x="155" y="0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lose/>
                <a:moveTo>
                  <a:pt x="175" y="1"/>
                </a:moveTo>
                <a:cubicBezTo>
                  <a:pt x="175" y="1"/>
                  <a:pt x="175" y="1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1"/>
                </a:cubicBezTo>
                <a:cubicBezTo>
                  <a:pt x="175" y="1"/>
                  <a:pt x="175" y="1"/>
                  <a:pt x="175" y="1"/>
                </a:cubicBezTo>
                <a:close/>
                <a:moveTo>
                  <a:pt x="196" y="1"/>
                </a:moveTo>
                <a:cubicBezTo>
                  <a:pt x="196" y="1"/>
                  <a:pt x="196" y="1"/>
                  <a:pt x="196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1"/>
                </a:cubicBezTo>
                <a:cubicBezTo>
                  <a:pt x="196" y="1"/>
                  <a:pt x="196" y="1"/>
                  <a:pt x="196" y="1"/>
                </a:cubicBezTo>
                <a:close/>
                <a:moveTo>
                  <a:pt x="216" y="1"/>
                </a:moveTo>
                <a:cubicBezTo>
                  <a:pt x="217" y="1"/>
                  <a:pt x="217" y="1"/>
                  <a:pt x="217" y="1"/>
                </a:cubicBezTo>
                <a:cubicBezTo>
                  <a:pt x="217" y="0"/>
                  <a:pt x="217" y="0"/>
                  <a:pt x="216" y="0"/>
                </a:cubicBezTo>
                <a:cubicBezTo>
                  <a:pt x="216" y="0"/>
                  <a:pt x="216" y="0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1"/>
                  <a:pt x="237" y="1"/>
                  <a:pt x="237" y="1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0"/>
                  <a:pt x="237" y="0"/>
                  <a:pt x="237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8" y="1"/>
                </a:moveTo>
                <a:cubicBezTo>
                  <a:pt x="258" y="1"/>
                  <a:pt x="258" y="1"/>
                  <a:pt x="258" y="1"/>
                </a:cubicBezTo>
                <a:cubicBezTo>
                  <a:pt x="258" y="0"/>
                  <a:pt x="258" y="0"/>
                  <a:pt x="258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8" y="1"/>
                </a:cubicBezTo>
                <a:close/>
                <a:moveTo>
                  <a:pt x="278" y="1"/>
                </a:moveTo>
                <a:cubicBezTo>
                  <a:pt x="278" y="1"/>
                  <a:pt x="279" y="1"/>
                  <a:pt x="279" y="1"/>
                </a:cubicBezTo>
                <a:cubicBezTo>
                  <a:pt x="279" y="0"/>
                  <a:pt x="278" y="0"/>
                  <a:pt x="278" y="0"/>
                </a:cubicBezTo>
                <a:cubicBezTo>
                  <a:pt x="278" y="0"/>
                  <a:pt x="278" y="0"/>
                  <a:pt x="278" y="1"/>
                </a:cubicBezTo>
                <a:cubicBezTo>
                  <a:pt x="278" y="1"/>
                  <a:pt x="278" y="1"/>
                  <a:pt x="278" y="1"/>
                </a:cubicBezTo>
                <a:close/>
                <a:moveTo>
                  <a:pt x="299" y="1"/>
                </a:moveTo>
                <a:cubicBezTo>
                  <a:pt x="299" y="1"/>
                  <a:pt x="299" y="1"/>
                  <a:pt x="299" y="1"/>
                </a:cubicBezTo>
                <a:cubicBezTo>
                  <a:pt x="299" y="0"/>
                  <a:pt x="299" y="0"/>
                  <a:pt x="299" y="0"/>
                </a:cubicBezTo>
                <a:cubicBezTo>
                  <a:pt x="299" y="0"/>
                  <a:pt x="298" y="0"/>
                  <a:pt x="298" y="1"/>
                </a:cubicBezTo>
                <a:cubicBezTo>
                  <a:pt x="298" y="1"/>
                  <a:pt x="299" y="1"/>
                  <a:pt x="299" y="1"/>
                </a:cubicBezTo>
                <a:close/>
                <a:moveTo>
                  <a:pt x="319" y="1"/>
                </a:moveTo>
                <a:cubicBezTo>
                  <a:pt x="319" y="1"/>
                  <a:pt x="320" y="1"/>
                  <a:pt x="320" y="1"/>
                </a:cubicBezTo>
                <a:cubicBezTo>
                  <a:pt x="320" y="0"/>
                  <a:pt x="319" y="0"/>
                  <a:pt x="319" y="0"/>
                </a:cubicBezTo>
                <a:cubicBezTo>
                  <a:pt x="319" y="0"/>
                  <a:pt x="319" y="0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1"/>
                  <a:pt x="340" y="1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40" y="0"/>
                  <a:pt x="340" y="0"/>
                  <a:pt x="340" y="1"/>
                </a:cubicBezTo>
                <a:cubicBezTo>
                  <a:pt x="340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1" y="1"/>
                  <a:pt x="361" y="1"/>
                </a:cubicBezTo>
                <a:cubicBezTo>
                  <a:pt x="361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4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lose/>
                <a:moveTo>
                  <a:pt x="144" y="22"/>
                </a:moveTo>
                <a:cubicBezTo>
                  <a:pt x="145" y="22"/>
                  <a:pt x="145" y="21"/>
                  <a:pt x="145" y="21"/>
                </a:cubicBezTo>
                <a:cubicBezTo>
                  <a:pt x="145" y="21"/>
                  <a:pt x="145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2"/>
                  <a:pt x="144" y="22"/>
                </a:cubicBezTo>
                <a:close/>
                <a:moveTo>
                  <a:pt x="165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1"/>
                  <a:pt x="165" y="20"/>
                  <a:pt x="165" y="20"/>
                </a:cubicBezTo>
                <a:cubicBezTo>
                  <a:pt x="165" y="20"/>
                  <a:pt x="164" y="21"/>
                  <a:pt x="164" y="21"/>
                </a:cubicBezTo>
                <a:cubicBezTo>
                  <a:pt x="164" y="21"/>
                  <a:pt x="165" y="22"/>
                  <a:pt x="165" y="22"/>
                </a:cubicBezTo>
                <a:close/>
                <a:moveTo>
                  <a:pt x="186" y="22"/>
                </a:moveTo>
                <a:cubicBezTo>
                  <a:pt x="186" y="22"/>
                  <a:pt x="187" y="22"/>
                  <a:pt x="187" y="21"/>
                </a:cubicBezTo>
                <a:cubicBezTo>
                  <a:pt x="187" y="21"/>
                  <a:pt x="186" y="20"/>
                  <a:pt x="186" y="20"/>
                </a:cubicBezTo>
                <a:cubicBezTo>
                  <a:pt x="185" y="20"/>
                  <a:pt x="185" y="21"/>
                  <a:pt x="185" y="21"/>
                </a:cubicBezTo>
                <a:cubicBezTo>
                  <a:pt x="185" y="22"/>
                  <a:pt x="185" y="22"/>
                  <a:pt x="186" y="22"/>
                </a:cubicBezTo>
                <a:close/>
                <a:moveTo>
                  <a:pt x="206" y="22"/>
                </a:moveTo>
                <a:cubicBezTo>
                  <a:pt x="207" y="22"/>
                  <a:pt x="207" y="22"/>
                  <a:pt x="207" y="21"/>
                </a:cubicBezTo>
                <a:cubicBezTo>
                  <a:pt x="207" y="21"/>
                  <a:pt x="207" y="20"/>
                  <a:pt x="206" y="20"/>
                </a:cubicBezTo>
                <a:cubicBezTo>
                  <a:pt x="206" y="20"/>
                  <a:pt x="205" y="21"/>
                  <a:pt x="205" y="21"/>
                </a:cubicBezTo>
                <a:cubicBezTo>
                  <a:pt x="205" y="22"/>
                  <a:pt x="206" y="22"/>
                  <a:pt x="206" y="22"/>
                </a:cubicBezTo>
                <a:close/>
                <a:moveTo>
                  <a:pt x="227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20"/>
                  <a:pt x="227" y="20"/>
                </a:cubicBezTo>
                <a:cubicBezTo>
                  <a:pt x="226" y="20"/>
                  <a:pt x="226" y="20"/>
                  <a:pt x="226" y="21"/>
                </a:cubicBezTo>
                <a:cubicBezTo>
                  <a:pt x="226" y="22"/>
                  <a:pt x="226" y="22"/>
                  <a:pt x="227" y="22"/>
                </a:cubicBezTo>
                <a:close/>
                <a:moveTo>
                  <a:pt x="247" y="22"/>
                </a:moveTo>
                <a:cubicBezTo>
                  <a:pt x="248" y="22"/>
                  <a:pt x="249" y="22"/>
                  <a:pt x="249" y="21"/>
                </a:cubicBezTo>
                <a:cubicBezTo>
                  <a:pt x="249" y="20"/>
                  <a:pt x="248" y="20"/>
                  <a:pt x="247" y="20"/>
                </a:cubicBezTo>
                <a:cubicBezTo>
                  <a:pt x="247" y="20"/>
                  <a:pt x="246" y="20"/>
                  <a:pt x="246" y="21"/>
                </a:cubicBezTo>
                <a:cubicBezTo>
                  <a:pt x="246" y="22"/>
                  <a:pt x="247" y="22"/>
                  <a:pt x="247" y="22"/>
                </a:cubicBezTo>
                <a:close/>
                <a:moveTo>
                  <a:pt x="268" y="22"/>
                </a:moveTo>
                <a:cubicBezTo>
                  <a:pt x="269" y="22"/>
                  <a:pt x="269" y="22"/>
                  <a:pt x="269" y="21"/>
                </a:cubicBezTo>
                <a:cubicBezTo>
                  <a:pt x="269" y="20"/>
                  <a:pt x="269" y="20"/>
                  <a:pt x="268" y="20"/>
                </a:cubicBezTo>
                <a:cubicBezTo>
                  <a:pt x="267" y="20"/>
                  <a:pt x="267" y="20"/>
                  <a:pt x="267" y="21"/>
                </a:cubicBezTo>
                <a:cubicBezTo>
                  <a:pt x="267" y="22"/>
                  <a:pt x="267" y="22"/>
                  <a:pt x="268" y="22"/>
                </a:cubicBezTo>
                <a:close/>
                <a:moveTo>
                  <a:pt x="288" y="22"/>
                </a:moveTo>
                <a:cubicBezTo>
                  <a:pt x="289" y="22"/>
                  <a:pt x="290" y="22"/>
                  <a:pt x="290" y="21"/>
                </a:cubicBezTo>
                <a:cubicBezTo>
                  <a:pt x="290" y="21"/>
                  <a:pt x="289" y="20"/>
                  <a:pt x="288" y="20"/>
                </a:cubicBezTo>
                <a:cubicBezTo>
                  <a:pt x="288" y="20"/>
                  <a:pt x="287" y="21"/>
                  <a:pt x="287" y="21"/>
                </a:cubicBezTo>
                <a:cubicBezTo>
                  <a:pt x="287" y="22"/>
                  <a:pt x="288" y="22"/>
                  <a:pt x="288" y="22"/>
                </a:cubicBezTo>
                <a:close/>
                <a:moveTo>
                  <a:pt x="309" y="22"/>
                </a:moveTo>
                <a:cubicBezTo>
                  <a:pt x="310" y="22"/>
                  <a:pt x="310" y="22"/>
                  <a:pt x="310" y="21"/>
                </a:cubicBezTo>
                <a:cubicBezTo>
                  <a:pt x="310" y="21"/>
                  <a:pt x="310" y="20"/>
                  <a:pt x="309" y="20"/>
                </a:cubicBezTo>
                <a:cubicBezTo>
                  <a:pt x="309" y="20"/>
                  <a:pt x="308" y="21"/>
                  <a:pt x="308" y="21"/>
                </a:cubicBezTo>
                <a:cubicBezTo>
                  <a:pt x="308" y="22"/>
                  <a:pt x="309" y="22"/>
                  <a:pt x="309" y="22"/>
                </a:cubicBezTo>
                <a:close/>
                <a:moveTo>
                  <a:pt x="330" y="22"/>
                </a:moveTo>
                <a:cubicBezTo>
                  <a:pt x="330" y="22"/>
                  <a:pt x="330" y="21"/>
                  <a:pt x="330" y="21"/>
                </a:cubicBezTo>
                <a:cubicBezTo>
                  <a:pt x="330" y="21"/>
                  <a:pt x="330" y="20"/>
                  <a:pt x="330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2"/>
                  <a:pt x="330" y="22"/>
                </a:cubicBezTo>
                <a:close/>
                <a:moveTo>
                  <a:pt x="350" y="22"/>
                </a:moveTo>
                <a:cubicBezTo>
                  <a:pt x="350" y="22"/>
                  <a:pt x="351" y="21"/>
                  <a:pt x="351" y="21"/>
                </a:cubicBezTo>
                <a:cubicBezTo>
                  <a:pt x="351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lose/>
                <a:moveTo>
                  <a:pt x="371" y="21"/>
                </a:move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lose/>
                <a:moveTo>
                  <a:pt x="391" y="21"/>
                </a:move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lose/>
                <a:moveTo>
                  <a:pt x="93" y="42"/>
                </a:moveTo>
                <a:cubicBezTo>
                  <a:pt x="93" y="42"/>
                  <a:pt x="93" y="42"/>
                  <a:pt x="93" y="42"/>
                </a:cubicBezTo>
                <a:cubicBezTo>
                  <a:pt x="93" y="42"/>
                  <a:pt x="93" y="41"/>
                  <a:pt x="93" y="41"/>
                </a:cubicBezTo>
                <a:cubicBezTo>
                  <a:pt x="93" y="41"/>
                  <a:pt x="93" y="42"/>
                  <a:pt x="93" y="42"/>
                </a:cubicBezTo>
                <a:cubicBezTo>
                  <a:pt x="93" y="42"/>
                  <a:pt x="93" y="42"/>
                  <a:pt x="93" y="42"/>
                </a:cubicBezTo>
                <a:close/>
                <a:moveTo>
                  <a:pt x="114" y="42"/>
                </a:moveTo>
                <a:cubicBezTo>
                  <a:pt x="114" y="42"/>
                  <a:pt x="114" y="42"/>
                  <a:pt x="114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3" y="41"/>
                  <a:pt x="113" y="41"/>
                  <a:pt x="113" y="42"/>
                </a:cubicBezTo>
                <a:cubicBezTo>
                  <a:pt x="113" y="42"/>
                  <a:pt x="113" y="42"/>
                  <a:pt x="114" y="42"/>
                </a:cubicBezTo>
                <a:close/>
                <a:moveTo>
                  <a:pt x="134" y="43"/>
                </a:moveTo>
                <a:cubicBezTo>
                  <a:pt x="135" y="43"/>
                  <a:pt x="135" y="42"/>
                  <a:pt x="135" y="42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3" y="41"/>
                  <a:pt x="133" y="42"/>
                </a:cubicBezTo>
                <a:cubicBezTo>
                  <a:pt x="133" y="42"/>
                  <a:pt x="134" y="43"/>
                  <a:pt x="134" y="43"/>
                </a:cubicBezTo>
                <a:close/>
                <a:moveTo>
                  <a:pt x="155" y="43"/>
                </a:moveTo>
                <a:cubicBezTo>
                  <a:pt x="155" y="43"/>
                  <a:pt x="156" y="42"/>
                  <a:pt x="156" y="42"/>
                </a:cubicBezTo>
                <a:cubicBezTo>
                  <a:pt x="156" y="41"/>
                  <a:pt x="155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3" y="42"/>
                  <a:pt x="154" y="43"/>
                  <a:pt x="155" y="43"/>
                </a:cubicBezTo>
                <a:close/>
                <a:moveTo>
                  <a:pt x="175" y="43"/>
                </a:moveTo>
                <a:cubicBezTo>
                  <a:pt x="176" y="43"/>
                  <a:pt x="177" y="43"/>
                  <a:pt x="177" y="42"/>
                </a:cubicBezTo>
                <a:cubicBezTo>
                  <a:pt x="177" y="41"/>
                  <a:pt x="176" y="40"/>
                  <a:pt x="175" y="40"/>
                </a:cubicBezTo>
                <a:cubicBezTo>
                  <a:pt x="174" y="40"/>
                  <a:pt x="174" y="41"/>
                  <a:pt x="174" y="42"/>
                </a:cubicBezTo>
                <a:cubicBezTo>
                  <a:pt x="174" y="43"/>
                  <a:pt x="174" y="43"/>
                  <a:pt x="175" y="43"/>
                </a:cubicBezTo>
                <a:close/>
                <a:moveTo>
                  <a:pt x="196" y="44"/>
                </a:moveTo>
                <a:cubicBezTo>
                  <a:pt x="197" y="44"/>
                  <a:pt x="198" y="43"/>
                  <a:pt x="198" y="42"/>
                </a:cubicBezTo>
                <a:cubicBezTo>
                  <a:pt x="198" y="41"/>
                  <a:pt x="197" y="40"/>
                  <a:pt x="196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3"/>
                  <a:pt x="195" y="44"/>
                  <a:pt x="196" y="44"/>
                </a:cubicBezTo>
                <a:close/>
                <a:moveTo>
                  <a:pt x="216" y="44"/>
                </a:moveTo>
                <a:cubicBezTo>
                  <a:pt x="218" y="44"/>
                  <a:pt x="219" y="43"/>
                  <a:pt x="219" y="42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4" y="40"/>
                  <a:pt x="214" y="42"/>
                </a:cubicBezTo>
                <a:cubicBezTo>
                  <a:pt x="214" y="43"/>
                  <a:pt x="215" y="44"/>
                  <a:pt x="216" y="44"/>
                </a:cubicBezTo>
                <a:close/>
                <a:moveTo>
                  <a:pt x="237" y="44"/>
                </a:moveTo>
                <a:cubicBezTo>
                  <a:pt x="238" y="44"/>
                  <a:pt x="239" y="43"/>
                  <a:pt x="239" y="42"/>
                </a:cubicBezTo>
                <a:cubicBezTo>
                  <a:pt x="239" y="40"/>
                  <a:pt x="238" y="39"/>
                  <a:pt x="237" y="39"/>
                </a:cubicBezTo>
                <a:cubicBezTo>
                  <a:pt x="236" y="39"/>
                  <a:pt x="235" y="40"/>
                  <a:pt x="235" y="42"/>
                </a:cubicBezTo>
                <a:cubicBezTo>
                  <a:pt x="235" y="43"/>
                  <a:pt x="236" y="44"/>
                  <a:pt x="237" y="44"/>
                </a:cubicBezTo>
                <a:close/>
                <a:moveTo>
                  <a:pt x="258" y="44"/>
                </a:moveTo>
                <a:cubicBezTo>
                  <a:pt x="259" y="44"/>
                  <a:pt x="260" y="43"/>
                  <a:pt x="260" y="42"/>
                </a:cubicBezTo>
                <a:cubicBezTo>
                  <a:pt x="260" y="40"/>
                  <a:pt x="259" y="39"/>
                  <a:pt x="258" y="39"/>
                </a:cubicBezTo>
                <a:cubicBezTo>
                  <a:pt x="256" y="39"/>
                  <a:pt x="255" y="40"/>
                  <a:pt x="255" y="42"/>
                </a:cubicBezTo>
                <a:cubicBezTo>
                  <a:pt x="255" y="43"/>
                  <a:pt x="256" y="44"/>
                  <a:pt x="258" y="44"/>
                </a:cubicBezTo>
                <a:close/>
                <a:moveTo>
                  <a:pt x="278" y="44"/>
                </a:moveTo>
                <a:cubicBezTo>
                  <a:pt x="279" y="44"/>
                  <a:pt x="281" y="43"/>
                  <a:pt x="281" y="42"/>
                </a:cubicBezTo>
                <a:cubicBezTo>
                  <a:pt x="281" y="40"/>
                  <a:pt x="279" y="39"/>
                  <a:pt x="278" y="39"/>
                </a:cubicBezTo>
                <a:cubicBezTo>
                  <a:pt x="277" y="39"/>
                  <a:pt x="276" y="40"/>
                  <a:pt x="276" y="42"/>
                </a:cubicBezTo>
                <a:cubicBezTo>
                  <a:pt x="276" y="43"/>
                  <a:pt x="277" y="44"/>
                  <a:pt x="278" y="44"/>
                </a:cubicBezTo>
                <a:close/>
                <a:moveTo>
                  <a:pt x="299" y="44"/>
                </a:moveTo>
                <a:cubicBezTo>
                  <a:pt x="300" y="44"/>
                  <a:pt x="301" y="43"/>
                  <a:pt x="301" y="42"/>
                </a:cubicBezTo>
                <a:cubicBezTo>
                  <a:pt x="301" y="40"/>
                  <a:pt x="300" y="39"/>
                  <a:pt x="299" y="39"/>
                </a:cubicBezTo>
                <a:cubicBezTo>
                  <a:pt x="298" y="39"/>
                  <a:pt x="297" y="40"/>
                  <a:pt x="297" y="42"/>
                </a:cubicBezTo>
                <a:cubicBezTo>
                  <a:pt x="297" y="43"/>
                  <a:pt x="298" y="44"/>
                  <a:pt x="299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40" y="43"/>
                </a:moveTo>
                <a:cubicBezTo>
                  <a:pt x="341" y="43"/>
                  <a:pt x="341" y="43"/>
                  <a:pt x="341" y="42"/>
                </a:cubicBezTo>
                <a:cubicBezTo>
                  <a:pt x="341" y="41"/>
                  <a:pt x="341" y="40"/>
                  <a:pt x="340" y="40"/>
                </a:cubicBezTo>
                <a:cubicBezTo>
                  <a:pt x="339" y="40"/>
                  <a:pt x="338" y="41"/>
                  <a:pt x="338" y="42"/>
                </a:cubicBezTo>
                <a:cubicBezTo>
                  <a:pt x="338" y="43"/>
                  <a:pt x="339" y="43"/>
                  <a:pt x="340" y="43"/>
                </a:cubicBezTo>
                <a:close/>
                <a:moveTo>
                  <a:pt x="360" y="43"/>
                </a:moveTo>
                <a:cubicBezTo>
                  <a:pt x="361" y="43"/>
                  <a:pt x="362" y="42"/>
                  <a:pt x="362" y="42"/>
                </a:cubicBezTo>
                <a:cubicBezTo>
                  <a:pt x="362" y="41"/>
                  <a:pt x="361" y="40"/>
                  <a:pt x="360" y="40"/>
                </a:cubicBezTo>
                <a:cubicBezTo>
                  <a:pt x="360" y="40"/>
                  <a:pt x="359" y="41"/>
                  <a:pt x="359" y="42"/>
                </a:cubicBezTo>
                <a:cubicBezTo>
                  <a:pt x="359" y="42"/>
                  <a:pt x="360" y="43"/>
                  <a:pt x="360" y="43"/>
                </a:cubicBezTo>
                <a:close/>
                <a:moveTo>
                  <a:pt x="381" y="43"/>
                </a:moveTo>
                <a:cubicBezTo>
                  <a:pt x="382" y="43"/>
                  <a:pt x="382" y="42"/>
                  <a:pt x="382" y="42"/>
                </a:cubicBezTo>
                <a:cubicBezTo>
                  <a:pt x="382" y="41"/>
                  <a:pt x="382" y="41"/>
                  <a:pt x="381" y="41"/>
                </a:cubicBezTo>
                <a:cubicBezTo>
                  <a:pt x="381" y="41"/>
                  <a:pt x="380" y="41"/>
                  <a:pt x="380" y="42"/>
                </a:cubicBezTo>
                <a:cubicBezTo>
                  <a:pt x="380" y="42"/>
                  <a:pt x="381" y="43"/>
                  <a:pt x="381" y="43"/>
                </a:cubicBezTo>
                <a:close/>
                <a:moveTo>
                  <a:pt x="402" y="42"/>
                </a:moveTo>
                <a:cubicBezTo>
                  <a:pt x="402" y="42"/>
                  <a:pt x="402" y="42"/>
                  <a:pt x="402" y="42"/>
                </a:cubicBezTo>
                <a:cubicBezTo>
                  <a:pt x="402" y="41"/>
                  <a:pt x="402" y="41"/>
                  <a:pt x="402" y="41"/>
                </a:cubicBezTo>
                <a:cubicBezTo>
                  <a:pt x="401" y="41"/>
                  <a:pt x="401" y="41"/>
                  <a:pt x="401" y="42"/>
                </a:cubicBezTo>
                <a:cubicBezTo>
                  <a:pt x="401" y="42"/>
                  <a:pt x="401" y="42"/>
                  <a:pt x="402" y="42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2"/>
                  <a:pt x="422" y="41"/>
                  <a:pt x="422" y="41"/>
                </a:cubicBezTo>
                <a:cubicBezTo>
                  <a:pt x="422" y="41"/>
                  <a:pt x="422" y="42"/>
                  <a:pt x="422" y="42"/>
                </a:cubicBezTo>
                <a:cubicBezTo>
                  <a:pt x="422" y="42"/>
                  <a:pt x="422" y="42"/>
                  <a:pt x="422" y="42"/>
                </a:cubicBezTo>
                <a:close/>
                <a:moveTo>
                  <a:pt x="42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3"/>
                  <a:pt x="62" y="63"/>
                </a:cubicBezTo>
                <a:close/>
                <a:moveTo>
                  <a:pt x="83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3" y="63"/>
                </a:cubicBezTo>
                <a:close/>
                <a:moveTo>
                  <a:pt x="103" y="63"/>
                </a:moveTo>
                <a:cubicBezTo>
                  <a:pt x="104" y="63"/>
                  <a:pt x="105" y="63"/>
                  <a:pt x="105" y="62"/>
                </a:cubicBezTo>
                <a:cubicBezTo>
                  <a:pt x="105" y="62"/>
                  <a:pt x="104" y="61"/>
                  <a:pt x="103" y="61"/>
                </a:cubicBezTo>
                <a:cubicBezTo>
                  <a:pt x="103" y="61"/>
                  <a:pt x="102" y="62"/>
                  <a:pt x="102" y="62"/>
                </a:cubicBezTo>
                <a:cubicBezTo>
                  <a:pt x="102" y="63"/>
                  <a:pt x="103" y="63"/>
                  <a:pt x="103" y="63"/>
                </a:cubicBezTo>
                <a:close/>
                <a:moveTo>
                  <a:pt x="124" y="64"/>
                </a:moveTo>
                <a:cubicBezTo>
                  <a:pt x="125" y="64"/>
                  <a:pt x="126" y="63"/>
                  <a:pt x="126" y="62"/>
                </a:cubicBezTo>
                <a:cubicBezTo>
                  <a:pt x="126" y="61"/>
                  <a:pt x="125" y="61"/>
                  <a:pt x="124" y="61"/>
                </a:cubicBezTo>
                <a:cubicBezTo>
                  <a:pt x="123" y="61"/>
                  <a:pt x="122" y="61"/>
                  <a:pt x="122" y="62"/>
                </a:cubicBezTo>
                <a:cubicBezTo>
                  <a:pt x="122" y="63"/>
                  <a:pt x="123" y="64"/>
                  <a:pt x="124" y="64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1"/>
                  <a:pt x="146" y="60"/>
                  <a:pt x="144" y="60"/>
                </a:cubicBezTo>
                <a:cubicBezTo>
                  <a:pt x="143" y="60"/>
                  <a:pt x="142" y="61"/>
                  <a:pt x="142" y="62"/>
                </a:cubicBezTo>
                <a:cubicBezTo>
                  <a:pt x="142" y="64"/>
                  <a:pt x="143" y="65"/>
                  <a:pt x="144" y="65"/>
                </a:cubicBezTo>
                <a:close/>
                <a:moveTo>
                  <a:pt x="165" y="65"/>
                </a:moveTo>
                <a:cubicBezTo>
                  <a:pt x="167" y="65"/>
                  <a:pt x="168" y="64"/>
                  <a:pt x="168" y="62"/>
                </a:cubicBezTo>
                <a:cubicBezTo>
                  <a:pt x="168" y="61"/>
                  <a:pt x="167" y="59"/>
                  <a:pt x="165" y="59"/>
                </a:cubicBezTo>
                <a:cubicBezTo>
                  <a:pt x="163" y="59"/>
                  <a:pt x="162" y="61"/>
                  <a:pt x="162" y="62"/>
                </a:cubicBezTo>
                <a:cubicBezTo>
                  <a:pt x="162" y="64"/>
                  <a:pt x="163" y="65"/>
                  <a:pt x="165" y="65"/>
                </a:cubicBezTo>
                <a:close/>
                <a:moveTo>
                  <a:pt x="186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9"/>
                  <a:pt x="186" y="59"/>
                </a:cubicBezTo>
                <a:cubicBezTo>
                  <a:pt x="184" y="59"/>
                  <a:pt x="182" y="60"/>
                  <a:pt x="182" y="62"/>
                </a:cubicBezTo>
                <a:cubicBezTo>
                  <a:pt x="182" y="64"/>
                  <a:pt x="184" y="66"/>
                  <a:pt x="186" y="66"/>
                </a:cubicBezTo>
                <a:close/>
                <a:moveTo>
                  <a:pt x="206" y="66"/>
                </a:moveTo>
                <a:cubicBezTo>
                  <a:pt x="208" y="66"/>
                  <a:pt x="210" y="64"/>
                  <a:pt x="210" y="62"/>
                </a:cubicBezTo>
                <a:cubicBezTo>
                  <a:pt x="210" y="60"/>
                  <a:pt x="208" y="59"/>
                  <a:pt x="206" y="59"/>
                </a:cubicBezTo>
                <a:cubicBezTo>
                  <a:pt x="204" y="59"/>
                  <a:pt x="202" y="60"/>
                  <a:pt x="202" y="62"/>
                </a:cubicBezTo>
                <a:cubicBezTo>
                  <a:pt x="202" y="64"/>
                  <a:pt x="204" y="66"/>
                  <a:pt x="206" y="66"/>
                </a:cubicBezTo>
                <a:close/>
                <a:moveTo>
                  <a:pt x="227" y="66"/>
                </a:moveTo>
                <a:cubicBezTo>
                  <a:pt x="229" y="66"/>
                  <a:pt x="231" y="64"/>
                  <a:pt x="231" y="62"/>
                </a:cubicBezTo>
                <a:cubicBezTo>
                  <a:pt x="231" y="60"/>
                  <a:pt x="229" y="58"/>
                  <a:pt x="227" y="58"/>
                </a:cubicBezTo>
                <a:cubicBezTo>
                  <a:pt x="225" y="58"/>
                  <a:pt x="223" y="60"/>
                  <a:pt x="223" y="62"/>
                </a:cubicBezTo>
                <a:cubicBezTo>
                  <a:pt x="223" y="64"/>
                  <a:pt x="225" y="66"/>
                  <a:pt x="227" y="66"/>
                </a:cubicBezTo>
                <a:close/>
                <a:moveTo>
                  <a:pt x="247" y="66"/>
                </a:moveTo>
                <a:cubicBezTo>
                  <a:pt x="250" y="66"/>
                  <a:pt x="251" y="64"/>
                  <a:pt x="251" y="62"/>
                </a:cubicBezTo>
                <a:cubicBezTo>
                  <a:pt x="251" y="60"/>
                  <a:pt x="250" y="58"/>
                  <a:pt x="247" y="58"/>
                </a:cubicBezTo>
                <a:cubicBezTo>
                  <a:pt x="245" y="58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8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8" y="58"/>
                </a:cubicBezTo>
                <a:cubicBezTo>
                  <a:pt x="266" y="58"/>
                  <a:pt x="264" y="60"/>
                  <a:pt x="264" y="62"/>
                </a:cubicBezTo>
                <a:cubicBezTo>
                  <a:pt x="264" y="64"/>
                  <a:pt x="266" y="66"/>
                  <a:pt x="268" y="66"/>
                </a:cubicBezTo>
                <a:close/>
                <a:moveTo>
                  <a:pt x="288" y="66"/>
                </a:moveTo>
                <a:cubicBezTo>
                  <a:pt x="291" y="66"/>
                  <a:pt x="292" y="64"/>
                  <a:pt x="292" y="62"/>
                </a:cubicBezTo>
                <a:cubicBezTo>
                  <a:pt x="292" y="60"/>
                  <a:pt x="291" y="59"/>
                  <a:pt x="288" y="59"/>
                </a:cubicBezTo>
                <a:cubicBezTo>
                  <a:pt x="286" y="59"/>
                  <a:pt x="285" y="60"/>
                  <a:pt x="285" y="62"/>
                </a:cubicBezTo>
                <a:cubicBezTo>
                  <a:pt x="285" y="64"/>
                  <a:pt x="286" y="66"/>
                  <a:pt x="288" y="66"/>
                </a:cubicBezTo>
                <a:close/>
                <a:moveTo>
                  <a:pt x="309" y="66"/>
                </a:moveTo>
                <a:cubicBezTo>
                  <a:pt x="311" y="66"/>
                  <a:pt x="312" y="64"/>
                  <a:pt x="312" y="62"/>
                </a:cubicBezTo>
                <a:cubicBezTo>
                  <a:pt x="312" y="60"/>
                  <a:pt x="311" y="59"/>
                  <a:pt x="309" y="59"/>
                </a:cubicBezTo>
                <a:cubicBezTo>
                  <a:pt x="307" y="59"/>
                  <a:pt x="306" y="60"/>
                  <a:pt x="306" y="62"/>
                </a:cubicBezTo>
                <a:cubicBezTo>
                  <a:pt x="306" y="64"/>
                  <a:pt x="307" y="66"/>
                  <a:pt x="309" y="66"/>
                </a:cubicBezTo>
                <a:close/>
                <a:moveTo>
                  <a:pt x="330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30" y="59"/>
                </a:cubicBezTo>
                <a:cubicBezTo>
                  <a:pt x="328" y="59"/>
                  <a:pt x="327" y="61"/>
                  <a:pt x="327" y="62"/>
                </a:cubicBezTo>
                <a:cubicBezTo>
                  <a:pt x="327" y="64"/>
                  <a:pt x="328" y="65"/>
                  <a:pt x="330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4"/>
                  <a:pt x="349" y="65"/>
                  <a:pt x="350" y="65"/>
                </a:cubicBezTo>
                <a:close/>
                <a:moveTo>
                  <a:pt x="371" y="64"/>
                </a:moveTo>
                <a:cubicBezTo>
                  <a:pt x="372" y="64"/>
                  <a:pt x="372" y="63"/>
                  <a:pt x="372" y="62"/>
                </a:cubicBezTo>
                <a:cubicBezTo>
                  <a:pt x="372" y="61"/>
                  <a:pt x="372" y="61"/>
                  <a:pt x="371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4"/>
                  <a:pt x="371" y="64"/>
                </a:cubicBezTo>
                <a:close/>
                <a:moveTo>
                  <a:pt x="391" y="63"/>
                </a:moveTo>
                <a:cubicBezTo>
                  <a:pt x="392" y="63"/>
                  <a:pt x="393" y="63"/>
                  <a:pt x="393" y="62"/>
                </a:cubicBezTo>
                <a:cubicBezTo>
                  <a:pt x="393" y="62"/>
                  <a:pt x="392" y="61"/>
                  <a:pt x="391" y="61"/>
                </a:cubicBezTo>
                <a:cubicBezTo>
                  <a:pt x="391" y="61"/>
                  <a:pt x="390" y="62"/>
                  <a:pt x="390" y="62"/>
                </a:cubicBezTo>
                <a:cubicBezTo>
                  <a:pt x="390" y="63"/>
                  <a:pt x="391" y="63"/>
                  <a:pt x="391" y="63"/>
                </a:cubicBezTo>
                <a:close/>
                <a:moveTo>
                  <a:pt x="412" y="63"/>
                </a:moveTo>
                <a:cubicBezTo>
                  <a:pt x="412" y="63"/>
                  <a:pt x="413" y="63"/>
                  <a:pt x="413" y="62"/>
                </a:cubicBezTo>
                <a:cubicBezTo>
                  <a:pt x="413" y="62"/>
                  <a:pt x="412" y="62"/>
                  <a:pt x="412" y="62"/>
                </a:cubicBezTo>
                <a:cubicBezTo>
                  <a:pt x="412" y="62"/>
                  <a:pt x="411" y="62"/>
                  <a:pt x="411" y="62"/>
                </a:cubicBezTo>
                <a:cubicBezTo>
                  <a:pt x="411" y="63"/>
                  <a:pt x="412" y="63"/>
                  <a:pt x="412" y="63"/>
                </a:cubicBezTo>
                <a:close/>
                <a:moveTo>
                  <a:pt x="432" y="63"/>
                </a:moveTo>
                <a:cubicBezTo>
                  <a:pt x="433" y="63"/>
                  <a:pt x="433" y="62"/>
                  <a:pt x="433" y="62"/>
                </a:cubicBezTo>
                <a:cubicBezTo>
                  <a:pt x="433" y="62"/>
                  <a:pt x="433" y="62"/>
                  <a:pt x="432" y="62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32" y="62"/>
                  <a:pt x="432" y="63"/>
                  <a:pt x="432" y="63"/>
                </a:cubicBezTo>
                <a:close/>
                <a:moveTo>
                  <a:pt x="453" y="62"/>
                </a:move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lose/>
                <a:moveTo>
                  <a:pt x="52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2"/>
                  <a:pt x="72" y="82"/>
                </a:cubicBezTo>
                <a:cubicBezTo>
                  <a:pt x="72" y="82"/>
                  <a:pt x="72" y="82"/>
                  <a:pt x="72" y="83"/>
                </a:cubicBezTo>
                <a:cubicBezTo>
                  <a:pt x="72" y="83"/>
                  <a:pt x="72" y="84"/>
                  <a:pt x="72" y="84"/>
                </a:cubicBezTo>
                <a:close/>
                <a:moveTo>
                  <a:pt x="93" y="84"/>
                </a:moveTo>
                <a:cubicBezTo>
                  <a:pt x="94" y="84"/>
                  <a:pt x="94" y="84"/>
                  <a:pt x="94" y="83"/>
                </a:cubicBezTo>
                <a:cubicBezTo>
                  <a:pt x="94" y="82"/>
                  <a:pt x="94" y="82"/>
                  <a:pt x="93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4"/>
                  <a:pt x="92" y="84"/>
                  <a:pt x="93" y="84"/>
                </a:cubicBezTo>
                <a:close/>
                <a:moveTo>
                  <a:pt x="114" y="85"/>
                </a:moveTo>
                <a:cubicBezTo>
                  <a:pt x="115" y="85"/>
                  <a:pt x="116" y="84"/>
                  <a:pt x="116" y="83"/>
                </a:cubicBezTo>
                <a:cubicBezTo>
                  <a:pt x="116" y="82"/>
                  <a:pt x="115" y="81"/>
                  <a:pt x="114" y="81"/>
                </a:cubicBezTo>
                <a:cubicBezTo>
                  <a:pt x="113" y="81"/>
                  <a:pt x="112" y="82"/>
                  <a:pt x="112" y="83"/>
                </a:cubicBezTo>
                <a:cubicBezTo>
                  <a:pt x="112" y="84"/>
                  <a:pt x="113" y="85"/>
                  <a:pt x="114" y="85"/>
                </a:cubicBezTo>
                <a:close/>
                <a:moveTo>
                  <a:pt x="134" y="86"/>
                </a:moveTo>
                <a:cubicBezTo>
                  <a:pt x="136" y="86"/>
                  <a:pt x="137" y="84"/>
                  <a:pt x="137" y="83"/>
                </a:cubicBezTo>
                <a:cubicBezTo>
                  <a:pt x="137" y="81"/>
                  <a:pt x="136" y="80"/>
                  <a:pt x="134" y="80"/>
                </a:cubicBezTo>
                <a:cubicBezTo>
                  <a:pt x="133" y="80"/>
                  <a:pt x="131" y="81"/>
                  <a:pt x="131" y="83"/>
                </a:cubicBezTo>
                <a:cubicBezTo>
                  <a:pt x="131" y="84"/>
                  <a:pt x="133" y="86"/>
                  <a:pt x="134" y="86"/>
                </a:cubicBezTo>
                <a:close/>
                <a:moveTo>
                  <a:pt x="155" y="86"/>
                </a:moveTo>
                <a:cubicBezTo>
                  <a:pt x="157" y="86"/>
                  <a:pt x="158" y="85"/>
                  <a:pt x="158" y="83"/>
                </a:cubicBezTo>
                <a:cubicBezTo>
                  <a:pt x="158" y="81"/>
                  <a:pt x="157" y="79"/>
                  <a:pt x="155" y="79"/>
                </a:cubicBezTo>
                <a:cubicBezTo>
                  <a:pt x="153" y="79"/>
                  <a:pt x="151" y="81"/>
                  <a:pt x="151" y="83"/>
                </a:cubicBezTo>
                <a:cubicBezTo>
                  <a:pt x="151" y="85"/>
                  <a:pt x="153" y="86"/>
                  <a:pt x="155" y="86"/>
                </a:cubicBezTo>
                <a:close/>
                <a:moveTo>
                  <a:pt x="175" y="87"/>
                </a:moveTo>
                <a:cubicBezTo>
                  <a:pt x="178" y="87"/>
                  <a:pt x="180" y="85"/>
                  <a:pt x="180" y="83"/>
                </a:cubicBezTo>
                <a:cubicBezTo>
                  <a:pt x="180" y="80"/>
                  <a:pt x="178" y="79"/>
                  <a:pt x="175" y="79"/>
                </a:cubicBezTo>
                <a:cubicBezTo>
                  <a:pt x="173" y="79"/>
                  <a:pt x="171" y="80"/>
                  <a:pt x="171" y="83"/>
                </a:cubicBezTo>
                <a:cubicBezTo>
                  <a:pt x="171" y="85"/>
                  <a:pt x="173" y="87"/>
                  <a:pt x="175" y="87"/>
                </a:cubicBezTo>
                <a:close/>
                <a:moveTo>
                  <a:pt x="196" y="88"/>
                </a:moveTo>
                <a:cubicBezTo>
                  <a:pt x="199" y="88"/>
                  <a:pt x="201" y="86"/>
                  <a:pt x="201" y="83"/>
                </a:cubicBezTo>
                <a:cubicBezTo>
                  <a:pt x="201" y="80"/>
                  <a:pt x="199" y="78"/>
                  <a:pt x="196" y="78"/>
                </a:cubicBezTo>
                <a:cubicBezTo>
                  <a:pt x="193" y="78"/>
                  <a:pt x="191" y="80"/>
                  <a:pt x="191" y="83"/>
                </a:cubicBezTo>
                <a:cubicBezTo>
                  <a:pt x="191" y="86"/>
                  <a:pt x="193" y="88"/>
                  <a:pt x="196" y="88"/>
                </a:cubicBezTo>
                <a:close/>
                <a:moveTo>
                  <a:pt x="216" y="88"/>
                </a:moveTo>
                <a:cubicBezTo>
                  <a:pt x="219" y="88"/>
                  <a:pt x="222" y="86"/>
                  <a:pt x="222" y="83"/>
                </a:cubicBezTo>
                <a:cubicBezTo>
                  <a:pt x="222" y="80"/>
                  <a:pt x="219" y="77"/>
                  <a:pt x="216" y="77"/>
                </a:cubicBezTo>
                <a:cubicBezTo>
                  <a:pt x="213" y="77"/>
                  <a:pt x="211" y="80"/>
                  <a:pt x="211" y="83"/>
                </a:cubicBezTo>
                <a:cubicBezTo>
                  <a:pt x="211" y="86"/>
                  <a:pt x="213" y="88"/>
                  <a:pt x="216" y="88"/>
                </a:cubicBezTo>
                <a:close/>
                <a:moveTo>
                  <a:pt x="237" y="89"/>
                </a:moveTo>
                <a:cubicBezTo>
                  <a:pt x="240" y="89"/>
                  <a:pt x="243" y="86"/>
                  <a:pt x="243" y="83"/>
                </a:cubicBezTo>
                <a:cubicBezTo>
                  <a:pt x="243" y="80"/>
                  <a:pt x="240" y="77"/>
                  <a:pt x="237" y="77"/>
                </a:cubicBezTo>
                <a:cubicBezTo>
                  <a:pt x="234" y="77"/>
                  <a:pt x="231" y="80"/>
                  <a:pt x="231" y="83"/>
                </a:cubicBezTo>
                <a:cubicBezTo>
                  <a:pt x="231" y="86"/>
                  <a:pt x="234" y="89"/>
                  <a:pt x="237" y="89"/>
                </a:cubicBezTo>
                <a:close/>
                <a:moveTo>
                  <a:pt x="258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80"/>
                  <a:pt x="261" y="77"/>
                  <a:pt x="258" y="77"/>
                </a:cubicBezTo>
                <a:cubicBezTo>
                  <a:pt x="254" y="77"/>
                  <a:pt x="252" y="80"/>
                  <a:pt x="252" y="83"/>
                </a:cubicBezTo>
                <a:cubicBezTo>
                  <a:pt x="252" y="86"/>
                  <a:pt x="254" y="89"/>
                  <a:pt x="258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80"/>
                  <a:pt x="281" y="77"/>
                  <a:pt x="278" y="77"/>
                </a:cubicBezTo>
                <a:cubicBezTo>
                  <a:pt x="275" y="77"/>
                  <a:pt x="272" y="80"/>
                  <a:pt x="272" y="83"/>
                </a:cubicBezTo>
                <a:cubicBezTo>
                  <a:pt x="272" y="86"/>
                  <a:pt x="275" y="89"/>
                  <a:pt x="278" y="89"/>
                </a:cubicBezTo>
                <a:close/>
                <a:moveTo>
                  <a:pt x="299" y="88"/>
                </a:moveTo>
                <a:cubicBezTo>
                  <a:pt x="302" y="88"/>
                  <a:pt x="304" y="86"/>
                  <a:pt x="304" y="83"/>
                </a:cubicBezTo>
                <a:cubicBezTo>
                  <a:pt x="304" y="80"/>
                  <a:pt x="302" y="77"/>
                  <a:pt x="299" y="77"/>
                </a:cubicBezTo>
                <a:cubicBezTo>
                  <a:pt x="296" y="77"/>
                  <a:pt x="293" y="80"/>
                  <a:pt x="293" y="83"/>
                </a:cubicBezTo>
                <a:cubicBezTo>
                  <a:pt x="293" y="86"/>
                  <a:pt x="296" y="88"/>
                  <a:pt x="299" y="88"/>
                </a:cubicBezTo>
                <a:close/>
                <a:moveTo>
                  <a:pt x="319" y="88"/>
                </a:moveTo>
                <a:cubicBezTo>
                  <a:pt x="322" y="88"/>
                  <a:pt x="324" y="86"/>
                  <a:pt x="324" y="83"/>
                </a:cubicBezTo>
                <a:cubicBezTo>
                  <a:pt x="324" y="80"/>
                  <a:pt x="322" y="78"/>
                  <a:pt x="319" y="78"/>
                </a:cubicBezTo>
                <a:cubicBezTo>
                  <a:pt x="317" y="78"/>
                  <a:pt x="314" y="80"/>
                  <a:pt x="314" y="83"/>
                </a:cubicBezTo>
                <a:cubicBezTo>
                  <a:pt x="314" y="86"/>
                  <a:pt x="317" y="88"/>
                  <a:pt x="319" y="88"/>
                </a:cubicBezTo>
                <a:close/>
                <a:moveTo>
                  <a:pt x="340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9"/>
                  <a:pt x="340" y="79"/>
                </a:cubicBezTo>
                <a:cubicBezTo>
                  <a:pt x="338" y="79"/>
                  <a:pt x="336" y="80"/>
                  <a:pt x="336" y="83"/>
                </a:cubicBezTo>
                <a:cubicBezTo>
                  <a:pt x="336" y="85"/>
                  <a:pt x="338" y="87"/>
                  <a:pt x="340" y="87"/>
                </a:cubicBezTo>
                <a:close/>
                <a:moveTo>
                  <a:pt x="360" y="86"/>
                </a:moveTo>
                <a:cubicBezTo>
                  <a:pt x="362" y="86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9" y="79"/>
                  <a:pt x="357" y="81"/>
                  <a:pt x="357" y="83"/>
                </a:cubicBezTo>
                <a:cubicBezTo>
                  <a:pt x="357" y="85"/>
                  <a:pt x="359" y="86"/>
                  <a:pt x="360" y="86"/>
                </a:cubicBezTo>
                <a:close/>
                <a:moveTo>
                  <a:pt x="381" y="86"/>
                </a:moveTo>
                <a:cubicBezTo>
                  <a:pt x="383" y="86"/>
                  <a:pt x="384" y="84"/>
                  <a:pt x="384" y="83"/>
                </a:cubicBezTo>
                <a:cubicBezTo>
                  <a:pt x="384" y="81"/>
                  <a:pt x="383" y="80"/>
                  <a:pt x="381" y="80"/>
                </a:cubicBezTo>
                <a:cubicBezTo>
                  <a:pt x="380" y="80"/>
                  <a:pt x="378" y="81"/>
                  <a:pt x="378" y="83"/>
                </a:cubicBezTo>
                <a:cubicBezTo>
                  <a:pt x="378" y="84"/>
                  <a:pt x="380" y="86"/>
                  <a:pt x="381" y="86"/>
                </a:cubicBezTo>
                <a:close/>
                <a:moveTo>
                  <a:pt x="402" y="85"/>
                </a:moveTo>
                <a:cubicBezTo>
                  <a:pt x="403" y="85"/>
                  <a:pt x="404" y="84"/>
                  <a:pt x="404" y="83"/>
                </a:cubicBezTo>
                <a:cubicBezTo>
                  <a:pt x="404" y="82"/>
                  <a:pt x="403" y="81"/>
                  <a:pt x="402" y="81"/>
                </a:cubicBezTo>
                <a:cubicBezTo>
                  <a:pt x="401" y="81"/>
                  <a:pt x="400" y="82"/>
                  <a:pt x="400" y="83"/>
                </a:cubicBezTo>
                <a:cubicBezTo>
                  <a:pt x="400" y="84"/>
                  <a:pt x="401" y="85"/>
                  <a:pt x="402" y="85"/>
                </a:cubicBezTo>
                <a:close/>
                <a:moveTo>
                  <a:pt x="422" y="84"/>
                </a:moveTo>
                <a:cubicBezTo>
                  <a:pt x="423" y="84"/>
                  <a:pt x="423" y="84"/>
                  <a:pt x="423" y="83"/>
                </a:cubicBezTo>
                <a:cubicBezTo>
                  <a:pt x="423" y="82"/>
                  <a:pt x="423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4"/>
                  <a:pt x="421" y="84"/>
                  <a:pt x="422" y="84"/>
                </a:cubicBezTo>
                <a:close/>
                <a:moveTo>
                  <a:pt x="443" y="84"/>
                </a:moveTo>
                <a:cubicBezTo>
                  <a:pt x="443" y="84"/>
                  <a:pt x="443" y="83"/>
                  <a:pt x="443" y="83"/>
                </a:cubicBezTo>
                <a:cubicBezTo>
                  <a:pt x="443" y="82"/>
                  <a:pt x="443" y="82"/>
                  <a:pt x="443" y="82"/>
                </a:cubicBezTo>
                <a:cubicBezTo>
                  <a:pt x="442" y="82"/>
                  <a:pt x="442" y="82"/>
                  <a:pt x="442" y="83"/>
                </a:cubicBezTo>
                <a:cubicBezTo>
                  <a:pt x="442" y="83"/>
                  <a:pt x="442" y="84"/>
                  <a:pt x="443" y="84"/>
                </a:cubicBezTo>
                <a:close/>
                <a:moveTo>
                  <a:pt x="463" y="83"/>
                </a:moveTo>
                <a:cubicBezTo>
                  <a:pt x="463" y="83"/>
                  <a:pt x="464" y="83"/>
                  <a:pt x="464" y="83"/>
                </a:cubicBezTo>
                <a:cubicBezTo>
                  <a:pt x="464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lose/>
                <a:moveTo>
                  <a:pt x="21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4"/>
                  <a:pt x="21" y="104"/>
                </a:cubicBezTo>
                <a:close/>
                <a:moveTo>
                  <a:pt x="42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2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2"/>
                  <a:pt x="62" y="102"/>
                </a:cubicBezTo>
                <a:cubicBezTo>
                  <a:pt x="61" y="102"/>
                  <a:pt x="61" y="103"/>
                  <a:pt x="61" y="103"/>
                </a:cubicBezTo>
                <a:cubicBezTo>
                  <a:pt x="61" y="104"/>
                  <a:pt x="61" y="105"/>
                  <a:pt x="62" y="105"/>
                </a:cubicBezTo>
                <a:close/>
                <a:moveTo>
                  <a:pt x="83" y="105"/>
                </a:moveTo>
                <a:cubicBezTo>
                  <a:pt x="84" y="105"/>
                  <a:pt x="85" y="104"/>
                  <a:pt x="85" y="103"/>
                </a:cubicBezTo>
                <a:cubicBezTo>
                  <a:pt x="85" y="102"/>
                  <a:pt x="84" y="101"/>
                  <a:pt x="83" y="101"/>
                </a:cubicBezTo>
                <a:cubicBezTo>
                  <a:pt x="82" y="101"/>
                  <a:pt x="81" y="102"/>
                  <a:pt x="81" y="103"/>
                </a:cubicBezTo>
                <a:cubicBezTo>
                  <a:pt x="81" y="104"/>
                  <a:pt x="82" y="105"/>
                  <a:pt x="83" y="105"/>
                </a:cubicBezTo>
                <a:close/>
                <a:moveTo>
                  <a:pt x="103" y="106"/>
                </a:moveTo>
                <a:cubicBezTo>
                  <a:pt x="105" y="106"/>
                  <a:pt x="106" y="105"/>
                  <a:pt x="106" y="103"/>
                </a:cubicBezTo>
                <a:cubicBezTo>
                  <a:pt x="106" y="102"/>
                  <a:pt x="105" y="100"/>
                  <a:pt x="103" y="100"/>
                </a:cubicBezTo>
                <a:cubicBezTo>
                  <a:pt x="102" y="100"/>
                  <a:pt x="100" y="102"/>
                  <a:pt x="100" y="103"/>
                </a:cubicBezTo>
                <a:cubicBezTo>
                  <a:pt x="100" y="105"/>
                  <a:pt x="102" y="106"/>
                  <a:pt x="103" y="106"/>
                </a:cubicBezTo>
                <a:close/>
                <a:moveTo>
                  <a:pt x="124" y="107"/>
                </a:moveTo>
                <a:cubicBezTo>
                  <a:pt x="126" y="107"/>
                  <a:pt x="128" y="106"/>
                  <a:pt x="128" y="103"/>
                </a:cubicBezTo>
                <a:cubicBezTo>
                  <a:pt x="128" y="101"/>
                  <a:pt x="126" y="100"/>
                  <a:pt x="124" y="100"/>
                </a:cubicBezTo>
                <a:cubicBezTo>
                  <a:pt x="122" y="100"/>
                  <a:pt x="120" y="101"/>
                  <a:pt x="120" y="103"/>
                </a:cubicBezTo>
                <a:cubicBezTo>
                  <a:pt x="120" y="106"/>
                  <a:pt x="122" y="107"/>
                  <a:pt x="124" y="107"/>
                </a:cubicBezTo>
                <a:close/>
                <a:moveTo>
                  <a:pt x="144" y="108"/>
                </a:moveTo>
                <a:cubicBezTo>
                  <a:pt x="147" y="108"/>
                  <a:pt x="149" y="106"/>
                  <a:pt x="149" y="103"/>
                </a:cubicBezTo>
                <a:cubicBezTo>
                  <a:pt x="149" y="101"/>
                  <a:pt x="147" y="99"/>
                  <a:pt x="144" y="99"/>
                </a:cubicBezTo>
                <a:cubicBezTo>
                  <a:pt x="142" y="99"/>
                  <a:pt x="140" y="101"/>
                  <a:pt x="140" y="103"/>
                </a:cubicBezTo>
                <a:cubicBezTo>
                  <a:pt x="140" y="106"/>
                  <a:pt x="142" y="108"/>
                  <a:pt x="144" y="108"/>
                </a:cubicBezTo>
                <a:close/>
                <a:moveTo>
                  <a:pt x="165" y="109"/>
                </a:moveTo>
                <a:cubicBezTo>
                  <a:pt x="168" y="109"/>
                  <a:pt x="171" y="107"/>
                  <a:pt x="171" y="103"/>
                </a:cubicBezTo>
                <a:cubicBezTo>
                  <a:pt x="171" y="100"/>
                  <a:pt x="168" y="98"/>
                  <a:pt x="165" y="98"/>
                </a:cubicBezTo>
                <a:cubicBezTo>
                  <a:pt x="162" y="98"/>
                  <a:pt x="159" y="100"/>
                  <a:pt x="159" y="103"/>
                </a:cubicBezTo>
                <a:cubicBezTo>
                  <a:pt x="159" y="107"/>
                  <a:pt x="162" y="109"/>
                  <a:pt x="165" y="109"/>
                </a:cubicBezTo>
                <a:close/>
                <a:moveTo>
                  <a:pt x="186" y="110"/>
                </a:moveTo>
                <a:cubicBezTo>
                  <a:pt x="189" y="110"/>
                  <a:pt x="192" y="107"/>
                  <a:pt x="192" y="103"/>
                </a:cubicBezTo>
                <a:cubicBezTo>
                  <a:pt x="192" y="100"/>
                  <a:pt x="189" y="97"/>
                  <a:pt x="186" y="97"/>
                </a:cubicBezTo>
                <a:cubicBezTo>
                  <a:pt x="182" y="97"/>
                  <a:pt x="179" y="100"/>
                  <a:pt x="179" y="103"/>
                </a:cubicBezTo>
                <a:cubicBezTo>
                  <a:pt x="179" y="107"/>
                  <a:pt x="182" y="110"/>
                  <a:pt x="186" y="110"/>
                </a:cubicBezTo>
                <a:close/>
                <a:moveTo>
                  <a:pt x="206" y="111"/>
                </a:moveTo>
                <a:cubicBezTo>
                  <a:pt x="210" y="111"/>
                  <a:pt x="214" y="107"/>
                  <a:pt x="214" y="103"/>
                </a:cubicBezTo>
                <a:cubicBezTo>
                  <a:pt x="214" y="99"/>
                  <a:pt x="210" y="96"/>
                  <a:pt x="206" y="96"/>
                </a:cubicBezTo>
                <a:cubicBezTo>
                  <a:pt x="202" y="96"/>
                  <a:pt x="199" y="99"/>
                  <a:pt x="199" y="103"/>
                </a:cubicBezTo>
                <a:cubicBezTo>
                  <a:pt x="199" y="107"/>
                  <a:pt x="202" y="111"/>
                  <a:pt x="206" y="111"/>
                </a:cubicBezTo>
                <a:close/>
                <a:moveTo>
                  <a:pt x="227" y="111"/>
                </a:moveTo>
                <a:cubicBezTo>
                  <a:pt x="231" y="111"/>
                  <a:pt x="235" y="108"/>
                  <a:pt x="235" y="103"/>
                </a:cubicBezTo>
                <a:cubicBezTo>
                  <a:pt x="235" y="99"/>
                  <a:pt x="231" y="96"/>
                  <a:pt x="227" y="96"/>
                </a:cubicBezTo>
                <a:cubicBezTo>
                  <a:pt x="222" y="96"/>
                  <a:pt x="219" y="99"/>
                  <a:pt x="219" y="103"/>
                </a:cubicBezTo>
                <a:cubicBezTo>
                  <a:pt x="219" y="108"/>
                  <a:pt x="222" y="111"/>
                  <a:pt x="227" y="111"/>
                </a:cubicBezTo>
                <a:close/>
                <a:moveTo>
                  <a:pt x="247" y="111"/>
                </a:moveTo>
                <a:cubicBezTo>
                  <a:pt x="252" y="111"/>
                  <a:pt x="255" y="108"/>
                  <a:pt x="255" y="103"/>
                </a:cubicBezTo>
                <a:cubicBezTo>
                  <a:pt x="255" y="99"/>
                  <a:pt x="252" y="95"/>
                  <a:pt x="247" y="95"/>
                </a:cubicBezTo>
                <a:cubicBezTo>
                  <a:pt x="243" y="95"/>
                  <a:pt x="239" y="99"/>
                  <a:pt x="239" y="103"/>
                </a:cubicBezTo>
                <a:cubicBezTo>
                  <a:pt x="239" y="108"/>
                  <a:pt x="243" y="111"/>
                  <a:pt x="247" y="111"/>
                </a:cubicBezTo>
                <a:close/>
                <a:moveTo>
                  <a:pt x="268" y="111"/>
                </a:moveTo>
                <a:cubicBezTo>
                  <a:pt x="272" y="111"/>
                  <a:pt x="276" y="108"/>
                  <a:pt x="276" y="103"/>
                </a:cubicBezTo>
                <a:cubicBezTo>
                  <a:pt x="276" y="99"/>
                  <a:pt x="272" y="96"/>
                  <a:pt x="268" y="96"/>
                </a:cubicBezTo>
                <a:cubicBezTo>
                  <a:pt x="264" y="96"/>
                  <a:pt x="260" y="99"/>
                  <a:pt x="260" y="103"/>
                </a:cubicBezTo>
                <a:cubicBezTo>
                  <a:pt x="260" y="108"/>
                  <a:pt x="264" y="111"/>
                  <a:pt x="268" y="111"/>
                </a:cubicBezTo>
                <a:close/>
                <a:moveTo>
                  <a:pt x="288" y="111"/>
                </a:moveTo>
                <a:cubicBezTo>
                  <a:pt x="293" y="111"/>
                  <a:pt x="296" y="107"/>
                  <a:pt x="296" y="103"/>
                </a:cubicBezTo>
                <a:cubicBezTo>
                  <a:pt x="296" y="99"/>
                  <a:pt x="293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1"/>
                  <a:pt x="288" y="111"/>
                </a:cubicBezTo>
                <a:close/>
                <a:moveTo>
                  <a:pt x="309" y="110"/>
                </a:moveTo>
                <a:cubicBezTo>
                  <a:pt x="313" y="110"/>
                  <a:pt x="316" y="107"/>
                  <a:pt x="316" y="103"/>
                </a:cubicBezTo>
                <a:cubicBezTo>
                  <a:pt x="316" y="100"/>
                  <a:pt x="313" y="97"/>
                  <a:pt x="309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9" y="110"/>
                </a:cubicBezTo>
                <a:close/>
                <a:moveTo>
                  <a:pt x="330" y="109"/>
                </a:moveTo>
                <a:cubicBezTo>
                  <a:pt x="333" y="109"/>
                  <a:pt x="335" y="107"/>
                  <a:pt x="335" y="103"/>
                </a:cubicBezTo>
                <a:cubicBezTo>
                  <a:pt x="335" y="100"/>
                  <a:pt x="333" y="98"/>
                  <a:pt x="330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7"/>
                  <a:pt x="326" y="109"/>
                  <a:pt x="330" y="109"/>
                </a:cubicBezTo>
                <a:close/>
                <a:moveTo>
                  <a:pt x="350" y="108"/>
                </a:moveTo>
                <a:cubicBezTo>
                  <a:pt x="353" y="108"/>
                  <a:pt x="355" y="106"/>
                  <a:pt x="355" y="103"/>
                </a:cubicBezTo>
                <a:cubicBezTo>
                  <a:pt x="355" y="101"/>
                  <a:pt x="353" y="99"/>
                  <a:pt x="350" y="99"/>
                </a:cubicBezTo>
                <a:cubicBezTo>
                  <a:pt x="347" y="99"/>
                  <a:pt x="345" y="101"/>
                  <a:pt x="345" y="103"/>
                </a:cubicBezTo>
                <a:cubicBezTo>
                  <a:pt x="345" y="106"/>
                  <a:pt x="347" y="108"/>
                  <a:pt x="350" y="108"/>
                </a:cubicBezTo>
                <a:close/>
                <a:moveTo>
                  <a:pt x="371" y="107"/>
                </a:moveTo>
                <a:cubicBezTo>
                  <a:pt x="373" y="107"/>
                  <a:pt x="375" y="106"/>
                  <a:pt x="375" y="103"/>
                </a:cubicBezTo>
                <a:cubicBezTo>
                  <a:pt x="375" y="101"/>
                  <a:pt x="373" y="100"/>
                  <a:pt x="371" y="100"/>
                </a:cubicBezTo>
                <a:cubicBezTo>
                  <a:pt x="369" y="100"/>
                  <a:pt x="367" y="101"/>
                  <a:pt x="367" y="103"/>
                </a:cubicBezTo>
                <a:cubicBezTo>
                  <a:pt x="367" y="106"/>
                  <a:pt x="369" y="107"/>
                  <a:pt x="371" y="107"/>
                </a:cubicBezTo>
                <a:close/>
                <a:moveTo>
                  <a:pt x="391" y="106"/>
                </a:moveTo>
                <a:cubicBezTo>
                  <a:pt x="393" y="106"/>
                  <a:pt x="394" y="105"/>
                  <a:pt x="394" y="103"/>
                </a:cubicBezTo>
                <a:cubicBezTo>
                  <a:pt x="394" y="102"/>
                  <a:pt x="393" y="100"/>
                  <a:pt x="391" y="100"/>
                </a:cubicBezTo>
                <a:cubicBezTo>
                  <a:pt x="390" y="100"/>
                  <a:pt x="388" y="102"/>
                  <a:pt x="388" y="103"/>
                </a:cubicBezTo>
                <a:cubicBezTo>
                  <a:pt x="388" y="105"/>
                  <a:pt x="390" y="106"/>
                  <a:pt x="391" y="106"/>
                </a:cubicBezTo>
                <a:close/>
                <a:moveTo>
                  <a:pt x="412" y="105"/>
                </a:moveTo>
                <a:cubicBezTo>
                  <a:pt x="413" y="105"/>
                  <a:pt x="414" y="104"/>
                  <a:pt x="414" y="103"/>
                </a:cubicBezTo>
                <a:cubicBezTo>
                  <a:pt x="414" y="102"/>
                  <a:pt x="413" y="101"/>
                  <a:pt x="412" y="101"/>
                </a:cubicBezTo>
                <a:cubicBezTo>
                  <a:pt x="411" y="101"/>
                  <a:pt x="410" y="102"/>
                  <a:pt x="410" y="103"/>
                </a:cubicBezTo>
                <a:cubicBezTo>
                  <a:pt x="410" y="104"/>
                  <a:pt x="411" y="105"/>
                  <a:pt x="412" y="105"/>
                </a:cubicBezTo>
                <a:close/>
                <a:moveTo>
                  <a:pt x="432" y="105"/>
                </a:moveTo>
                <a:cubicBezTo>
                  <a:pt x="433" y="105"/>
                  <a:pt x="434" y="104"/>
                  <a:pt x="434" y="103"/>
                </a:cubicBezTo>
                <a:cubicBezTo>
                  <a:pt x="434" y="103"/>
                  <a:pt x="433" y="102"/>
                  <a:pt x="432" y="102"/>
                </a:cubicBezTo>
                <a:cubicBezTo>
                  <a:pt x="432" y="102"/>
                  <a:pt x="431" y="103"/>
                  <a:pt x="431" y="103"/>
                </a:cubicBezTo>
                <a:cubicBezTo>
                  <a:pt x="431" y="104"/>
                  <a:pt x="432" y="105"/>
                  <a:pt x="432" y="105"/>
                </a:cubicBezTo>
                <a:close/>
                <a:moveTo>
                  <a:pt x="453" y="104"/>
                </a:moveTo>
                <a:cubicBezTo>
                  <a:pt x="453" y="104"/>
                  <a:pt x="454" y="104"/>
                  <a:pt x="454" y="103"/>
                </a:cubicBezTo>
                <a:cubicBezTo>
                  <a:pt x="454" y="103"/>
                  <a:pt x="453" y="103"/>
                  <a:pt x="453" y="103"/>
                </a:cubicBezTo>
                <a:cubicBezTo>
                  <a:pt x="453" y="103"/>
                  <a:pt x="452" y="103"/>
                  <a:pt x="452" y="103"/>
                </a:cubicBezTo>
                <a:cubicBezTo>
                  <a:pt x="452" y="104"/>
                  <a:pt x="453" y="104"/>
                  <a:pt x="453" y="104"/>
                </a:cubicBezTo>
                <a:close/>
                <a:moveTo>
                  <a:pt x="474" y="104"/>
                </a:moveTo>
                <a:cubicBezTo>
                  <a:pt x="474" y="104"/>
                  <a:pt x="474" y="103"/>
                  <a:pt x="474" y="103"/>
                </a:cubicBezTo>
                <a:cubicBezTo>
                  <a:pt x="474" y="103"/>
                  <a:pt x="474" y="103"/>
                  <a:pt x="474" y="103"/>
                </a:cubicBezTo>
                <a:cubicBezTo>
                  <a:pt x="474" y="103"/>
                  <a:pt x="473" y="103"/>
                  <a:pt x="473" y="103"/>
                </a:cubicBezTo>
                <a:cubicBezTo>
                  <a:pt x="473" y="103"/>
                  <a:pt x="474" y="104"/>
                  <a:pt x="474" y="104"/>
                </a:cubicBezTo>
                <a:close/>
                <a:moveTo>
                  <a:pt x="11" y="124"/>
                </a:move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31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2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3"/>
                  <a:pt x="52" y="123"/>
                </a:cubicBezTo>
                <a:cubicBezTo>
                  <a:pt x="51" y="123"/>
                  <a:pt x="51" y="123"/>
                  <a:pt x="51" y="124"/>
                </a:cubicBezTo>
                <a:cubicBezTo>
                  <a:pt x="51" y="125"/>
                  <a:pt x="51" y="125"/>
                  <a:pt x="52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3"/>
                  <a:pt x="73" y="122"/>
                  <a:pt x="72" y="122"/>
                </a:cubicBezTo>
                <a:cubicBezTo>
                  <a:pt x="71" y="122"/>
                  <a:pt x="71" y="123"/>
                  <a:pt x="71" y="124"/>
                </a:cubicBezTo>
                <a:cubicBezTo>
                  <a:pt x="71" y="125"/>
                  <a:pt x="71" y="126"/>
                  <a:pt x="72" y="126"/>
                </a:cubicBezTo>
                <a:close/>
                <a:moveTo>
                  <a:pt x="93" y="127"/>
                </a:moveTo>
                <a:cubicBezTo>
                  <a:pt x="95" y="127"/>
                  <a:pt x="96" y="125"/>
                  <a:pt x="96" y="124"/>
                </a:cubicBezTo>
                <a:cubicBezTo>
                  <a:pt x="96" y="122"/>
                  <a:pt x="95" y="121"/>
                  <a:pt x="93" y="121"/>
                </a:cubicBezTo>
                <a:cubicBezTo>
                  <a:pt x="92" y="121"/>
                  <a:pt x="90" y="122"/>
                  <a:pt x="90" y="124"/>
                </a:cubicBezTo>
                <a:cubicBezTo>
                  <a:pt x="90" y="125"/>
                  <a:pt x="92" y="127"/>
                  <a:pt x="93" y="127"/>
                </a:cubicBezTo>
                <a:close/>
                <a:moveTo>
                  <a:pt x="114" y="128"/>
                </a:moveTo>
                <a:cubicBezTo>
                  <a:pt x="116" y="128"/>
                  <a:pt x="117" y="126"/>
                  <a:pt x="117" y="124"/>
                </a:cubicBezTo>
                <a:cubicBezTo>
                  <a:pt x="117" y="122"/>
                  <a:pt x="116" y="120"/>
                  <a:pt x="114" y="120"/>
                </a:cubicBezTo>
                <a:cubicBezTo>
                  <a:pt x="112" y="120"/>
                  <a:pt x="110" y="122"/>
                  <a:pt x="110" y="124"/>
                </a:cubicBezTo>
                <a:cubicBezTo>
                  <a:pt x="110" y="126"/>
                  <a:pt x="112" y="128"/>
                  <a:pt x="114" y="128"/>
                </a:cubicBezTo>
                <a:close/>
                <a:moveTo>
                  <a:pt x="134" y="129"/>
                </a:moveTo>
                <a:cubicBezTo>
                  <a:pt x="137" y="129"/>
                  <a:pt x="139" y="127"/>
                  <a:pt x="139" y="124"/>
                </a:cubicBezTo>
                <a:cubicBezTo>
                  <a:pt x="139" y="121"/>
                  <a:pt x="137" y="119"/>
                  <a:pt x="134" y="119"/>
                </a:cubicBezTo>
                <a:cubicBezTo>
                  <a:pt x="131" y="119"/>
                  <a:pt x="129" y="121"/>
                  <a:pt x="129" y="124"/>
                </a:cubicBezTo>
                <a:cubicBezTo>
                  <a:pt x="129" y="127"/>
                  <a:pt x="131" y="129"/>
                  <a:pt x="134" y="129"/>
                </a:cubicBezTo>
                <a:close/>
                <a:moveTo>
                  <a:pt x="155" y="130"/>
                </a:moveTo>
                <a:cubicBezTo>
                  <a:pt x="158" y="130"/>
                  <a:pt x="161" y="127"/>
                  <a:pt x="161" y="124"/>
                </a:cubicBezTo>
                <a:cubicBezTo>
                  <a:pt x="161" y="121"/>
                  <a:pt x="158" y="118"/>
                  <a:pt x="155" y="118"/>
                </a:cubicBezTo>
                <a:cubicBezTo>
                  <a:pt x="151" y="118"/>
                  <a:pt x="149" y="121"/>
                  <a:pt x="149" y="124"/>
                </a:cubicBezTo>
                <a:cubicBezTo>
                  <a:pt x="149" y="127"/>
                  <a:pt x="151" y="130"/>
                  <a:pt x="155" y="130"/>
                </a:cubicBezTo>
                <a:close/>
                <a:moveTo>
                  <a:pt x="175" y="131"/>
                </a:moveTo>
                <a:cubicBezTo>
                  <a:pt x="179" y="131"/>
                  <a:pt x="183" y="128"/>
                  <a:pt x="183" y="124"/>
                </a:cubicBezTo>
                <a:cubicBezTo>
                  <a:pt x="183" y="120"/>
                  <a:pt x="179" y="117"/>
                  <a:pt x="175" y="117"/>
                </a:cubicBezTo>
                <a:cubicBezTo>
                  <a:pt x="171" y="117"/>
                  <a:pt x="168" y="120"/>
                  <a:pt x="168" y="124"/>
                </a:cubicBezTo>
                <a:cubicBezTo>
                  <a:pt x="168" y="128"/>
                  <a:pt x="171" y="131"/>
                  <a:pt x="175" y="131"/>
                </a:cubicBezTo>
                <a:close/>
                <a:moveTo>
                  <a:pt x="196" y="133"/>
                </a:moveTo>
                <a:cubicBezTo>
                  <a:pt x="201" y="133"/>
                  <a:pt x="204" y="129"/>
                  <a:pt x="204" y="124"/>
                </a:cubicBezTo>
                <a:cubicBezTo>
                  <a:pt x="204" y="119"/>
                  <a:pt x="201" y="115"/>
                  <a:pt x="196" y="115"/>
                </a:cubicBezTo>
                <a:cubicBezTo>
                  <a:pt x="191" y="115"/>
                  <a:pt x="187" y="119"/>
                  <a:pt x="187" y="124"/>
                </a:cubicBezTo>
                <a:cubicBezTo>
                  <a:pt x="187" y="129"/>
                  <a:pt x="191" y="133"/>
                  <a:pt x="196" y="133"/>
                </a:cubicBezTo>
                <a:close/>
                <a:moveTo>
                  <a:pt x="216" y="133"/>
                </a:moveTo>
                <a:cubicBezTo>
                  <a:pt x="222" y="133"/>
                  <a:pt x="226" y="129"/>
                  <a:pt x="226" y="124"/>
                </a:cubicBezTo>
                <a:cubicBezTo>
                  <a:pt x="226" y="119"/>
                  <a:pt x="222" y="114"/>
                  <a:pt x="216" y="114"/>
                </a:cubicBezTo>
                <a:cubicBezTo>
                  <a:pt x="211" y="114"/>
                  <a:pt x="207" y="119"/>
                  <a:pt x="207" y="124"/>
                </a:cubicBezTo>
                <a:cubicBezTo>
                  <a:pt x="207" y="129"/>
                  <a:pt x="211" y="133"/>
                  <a:pt x="216" y="133"/>
                </a:cubicBezTo>
                <a:close/>
                <a:moveTo>
                  <a:pt x="237" y="134"/>
                </a:moveTo>
                <a:cubicBezTo>
                  <a:pt x="243" y="134"/>
                  <a:pt x="247" y="130"/>
                  <a:pt x="247" y="124"/>
                </a:cubicBezTo>
                <a:cubicBezTo>
                  <a:pt x="247" y="118"/>
                  <a:pt x="243" y="114"/>
                  <a:pt x="237" y="114"/>
                </a:cubicBezTo>
                <a:cubicBezTo>
                  <a:pt x="231" y="114"/>
                  <a:pt x="227" y="118"/>
                  <a:pt x="227" y="124"/>
                </a:cubicBezTo>
                <a:cubicBezTo>
                  <a:pt x="227" y="130"/>
                  <a:pt x="231" y="134"/>
                  <a:pt x="237" y="134"/>
                </a:cubicBezTo>
                <a:close/>
                <a:moveTo>
                  <a:pt x="258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8" y="113"/>
                </a:cubicBezTo>
                <a:cubicBezTo>
                  <a:pt x="252" y="113"/>
                  <a:pt x="247" y="118"/>
                  <a:pt x="247" y="124"/>
                </a:cubicBezTo>
                <a:cubicBezTo>
                  <a:pt x="247" y="130"/>
                  <a:pt x="252" y="134"/>
                  <a:pt x="258" y="134"/>
                </a:cubicBezTo>
                <a:close/>
                <a:moveTo>
                  <a:pt x="278" y="134"/>
                </a:moveTo>
                <a:cubicBezTo>
                  <a:pt x="284" y="134"/>
                  <a:pt x="288" y="130"/>
                  <a:pt x="288" y="124"/>
                </a:cubicBezTo>
                <a:cubicBezTo>
                  <a:pt x="288" y="118"/>
                  <a:pt x="284" y="114"/>
                  <a:pt x="278" y="114"/>
                </a:cubicBezTo>
                <a:cubicBezTo>
                  <a:pt x="273" y="114"/>
                  <a:pt x="268" y="118"/>
                  <a:pt x="268" y="124"/>
                </a:cubicBezTo>
                <a:cubicBezTo>
                  <a:pt x="268" y="130"/>
                  <a:pt x="273" y="134"/>
                  <a:pt x="278" y="134"/>
                </a:cubicBezTo>
                <a:close/>
                <a:moveTo>
                  <a:pt x="299" y="133"/>
                </a:moveTo>
                <a:cubicBezTo>
                  <a:pt x="304" y="133"/>
                  <a:pt x="308" y="129"/>
                  <a:pt x="308" y="124"/>
                </a:cubicBezTo>
                <a:cubicBezTo>
                  <a:pt x="308" y="119"/>
                  <a:pt x="304" y="114"/>
                  <a:pt x="299" y="114"/>
                </a:cubicBezTo>
                <a:cubicBezTo>
                  <a:pt x="293" y="114"/>
                  <a:pt x="289" y="119"/>
                  <a:pt x="289" y="124"/>
                </a:cubicBezTo>
                <a:cubicBezTo>
                  <a:pt x="289" y="129"/>
                  <a:pt x="293" y="133"/>
                  <a:pt x="299" y="133"/>
                </a:cubicBezTo>
                <a:close/>
                <a:moveTo>
                  <a:pt x="319" y="133"/>
                </a:moveTo>
                <a:cubicBezTo>
                  <a:pt x="324" y="133"/>
                  <a:pt x="328" y="129"/>
                  <a:pt x="328" y="124"/>
                </a:cubicBezTo>
                <a:cubicBezTo>
                  <a:pt x="328" y="119"/>
                  <a:pt x="324" y="115"/>
                  <a:pt x="319" y="115"/>
                </a:cubicBezTo>
                <a:cubicBezTo>
                  <a:pt x="315" y="115"/>
                  <a:pt x="311" y="119"/>
                  <a:pt x="311" y="124"/>
                </a:cubicBezTo>
                <a:cubicBezTo>
                  <a:pt x="311" y="129"/>
                  <a:pt x="315" y="133"/>
                  <a:pt x="319" y="133"/>
                </a:cubicBezTo>
                <a:close/>
                <a:moveTo>
                  <a:pt x="340" y="131"/>
                </a:moveTo>
                <a:cubicBezTo>
                  <a:pt x="344" y="131"/>
                  <a:pt x="347" y="128"/>
                  <a:pt x="347" y="124"/>
                </a:cubicBezTo>
                <a:cubicBezTo>
                  <a:pt x="347" y="120"/>
                  <a:pt x="344" y="117"/>
                  <a:pt x="340" y="117"/>
                </a:cubicBezTo>
                <a:cubicBezTo>
                  <a:pt x="336" y="117"/>
                  <a:pt x="333" y="120"/>
                  <a:pt x="333" y="124"/>
                </a:cubicBezTo>
                <a:cubicBezTo>
                  <a:pt x="333" y="128"/>
                  <a:pt x="336" y="131"/>
                  <a:pt x="340" y="131"/>
                </a:cubicBezTo>
                <a:close/>
                <a:moveTo>
                  <a:pt x="360" y="130"/>
                </a:moveTo>
                <a:cubicBezTo>
                  <a:pt x="364" y="130"/>
                  <a:pt x="367" y="127"/>
                  <a:pt x="367" y="124"/>
                </a:cubicBezTo>
                <a:cubicBezTo>
                  <a:pt x="367" y="121"/>
                  <a:pt x="364" y="118"/>
                  <a:pt x="360" y="118"/>
                </a:cubicBezTo>
                <a:cubicBezTo>
                  <a:pt x="357" y="118"/>
                  <a:pt x="354" y="121"/>
                  <a:pt x="354" y="124"/>
                </a:cubicBezTo>
                <a:cubicBezTo>
                  <a:pt x="354" y="127"/>
                  <a:pt x="357" y="130"/>
                  <a:pt x="360" y="130"/>
                </a:cubicBezTo>
                <a:close/>
                <a:moveTo>
                  <a:pt x="381" y="129"/>
                </a:moveTo>
                <a:cubicBezTo>
                  <a:pt x="384" y="129"/>
                  <a:pt x="386" y="127"/>
                  <a:pt x="386" y="124"/>
                </a:cubicBezTo>
                <a:cubicBezTo>
                  <a:pt x="386" y="121"/>
                  <a:pt x="384" y="119"/>
                  <a:pt x="381" y="119"/>
                </a:cubicBezTo>
                <a:cubicBezTo>
                  <a:pt x="378" y="119"/>
                  <a:pt x="376" y="121"/>
                  <a:pt x="376" y="124"/>
                </a:cubicBezTo>
                <a:cubicBezTo>
                  <a:pt x="376" y="127"/>
                  <a:pt x="378" y="129"/>
                  <a:pt x="381" y="129"/>
                </a:cubicBezTo>
                <a:close/>
                <a:moveTo>
                  <a:pt x="402" y="128"/>
                </a:moveTo>
                <a:cubicBezTo>
                  <a:pt x="404" y="128"/>
                  <a:pt x="405" y="126"/>
                  <a:pt x="405" y="124"/>
                </a:cubicBezTo>
                <a:cubicBezTo>
                  <a:pt x="405" y="122"/>
                  <a:pt x="404" y="120"/>
                  <a:pt x="402" y="120"/>
                </a:cubicBezTo>
                <a:cubicBezTo>
                  <a:pt x="400" y="120"/>
                  <a:pt x="398" y="122"/>
                  <a:pt x="398" y="124"/>
                </a:cubicBezTo>
                <a:cubicBezTo>
                  <a:pt x="398" y="126"/>
                  <a:pt x="400" y="128"/>
                  <a:pt x="402" y="128"/>
                </a:cubicBezTo>
                <a:close/>
                <a:moveTo>
                  <a:pt x="422" y="127"/>
                </a:moveTo>
                <a:cubicBezTo>
                  <a:pt x="424" y="127"/>
                  <a:pt x="425" y="125"/>
                  <a:pt x="425" y="124"/>
                </a:cubicBezTo>
                <a:cubicBezTo>
                  <a:pt x="425" y="122"/>
                  <a:pt x="424" y="121"/>
                  <a:pt x="422" y="121"/>
                </a:cubicBezTo>
                <a:cubicBezTo>
                  <a:pt x="421" y="121"/>
                  <a:pt x="419" y="122"/>
                  <a:pt x="419" y="124"/>
                </a:cubicBezTo>
                <a:cubicBezTo>
                  <a:pt x="419" y="125"/>
                  <a:pt x="421" y="127"/>
                  <a:pt x="422" y="127"/>
                </a:cubicBezTo>
                <a:close/>
                <a:moveTo>
                  <a:pt x="443" y="126"/>
                </a:move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4" y="122"/>
                  <a:pt x="443" y="122"/>
                </a:cubicBezTo>
                <a:cubicBezTo>
                  <a:pt x="442" y="122"/>
                  <a:pt x="441" y="123"/>
                  <a:pt x="441" y="124"/>
                </a:cubicBezTo>
                <a:cubicBezTo>
                  <a:pt x="441" y="125"/>
                  <a:pt x="442" y="126"/>
                  <a:pt x="443" y="126"/>
                </a:cubicBezTo>
                <a:close/>
                <a:moveTo>
                  <a:pt x="463" y="125"/>
                </a:moveTo>
                <a:cubicBezTo>
                  <a:pt x="464" y="125"/>
                  <a:pt x="464" y="125"/>
                  <a:pt x="464" y="124"/>
                </a:cubicBezTo>
                <a:cubicBezTo>
                  <a:pt x="464" y="123"/>
                  <a:pt x="464" y="123"/>
                  <a:pt x="463" y="123"/>
                </a:cubicBezTo>
                <a:cubicBezTo>
                  <a:pt x="463" y="123"/>
                  <a:pt x="462" y="123"/>
                  <a:pt x="462" y="124"/>
                </a:cubicBezTo>
                <a:cubicBezTo>
                  <a:pt x="462" y="125"/>
                  <a:pt x="463" y="125"/>
                  <a:pt x="463" y="125"/>
                </a:cubicBezTo>
                <a:close/>
                <a:moveTo>
                  <a:pt x="484" y="124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3" y="124"/>
                  <a:pt x="483" y="124"/>
                </a:cubicBezTo>
                <a:cubicBezTo>
                  <a:pt x="483" y="124"/>
                  <a:pt x="484" y="124"/>
                  <a:pt x="484" y="124"/>
                </a:cubicBezTo>
                <a:close/>
                <a:moveTo>
                  <a:pt x="504" y="124"/>
                </a:moveTo>
                <a:cubicBezTo>
                  <a:pt x="504" y="124"/>
                  <a:pt x="505" y="124"/>
                  <a:pt x="505" y="124"/>
                </a:cubicBezTo>
                <a:cubicBezTo>
                  <a:pt x="505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lose/>
                <a:moveTo>
                  <a:pt x="0" y="145"/>
                </a:moveTo>
                <a:cubicBezTo>
                  <a:pt x="1" y="145"/>
                  <a:pt x="1" y="145"/>
                  <a:pt x="1" y="145"/>
                </a:cubicBezTo>
                <a:cubicBezTo>
                  <a:pt x="1" y="144"/>
                  <a:pt x="1" y="144"/>
                  <a:pt x="0" y="144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1" y="145"/>
                </a:moveTo>
                <a:cubicBezTo>
                  <a:pt x="21" y="145"/>
                  <a:pt x="22" y="145"/>
                  <a:pt x="22" y="145"/>
                </a:cubicBezTo>
                <a:cubicBezTo>
                  <a:pt x="22" y="144"/>
                  <a:pt x="21" y="144"/>
                  <a:pt x="21" y="144"/>
                </a:cubicBezTo>
                <a:cubicBezTo>
                  <a:pt x="21" y="144"/>
                  <a:pt x="20" y="144"/>
                  <a:pt x="20" y="145"/>
                </a:cubicBezTo>
                <a:cubicBezTo>
                  <a:pt x="20" y="145"/>
                  <a:pt x="21" y="145"/>
                  <a:pt x="21" y="145"/>
                </a:cubicBezTo>
                <a:close/>
                <a:moveTo>
                  <a:pt x="42" y="146"/>
                </a:moveTo>
                <a:cubicBezTo>
                  <a:pt x="42" y="146"/>
                  <a:pt x="43" y="145"/>
                  <a:pt x="43" y="145"/>
                </a:cubicBezTo>
                <a:cubicBezTo>
                  <a:pt x="43" y="144"/>
                  <a:pt x="42" y="143"/>
                  <a:pt x="42" y="143"/>
                </a:cubicBezTo>
                <a:cubicBezTo>
                  <a:pt x="41" y="143"/>
                  <a:pt x="40" y="144"/>
                  <a:pt x="40" y="145"/>
                </a:cubicBezTo>
                <a:cubicBezTo>
                  <a:pt x="40" y="145"/>
                  <a:pt x="41" y="146"/>
                  <a:pt x="42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5"/>
                </a:cubicBezTo>
                <a:cubicBezTo>
                  <a:pt x="64" y="143"/>
                  <a:pt x="63" y="142"/>
                  <a:pt x="62" y="142"/>
                </a:cubicBezTo>
                <a:cubicBezTo>
                  <a:pt x="61" y="142"/>
                  <a:pt x="60" y="143"/>
                  <a:pt x="60" y="145"/>
                </a:cubicBezTo>
                <a:cubicBezTo>
                  <a:pt x="60" y="146"/>
                  <a:pt x="61" y="147"/>
                  <a:pt x="62" y="147"/>
                </a:cubicBezTo>
                <a:close/>
                <a:moveTo>
                  <a:pt x="83" y="148"/>
                </a:moveTo>
                <a:cubicBezTo>
                  <a:pt x="85" y="148"/>
                  <a:pt x="86" y="146"/>
                  <a:pt x="86" y="145"/>
                </a:cubicBezTo>
                <a:cubicBezTo>
                  <a:pt x="86" y="143"/>
                  <a:pt x="85" y="141"/>
                  <a:pt x="83" y="141"/>
                </a:cubicBezTo>
                <a:cubicBezTo>
                  <a:pt x="81" y="141"/>
                  <a:pt x="79" y="143"/>
                  <a:pt x="79" y="145"/>
                </a:cubicBezTo>
                <a:cubicBezTo>
                  <a:pt x="79" y="146"/>
                  <a:pt x="81" y="148"/>
                  <a:pt x="83" y="148"/>
                </a:cubicBezTo>
                <a:close/>
                <a:moveTo>
                  <a:pt x="103" y="149"/>
                </a:moveTo>
                <a:cubicBezTo>
                  <a:pt x="106" y="149"/>
                  <a:pt x="108" y="147"/>
                  <a:pt x="108" y="145"/>
                </a:cubicBezTo>
                <a:cubicBezTo>
                  <a:pt x="108" y="142"/>
                  <a:pt x="106" y="140"/>
                  <a:pt x="103" y="140"/>
                </a:cubicBezTo>
                <a:cubicBezTo>
                  <a:pt x="101" y="140"/>
                  <a:pt x="99" y="142"/>
                  <a:pt x="99" y="145"/>
                </a:cubicBezTo>
                <a:cubicBezTo>
                  <a:pt x="99" y="147"/>
                  <a:pt x="101" y="149"/>
                  <a:pt x="103" y="149"/>
                </a:cubicBezTo>
                <a:close/>
                <a:moveTo>
                  <a:pt x="124" y="150"/>
                </a:moveTo>
                <a:cubicBezTo>
                  <a:pt x="127" y="150"/>
                  <a:pt x="130" y="148"/>
                  <a:pt x="130" y="145"/>
                </a:cubicBezTo>
                <a:cubicBezTo>
                  <a:pt x="130" y="141"/>
                  <a:pt x="127" y="139"/>
                  <a:pt x="124" y="139"/>
                </a:cubicBezTo>
                <a:cubicBezTo>
                  <a:pt x="121" y="139"/>
                  <a:pt x="118" y="141"/>
                  <a:pt x="118" y="145"/>
                </a:cubicBezTo>
                <a:cubicBezTo>
                  <a:pt x="118" y="148"/>
                  <a:pt x="121" y="150"/>
                  <a:pt x="124" y="150"/>
                </a:cubicBezTo>
                <a:close/>
                <a:moveTo>
                  <a:pt x="144" y="152"/>
                </a:moveTo>
                <a:cubicBezTo>
                  <a:pt x="148" y="152"/>
                  <a:pt x="152" y="149"/>
                  <a:pt x="152" y="145"/>
                </a:cubicBezTo>
                <a:cubicBezTo>
                  <a:pt x="152" y="141"/>
                  <a:pt x="148" y="137"/>
                  <a:pt x="144" y="137"/>
                </a:cubicBezTo>
                <a:cubicBezTo>
                  <a:pt x="140" y="137"/>
                  <a:pt x="137" y="141"/>
                  <a:pt x="137" y="145"/>
                </a:cubicBezTo>
                <a:cubicBezTo>
                  <a:pt x="137" y="149"/>
                  <a:pt x="140" y="152"/>
                  <a:pt x="144" y="152"/>
                </a:cubicBezTo>
                <a:close/>
                <a:moveTo>
                  <a:pt x="165" y="153"/>
                </a:moveTo>
                <a:cubicBezTo>
                  <a:pt x="170" y="153"/>
                  <a:pt x="174" y="149"/>
                  <a:pt x="174" y="145"/>
                </a:cubicBezTo>
                <a:cubicBezTo>
                  <a:pt x="174" y="140"/>
                  <a:pt x="170" y="136"/>
                  <a:pt x="165" y="136"/>
                </a:cubicBezTo>
                <a:cubicBezTo>
                  <a:pt x="160" y="136"/>
                  <a:pt x="156" y="140"/>
                  <a:pt x="156" y="145"/>
                </a:cubicBezTo>
                <a:cubicBezTo>
                  <a:pt x="156" y="149"/>
                  <a:pt x="160" y="153"/>
                  <a:pt x="165" y="153"/>
                </a:cubicBezTo>
                <a:close/>
                <a:moveTo>
                  <a:pt x="186" y="155"/>
                </a:moveTo>
                <a:cubicBezTo>
                  <a:pt x="191" y="155"/>
                  <a:pt x="196" y="150"/>
                  <a:pt x="196" y="145"/>
                </a:cubicBezTo>
                <a:cubicBezTo>
                  <a:pt x="196" y="139"/>
                  <a:pt x="191" y="134"/>
                  <a:pt x="186" y="134"/>
                </a:cubicBezTo>
                <a:cubicBezTo>
                  <a:pt x="180" y="134"/>
                  <a:pt x="175" y="139"/>
                  <a:pt x="175" y="145"/>
                </a:cubicBezTo>
                <a:cubicBezTo>
                  <a:pt x="175" y="150"/>
                  <a:pt x="180" y="155"/>
                  <a:pt x="186" y="155"/>
                </a:cubicBezTo>
                <a:close/>
                <a:moveTo>
                  <a:pt x="206" y="155"/>
                </a:moveTo>
                <a:cubicBezTo>
                  <a:pt x="212" y="155"/>
                  <a:pt x="217" y="150"/>
                  <a:pt x="217" y="145"/>
                </a:cubicBezTo>
                <a:cubicBezTo>
                  <a:pt x="217" y="139"/>
                  <a:pt x="212" y="134"/>
                  <a:pt x="206" y="134"/>
                </a:cubicBezTo>
                <a:cubicBezTo>
                  <a:pt x="200" y="134"/>
                  <a:pt x="196" y="139"/>
                  <a:pt x="196" y="145"/>
                </a:cubicBezTo>
                <a:cubicBezTo>
                  <a:pt x="196" y="150"/>
                  <a:pt x="200" y="155"/>
                  <a:pt x="206" y="155"/>
                </a:cubicBezTo>
                <a:close/>
                <a:moveTo>
                  <a:pt x="227" y="155"/>
                </a:moveTo>
                <a:cubicBezTo>
                  <a:pt x="233" y="155"/>
                  <a:pt x="237" y="150"/>
                  <a:pt x="237" y="145"/>
                </a:cubicBezTo>
                <a:cubicBezTo>
                  <a:pt x="237" y="139"/>
                  <a:pt x="233" y="134"/>
                  <a:pt x="227" y="134"/>
                </a:cubicBezTo>
                <a:cubicBezTo>
                  <a:pt x="221" y="134"/>
                  <a:pt x="216" y="139"/>
                  <a:pt x="216" y="145"/>
                </a:cubicBezTo>
                <a:cubicBezTo>
                  <a:pt x="216" y="150"/>
                  <a:pt x="221" y="155"/>
                  <a:pt x="227" y="155"/>
                </a:cubicBezTo>
                <a:close/>
                <a:moveTo>
                  <a:pt x="247" y="155"/>
                </a:moveTo>
                <a:cubicBezTo>
                  <a:pt x="253" y="155"/>
                  <a:pt x="258" y="150"/>
                  <a:pt x="258" y="145"/>
                </a:cubicBezTo>
                <a:cubicBezTo>
                  <a:pt x="258" y="139"/>
                  <a:pt x="253" y="134"/>
                  <a:pt x="247" y="134"/>
                </a:cubicBezTo>
                <a:cubicBezTo>
                  <a:pt x="241" y="134"/>
                  <a:pt x="237" y="139"/>
                  <a:pt x="237" y="145"/>
                </a:cubicBezTo>
                <a:cubicBezTo>
                  <a:pt x="237" y="150"/>
                  <a:pt x="241" y="155"/>
                  <a:pt x="247" y="155"/>
                </a:cubicBezTo>
                <a:close/>
                <a:moveTo>
                  <a:pt x="268" y="155"/>
                </a:moveTo>
                <a:cubicBezTo>
                  <a:pt x="274" y="155"/>
                  <a:pt x="279" y="150"/>
                  <a:pt x="279" y="145"/>
                </a:cubicBezTo>
                <a:cubicBezTo>
                  <a:pt x="279" y="139"/>
                  <a:pt x="274" y="134"/>
                  <a:pt x="268" y="134"/>
                </a:cubicBezTo>
                <a:cubicBezTo>
                  <a:pt x="262" y="134"/>
                  <a:pt x="257" y="139"/>
                  <a:pt x="257" y="145"/>
                </a:cubicBezTo>
                <a:cubicBezTo>
                  <a:pt x="257" y="150"/>
                  <a:pt x="262" y="155"/>
                  <a:pt x="268" y="155"/>
                </a:cubicBezTo>
                <a:close/>
                <a:moveTo>
                  <a:pt x="288" y="155"/>
                </a:moveTo>
                <a:cubicBezTo>
                  <a:pt x="294" y="155"/>
                  <a:pt x="299" y="150"/>
                  <a:pt x="299" y="145"/>
                </a:cubicBezTo>
                <a:cubicBezTo>
                  <a:pt x="299" y="139"/>
                  <a:pt x="294" y="134"/>
                  <a:pt x="288" y="134"/>
                </a:cubicBezTo>
                <a:cubicBezTo>
                  <a:pt x="283" y="134"/>
                  <a:pt x="278" y="139"/>
                  <a:pt x="278" y="145"/>
                </a:cubicBezTo>
                <a:cubicBezTo>
                  <a:pt x="278" y="150"/>
                  <a:pt x="283" y="155"/>
                  <a:pt x="288" y="155"/>
                </a:cubicBezTo>
                <a:close/>
                <a:moveTo>
                  <a:pt x="309" y="155"/>
                </a:moveTo>
                <a:cubicBezTo>
                  <a:pt x="315" y="155"/>
                  <a:pt x="319" y="150"/>
                  <a:pt x="319" y="145"/>
                </a:cubicBezTo>
                <a:cubicBezTo>
                  <a:pt x="319" y="139"/>
                  <a:pt x="315" y="134"/>
                  <a:pt x="309" y="134"/>
                </a:cubicBezTo>
                <a:cubicBezTo>
                  <a:pt x="303" y="134"/>
                  <a:pt x="299" y="139"/>
                  <a:pt x="299" y="145"/>
                </a:cubicBezTo>
                <a:cubicBezTo>
                  <a:pt x="299" y="150"/>
                  <a:pt x="303" y="155"/>
                  <a:pt x="309" y="155"/>
                </a:cubicBezTo>
                <a:close/>
                <a:moveTo>
                  <a:pt x="330" y="153"/>
                </a:moveTo>
                <a:cubicBezTo>
                  <a:pt x="334" y="153"/>
                  <a:pt x="338" y="149"/>
                  <a:pt x="338" y="145"/>
                </a:cubicBezTo>
                <a:cubicBezTo>
                  <a:pt x="338" y="140"/>
                  <a:pt x="334" y="136"/>
                  <a:pt x="330" y="136"/>
                </a:cubicBezTo>
                <a:cubicBezTo>
                  <a:pt x="325" y="136"/>
                  <a:pt x="321" y="140"/>
                  <a:pt x="321" y="145"/>
                </a:cubicBezTo>
                <a:cubicBezTo>
                  <a:pt x="321" y="149"/>
                  <a:pt x="325" y="153"/>
                  <a:pt x="330" y="153"/>
                </a:cubicBezTo>
                <a:close/>
                <a:moveTo>
                  <a:pt x="350" y="152"/>
                </a:moveTo>
                <a:cubicBezTo>
                  <a:pt x="354" y="152"/>
                  <a:pt x="357" y="149"/>
                  <a:pt x="357" y="145"/>
                </a:cubicBezTo>
                <a:cubicBezTo>
                  <a:pt x="357" y="141"/>
                  <a:pt x="354" y="137"/>
                  <a:pt x="350" y="137"/>
                </a:cubicBezTo>
                <a:cubicBezTo>
                  <a:pt x="346" y="137"/>
                  <a:pt x="343" y="141"/>
                  <a:pt x="343" y="145"/>
                </a:cubicBezTo>
                <a:cubicBezTo>
                  <a:pt x="343" y="149"/>
                  <a:pt x="346" y="152"/>
                  <a:pt x="350" y="152"/>
                </a:cubicBezTo>
                <a:close/>
                <a:moveTo>
                  <a:pt x="371" y="150"/>
                </a:moveTo>
                <a:cubicBezTo>
                  <a:pt x="374" y="150"/>
                  <a:pt x="377" y="148"/>
                  <a:pt x="377" y="145"/>
                </a:cubicBezTo>
                <a:cubicBezTo>
                  <a:pt x="377" y="141"/>
                  <a:pt x="374" y="139"/>
                  <a:pt x="371" y="139"/>
                </a:cubicBezTo>
                <a:cubicBezTo>
                  <a:pt x="368" y="139"/>
                  <a:pt x="365" y="141"/>
                  <a:pt x="365" y="145"/>
                </a:cubicBezTo>
                <a:cubicBezTo>
                  <a:pt x="365" y="148"/>
                  <a:pt x="368" y="150"/>
                  <a:pt x="371" y="150"/>
                </a:cubicBezTo>
                <a:close/>
                <a:moveTo>
                  <a:pt x="391" y="149"/>
                </a:moveTo>
                <a:cubicBezTo>
                  <a:pt x="394" y="149"/>
                  <a:pt x="396" y="147"/>
                  <a:pt x="396" y="145"/>
                </a:cubicBezTo>
                <a:cubicBezTo>
                  <a:pt x="396" y="142"/>
                  <a:pt x="394" y="140"/>
                  <a:pt x="391" y="140"/>
                </a:cubicBezTo>
                <a:cubicBezTo>
                  <a:pt x="389" y="140"/>
                  <a:pt x="387" y="142"/>
                  <a:pt x="387" y="145"/>
                </a:cubicBezTo>
                <a:cubicBezTo>
                  <a:pt x="387" y="147"/>
                  <a:pt x="389" y="149"/>
                  <a:pt x="391" y="149"/>
                </a:cubicBezTo>
                <a:close/>
                <a:moveTo>
                  <a:pt x="412" y="148"/>
                </a:moveTo>
                <a:cubicBezTo>
                  <a:pt x="414" y="148"/>
                  <a:pt x="415" y="146"/>
                  <a:pt x="415" y="145"/>
                </a:cubicBezTo>
                <a:cubicBezTo>
                  <a:pt x="415" y="143"/>
                  <a:pt x="414" y="141"/>
                  <a:pt x="412" y="141"/>
                </a:cubicBezTo>
                <a:cubicBezTo>
                  <a:pt x="410" y="141"/>
                  <a:pt x="409" y="143"/>
                  <a:pt x="409" y="145"/>
                </a:cubicBezTo>
                <a:cubicBezTo>
                  <a:pt x="409" y="146"/>
                  <a:pt x="410" y="148"/>
                  <a:pt x="412" y="148"/>
                </a:cubicBezTo>
                <a:close/>
                <a:moveTo>
                  <a:pt x="432" y="147"/>
                </a:moveTo>
                <a:cubicBezTo>
                  <a:pt x="434" y="147"/>
                  <a:pt x="435" y="146"/>
                  <a:pt x="435" y="145"/>
                </a:cubicBezTo>
                <a:cubicBezTo>
                  <a:pt x="435" y="143"/>
                  <a:pt x="434" y="142"/>
                  <a:pt x="432" y="142"/>
                </a:cubicBezTo>
                <a:cubicBezTo>
                  <a:pt x="431" y="142"/>
                  <a:pt x="430" y="143"/>
                  <a:pt x="430" y="145"/>
                </a:cubicBezTo>
                <a:cubicBezTo>
                  <a:pt x="430" y="146"/>
                  <a:pt x="431" y="147"/>
                  <a:pt x="432" y="147"/>
                </a:cubicBezTo>
                <a:close/>
                <a:moveTo>
                  <a:pt x="453" y="146"/>
                </a:moveTo>
                <a:cubicBezTo>
                  <a:pt x="454" y="146"/>
                  <a:pt x="454" y="145"/>
                  <a:pt x="454" y="145"/>
                </a:cubicBezTo>
                <a:cubicBezTo>
                  <a:pt x="454" y="144"/>
                  <a:pt x="454" y="143"/>
                  <a:pt x="453" y="143"/>
                </a:cubicBezTo>
                <a:cubicBezTo>
                  <a:pt x="452" y="143"/>
                  <a:pt x="452" y="144"/>
                  <a:pt x="452" y="145"/>
                </a:cubicBezTo>
                <a:cubicBezTo>
                  <a:pt x="452" y="145"/>
                  <a:pt x="452" y="146"/>
                  <a:pt x="453" y="146"/>
                </a:cubicBezTo>
                <a:close/>
                <a:moveTo>
                  <a:pt x="474" y="145"/>
                </a:moveTo>
                <a:cubicBezTo>
                  <a:pt x="474" y="145"/>
                  <a:pt x="474" y="145"/>
                  <a:pt x="474" y="145"/>
                </a:cubicBezTo>
                <a:cubicBezTo>
                  <a:pt x="474" y="144"/>
                  <a:pt x="474" y="144"/>
                  <a:pt x="474" y="144"/>
                </a:cubicBezTo>
                <a:cubicBezTo>
                  <a:pt x="473" y="144"/>
                  <a:pt x="473" y="144"/>
                  <a:pt x="473" y="145"/>
                </a:cubicBezTo>
                <a:cubicBezTo>
                  <a:pt x="473" y="145"/>
                  <a:pt x="473" y="145"/>
                  <a:pt x="474" y="145"/>
                </a:cubicBezTo>
                <a:close/>
                <a:moveTo>
                  <a:pt x="494" y="145"/>
                </a:moveTo>
                <a:cubicBezTo>
                  <a:pt x="494" y="145"/>
                  <a:pt x="494" y="145"/>
                  <a:pt x="494" y="145"/>
                </a:cubicBezTo>
                <a:cubicBezTo>
                  <a:pt x="494" y="144"/>
                  <a:pt x="494" y="144"/>
                  <a:pt x="494" y="144"/>
                </a:cubicBezTo>
                <a:cubicBezTo>
                  <a:pt x="494" y="144"/>
                  <a:pt x="494" y="144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lose/>
                <a:moveTo>
                  <a:pt x="11" y="165"/>
                </a:move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lose/>
                <a:moveTo>
                  <a:pt x="31" y="166"/>
                </a:moveTo>
                <a:cubicBezTo>
                  <a:pt x="32" y="166"/>
                  <a:pt x="32" y="166"/>
                  <a:pt x="32" y="165"/>
                </a:cubicBezTo>
                <a:cubicBezTo>
                  <a:pt x="32" y="165"/>
                  <a:pt x="32" y="164"/>
                  <a:pt x="31" y="164"/>
                </a:cubicBezTo>
                <a:cubicBezTo>
                  <a:pt x="31" y="164"/>
                  <a:pt x="31" y="165"/>
                  <a:pt x="31" y="165"/>
                </a:cubicBezTo>
                <a:cubicBezTo>
                  <a:pt x="31" y="166"/>
                  <a:pt x="31" y="166"/>
                  <a:pt x="31" y="166"/>
                </a:cubicBezTo>
                <a:close/>
                <a:moveTo>
                  <a:pt x="52" y="167"/>
                </a:moveTo>
                <a:cubicBezTo>
                  <a:pt x="53" y="167"/>
                  <a:pt x="53" y="166"/>
                  <a:pt x="53" y="165"/>
                </a:cubicBezTo>
                <a:cubicBezTo>
                  <a:pt x="53" y="164"/>
                  <a:pt x="53" y="164"/>
                  <a:pt x="52" y="164"/>
                </a:cubicBezTo>
                <a:cubicBezTo>
                  <a:pt x="51" y="164"/>
                  <a:pt x="50" y="164"/>
                  <a:pt x="50" y="165"/>
                </a:cubicBezTo>
                <a:cubicBezTo>
                  <a:pt x="50" y="166"/>
                  <a:pt x="51" y="167"/>
                  <a:pt x="52" y="167"/>
                </a:cubicBezTo>
                <a:close/>
                <a:moveTo>
                  <a:pt x="72" y="168"/>
                </a:moveTo>
                <a:cubicBezTo>
                  <a:pt x="74" y="168"/>
                  <a:pt x="75" y="166"/>
                  <a:pt x="75" y="165"/>
                </a:cubicBezTo>
                <a:cubicBezTo>
                  <a:pt x="75" y="164"/>
                  <a:pt x="74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8"/>
                  <a:pt x="72" y="168"/>
                </a:cubicBezTo>
                <a:close/>
                <a:moveTo>
                  <a:pt x="93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3"/>
                  <a:pt x="95" y="162"/>
                  <a:pt x="93" y="162"/>
                </a:cubicBezTo>
                <a:cubicBezTo>
                  <a:pt x="91" y="162"/>
                  <a:pt x="89" y="163"/>
                  <a:pt x="89" y="165"/>
                </a:cubicBezTo>
                <a:cubicBezTo>
                  <a:pt x="89" y="167"/>
                  <a:pt x="91" y="169"/>
                  <a:pt x="93" y="169"/>
                </a:cubicBezTo>
                <a:close/>
                <a:moveTo>
                  <a:pt x="114" y="170"/>
                </a:moveTo>
                <a:cubicBezTo>
                  <a:pt x="116" y="170"/>
                  <a:pt x="119" y="168"/>
                  <a:pt x="119" y="165"/>
                </a:cubicBezTo>
                <a:cubicBezTo>
                  <a:pt x="119" y="162"/>
                  <a:pt x="116" y="160"/>
                  <a:pt x="114" y="160"/>
                </a:cubicBezTo>
                <a:cubicBezTo>
                  <a:pt x="111" y="160"/>
                  <a:pt x="109" y="162"/>
                  <a:pt x="109" y="165"/>
                </a:cubicBezTo>
                <a:cubicBezTo>
                  <a:pt x="109" y="168"/>
                  <a:pt x="111" y="170"/>
                  <a:pt x="114" y="170"/>
                </a:cubicBezTo>
                <a:close/>
                <a:moveTo>
                  <a:pt x="134" y="172"/>
                </a:moveTo>
                <a:cubicBezTo>
                  <a:pt x="138" y="172"/>
                  <a:pt x="141" y="169"/>
                  <a:pt x="141" y="165"/>
                </a:cubicBezTo>
                <a:cubicBezTo>
                  <a:pt x="141" y="162"/>
                  <a:pt x="138" y="159"/>
                  <a:pt x="134" y="159"/>
                </a:cubicBezTo>
                <a:cubicBezTo>
                  <a:pt x="131" y="159"/>
                  <a:pt x="128" y="162"/>
                  <a:pt x="128" y="165"/>
                </a:cubicBezTo>
                <a:cubicBezTo>
                  <a:pt x="128" y="169"/>
                  <a:pt x="131" y="172"/>
                  <a:pt x="134" y="172"/>
                </a:cubicBezTo>
                <a:close/>
                <a:moveTo>
                  <a:pt x="155" y="173"/>
                </a:moveTo>
                <a:cubicBezTo>
                  <a:pt x="159" y="173"/>
                  <a:pt x="163" y="170"/>
                  <a:pt x="163" y="165"/>
                </a:cubicBezTo>
                <a:cubicBezTo>
                  <a:pt x="163" y="161"/>
                  <a:pt x="159" y="157"/>
                  <a:pt x="155" y="157"/>
                </a:cubicBezTo>
                <a:cubicBezTo>
                  <a:pt x="150" y="157"/>
                  <a:pt x="147" y="161"/>
                  <a:pt x="147" y="165"/>
                </a:cubicBezTo>
                <a:cubicBezTo>
                  <a:pt x="147" y="170"/>
                  <a:pt x="150" y="173"/>
                  <a:pt x="155" y="173"/>
                </a:cubicBezTo>
                <a:close/>
                <a:moveTo>
                  <a:pt x="175" y="175"/>
                </a:moveTo>
                <a:cubicBezTo>
                  <a:pt x="181" y="175"/>
                  <a:pt x="185" y="171"/>
                  <a:pt x="185" y="165"/>
                </a:cubicBezTo>
                <a:cubicBezTo>
                  <a:pt x="185" y="160"/>
                  <a:pt x="181" y="155"/>
                  <a:pt x="175" y="155"/>
                </a:cubicBezTo>
                <a:cubicBezTo>
                  <a:pt x="170" y="155"/>
                  <a:pt x="166" y="160"/>
                  <a:pt x="166" y="165"/>
                </a:cubicBezTo>
                <a:cubicBezTo>
                  <a:pt x="166" y="171"/>
                  <a:pt x="170" y="175"/>
                  <a:pt x="175" y="175"/>
                </a:cubicBezTo>
                <a:close/>
                <a:moveTo>
                  <a:pt x="196" y="176"/>
                </a:moveTo>
                <a:cubicBezTo>
                  <a:pt x="202" y="176"/>
                  <a:pt x="207" y="171"/>
                  <a:pt x="207" y="165"/>
                </a:cubicBezTo>
                <a:cubicBezTo>
                  <a:pt x="207" y="159"/>
                  <a:pt x="202" y="155"/>
                  <a:pt x="196" y="155"/>
                </a:cubicBezTo>
                <a:cubicBezTo>
                  <a:pt x="190" y="155"/>
                  <a:pt x="185" y="159"/>
                  <a:pt x="185" y="165"/>
                </a:cubicBezTo>
                <a:cubicBezTo>
                  <a:pt x="185" y="171"/>
                  <a:pt x="190" y="176"/>
                  <a:pt x="196" y="176"/>
                </a:cubicBezTo>
                <a:close/>
                <a:moveTo>
                  <a:pt x="216" y="176"/>
                </a:moveTo>
                <a:cubicBezTo>
                  <a:pt x="222" y="176"/>
                  <a:pt x="227" y="171"/>
                  <a:pt x="227" y="165"/>
                </a:cubicBezTo>
                <a:cubicBezTo>
                  <a:pt x="227" y="159"/>
                  <a:pt x="222" y="155"/>
                  <a:pt x="216" y="155"/>
                </a:cubicBezTo>
                <a:cubicBezTo>
                  <a:pt x="211" y="155"/>
                  <a:pt x="206" y="159"/>
                  <a:pt x="206" y="165"/>
                </a:cubicBezTo>
                <a:cubicBezTo>
                  <a:pt x="206" y="171"/>
                  <a:pt x="211" y="176"/>
                  <a:pt x="216" y="176"/>
                </a:cubicBezTo>
                <a:close/>
                <a:moveTo>
                  <a:pt x="237" y="176"/>
                </a:moveTo>
                <a:cubicBezTo>
                  <a:pt x="243" y="176"/>
                  <a:pt x="248" y="171"/>
                  <a:pt x="248" y="165"/>
                </a:cubicBezTo>
                <a:cubicBezTo>
                  <a:pt x="248" y="159"/>
                  <a:pt x="243" y="155"/>
                  <a:pt x="237" y="155"/>
                </a:cubicBezTo>
                <a:cubicBezTo>
                  <a:pt x="231" y="155"/>
                  <a:pt x="226" y="159"/>
                  <a:pt x="226" y="165"/>
                </a:cubicBezTo>
                <a:cubicBezTo>
                  <a:pt x="226" y="171"/>
                  <a:pt x="231" y="176"/>
                  <a:pt x="237" y="176"/>
                </a:cubicBezTo>
                <a:close/>
                <a:moveTo>
                  <a:pt x="258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5"/>
                  <a:pt x="258" y="155"/>
                </a:cubicBezTo>
                <a:cubicBezTo>
                  <a:pt x="252" y="155"/>
                  <a:pt x="247" y="159"/>
                  <a:pt x="247" y="165"/>
                </a:cubicBezTo>
                <a:cubicBezTo>
                  <a:pt x="247" y="171"/>
                  <a:pt x="252" y="176"/>
                  <a:pt x="258" y="176"/>
                </a:cubicBezTo>
                <a:close/>
                <a:moveTo>
                  <a:pt x="278" y="176"/>
                </a:moveTo>
                <a:cubicBezTo>
                  <a:pt x="284" y="176"/>
                  <a:pt x="289" y="171"/>
                  <a:pt x="289" y="165"/>
                </a:cubicBezTo>
                <a:cubicBezTo>
                  <a:pt x="289" y="159"/>
                  <a:pt x="284" y="155"/>
                  <a:pt x="278" y="155"/>
                </a:cubicBezTo>
                <a:cubicBezTo>
                  <a:pt x="272" y="155"/>
                  <a:pt x="268" y="159"/>
                  <a:pt x="268" y="165"/>
                </a:cubicBezTo>
                <a:cubicBezTo>
                  <a:pt x="268" y="171"/>
                  <a:pt x="272" y="176"/>
                  <a:pt x="278" y="176"/>
                </a:cubicBezTo>
                <a:close/>
                <a:moveTo>
                  <a:pt x="299" y="176"/>
                </a:moveTo>
                <a:cubicBezTo>
                  <a:pt x="305" y="176"/>
                  <a:pt x="309" y="171"/>
                  <a:pt x="309" y="165"/>
                </a:cubicBezTo>
                <a:cubicBezTo>
                  <a:pt x="309" y="159"/>
                  <a:pt x="305" y="155"/>
                  <a:pt x="299" y="155"/>
                </a:cubicBezTo>
                <a:cubicBezTo>
                  <a:pt x="293" y="155"/>
                  <a:pt x="288" y="159"/>
                  <a:pt x="288" y="165"/>
                </a:cubicBezTo>
                <a:cubicBezTo>
                  <a:pt x="288" y="171"/>
                  <a:pt x="293" y="176"/>
                  <a:pt x="299" y="176"/>
                </a:cubicBezTo>
                <a:close/>
                <a:moveTo>
                  <a:pt x="319" y="176"/>
                </a:moveTo>
                <a:cubicBezTo>
                  <a:pt x="325" y="176"/>
                  <a:pt x="330" y="171"/>
                  <a:pt x="330" y="165"/>
                </a:cubicBezTo>
                <a:cubicBezTo>
                  <a:pt x="330" y="159"/>
                  <a:pt x="325" y="155"/>
                  <a:pt x="319" y="155"/>
                </a:cubicBezTo>
                <a:cubicBezTo>
                  <a:pt x="313" y="155"/>
                  <a:pt x="309" y="159"/>
                  <a:pt x="309" y="165"/>
                </a:cubicBezTo>
                <a:cubicBezTo>
                  <a:pt x="309" y="171"/>
                  <a:pt x="313" y="176"/>
                  <a:pt x="319" y="176"/>
                </a:cubicBezTo>
                <a:close/>
                <a:moveTo>
                  <a:pt x="340" y="175"/>
                </a:moveTo>
                <a:cubicBezTo>
                  <a:pt x="345" y="175"/>
                  <a:pt x="350" y="171"/>
                  <a:pt x="350" y="165"/>
                </a:cubicBezTo>
                <a:cubicBezTo>
                  <a:pt x="350" y="160"/>
                  <a:pt x="345" y="155"/>
                  <a:pt x="340" y="155"/>
                </a:cubicBezTo>
                <a:cubicBezTo>
                  <a:pt x="334" y="155"/>
                  <a:pt x="330" y="160"/>
                  <a:pt x="330" y="165"/>
                </a:cubicBezTo>
                <a:cubicBezTo>
                  <a:pt x="330" y="171"/>
                  <a:pt x="334" y="175"/>
                  <a:pt x="340" y="175"/>
                </a:cubicBezTo>
                <a:close/>
                <a:moveTo>
                  <a:pt x="360" y="173"/>
                </a:moveTo>
                <a:cubicBezTo>
                  <a:pt x="365" y="173"/>
                  <a:pt x="369" y="170"/>
                  <a:pt x="369" y="165"/>
                </a:cubicBezTo>
                <a:cubicBezTo>
                  <a:pt x="369" y="161"/>
                  <a:pt x="365" y="157"/>
                  <a:pt x="360" y="157"/>
                </a:cubicBezTo>
                <a:cubicBezTo>
                  <a:pt x="356" y="157"/>
                  <a:pt x="352" y="161"/>
                  <a:pt x="352" y="165"/>
                </a:cubicBezTo>
                <a:cubicBezTo>
                  <a:pt x="352" y="170"/>
                  <a:pt x="356" y="173"/>
                  <a:pt x="360" y="173"/>
                </a:cubicBezTo>
                <a:close/>
                <a:moveTo>
                  <a:pt x="381" y="172"/>
                </a:moveTo>
                <a:cubicBezTo>
                  <a:pt x="385" y="172"/>
                  <a:pt x="387" y="169"/>
                  <a:pt x="387" y="165"/>
                </a:cubicBezTo>
                <a:cubicBezTo>
                  <a:pt x="387" y="162"/>
                  <a:pt x="385" y="159"/>
                  <a:pt x="381" y="159"/>
                </a:cubicBezTo>
                <a:cubicBezTo>
                  <a:pt x="378" y="159"/>
                  <a:pt x="375" y="162"/>
                  <a:pt x="375" y="165"/>
                </a:cubicBezTo>
                <a:cubicBezTo>
                  <a:pt x="375" y="169"/>
                  <a:pt x="378" y="172"/>
                  <a:pt x="381" y="172"/>
                </a:cubicBezTo>
                <a:close/>
                <a:moveTo>
                  <a:pt x="402" y="170"/>
                </a:moveTo>
                <a:cubicBezTo>
                  <a:pt x="404" y="170"/>
                  <a:pt x="407" y="168"/>
                  <a:pt x="407" y="165"/>
                </a:cubicBezTo>
                <a:cubicBezTo>
                  <a:pt x="407" y="162"/>
                  <a:pt x="404" y="160"/>
                  <a:pt x="402" y="160"/>
                </a:cubicBezTo>
                <a:cubicBezTo>
                  <a:pt x="399" y="160"/>
                  <a:pt x="397" y="162"/>
                  <a:pt x="397" y="165"/>
                </a:cubicBezTo>
                <a:cubicBezTo>
                  <a:pt x="397" y="168"/>
                  <a:pt x="399" y="170"/>
                  <a:pt x="402" y="170"/>
                </a:cubicBezTo>
                <a:close/>
                <a:moveTo>
                  <a:pt x="422" y="169"/>
                </a:moveTo>
                <a:cubicBezTo>
                  <a:pt x="424" y="169"/>
                  <a:pt x="426" y="167"/>
                  <a:pt x="426" y="165"/>
                </a:cubicBezTo>
                <a:cubicBezTo>
                  <a:pt x="426" y="163"/>
                  <a:pt x="424" y="162"/>
                  <a:pt x="422" y="162"/>
                </a:cubicBezTo>
                <a:cubicBezTo>
                  <a:pt x="420" y="162"/>
                  <a:pt x="419" y="163"/>
                  <a:pt x="419" y="165"/>
                </a:cubicBezTo>
                <a:cubicBezTo>
                  <a:pt x="419" y="167"/>
                  <a:pt x="420" y="169"/>
                  <a:pt x="422" y="169"/>
                </a:cubicBezTo>
                <a:close/>
                <a:moveTo>
                  <a:pt x="443" y="168"/>
                </a:moveTo>
                <a:cubicBezTo>
                  <a:pt x="444" y="168"/>
                  <a:pt x="445" y="166"/>
                  <a:pt x="445" y="165"/>
                </a:cubicBezTo>
                <a:cubicBezTo>
                  <a:pt x="445" y="164"/>
                  <a:pt x="444" y="163"/>
                  <a:pt x="443" y="163"/>
                </a:cubicBezTo>
                <a:cubicBezTo>
                  <a:pt x="441" y="163"/>
                  <a:pt x="440" y="164"/>
                  <a:pt x="440" y="165"/>
                </a:cubicBezTo>
                <a:cubicBezTo>
                  <a:pt x="440" y="166"/>
                  <a:pt x="441" y="168"/>
                  <a:pt x="443" y="168"/>
                </a:cubicBezTo>
                <a:close/>
                <a:moveTo>
                  <a:pt x="463" y="167"/>
                </a:moveTo>
                <a:cubicBezTo>
                  <a:pt x="464" y="167"/>
                  <a:pt x="465" y="166"/>
                  <a:pt x="465" y="165"/>
                </a:cubicBezTo>
                <a:cubicBezTo>
                  <a:pt x="465" y="164"/>
                  <a:pt x="464" y="164"/>
                  <a:pt x="463" y="164"/>
                </a:cubicBezTo>
                <a:cubicBezTo>
                  <a:pt x="462" y="164"/>
                  <a:pt x="462" y="164"/>
                  <a:pt x="462" y="165"/>
                </a:cubicBezTo>
                <a:cubicBezTo>
                  <a:pt x="462" y="166"/>
                  <a:pt x="462" y="167"/>
                  <a:pt x="463" y="167"/>
                </a:cubicBezTo>
                <a:close/>
                <a:moveTo>
                  <a:pt x="484" y="166"/>
                </a:moveTo>
                <a:cubicBezTo>
                  <a:pt x="484" y="166"/>
                  <a:pt x="485" y="166"/>
                  <a:pt x="485" y="165"/>
                </a:cubicBezTo>
                <a:cubicBezTo>
                  <a:pt x="485" y="165"/>
                  <a:pt x="484" y="164"/>
                  <a:pt x="484" y="164"/>
                </a:cubicBezTo>
                <a:cubicBezTo>
                  <a:pt x="483" y="164"/>
                  <a:pt x="483" y="165"/>
                  <a:pt x="483" y="165"/>
                </a:cubicBezTo>
                <a:cubicBezTo>
                  <a:pt x="483" y="166"/>
                  <a:pt x="483" y="166"/>
                  <a:pt x="484" y="166"/>
                </a:cubicBezTo>
                <a:close/>
                <a:moveTo>
                  <a:pt x="504" y="165"/>
                </a:moveTo>
                <a:cubicBezTo>
                  <a:pt x="505" y="165"/>
                  <a:pt x="505" y="165"/>
                  <a:pt x="505" y="165"/>
                </a:cubicBezTo>
                <a:cubicBezTo>
                  <a:pt x="505" y="165"/>
                  <a:pt x="505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lose/>
                <a:moveTo>
                  <a:pt x="0" y="186"/>
                </a:moveTo>
                <a:cubicBezTo>
                  <a:pt x="1" y="186"/>
                  <a:pt x="1" y="186"/>
                  <a:pt x="1" y="186"/>
                </a:cubicBezTo>
                <a:cubicBezTo>
                  <a:pt x="1" y="186"/>
                  <a:pt x="1" y="185"/>
                  <a:pt x="0" y="185"/>
                </a:cubicBezTo>
                <a:cubicBezTo>
                  <a:pt x="0" y="185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1" y="186"/>
                </a:moveTo>
                <a:cubicBezTo>
                  <a:pt x="21" y="186"/>
                  <a:pt x="22" y="186"/>
                  <a:pt x="22" y="186"/>
                </a:cubicBezTo>
                <a:cubicBezTo>
                  <a:pt x="22" y="185"/>
                  <a:pt x="21" y="185"/>
                  <a:pt x="21" y="185"/>
                </a:cubicBezTo>
                <a:cubicBezTo>
                  <a:pt x="21" y="185"/>
                  <a:pt x="20" y="185"/>
                  <a:pt x="20" y="186"/>
                </a:cubicBezTo>
                <a:cubicBezTo>
                  <a:pt x="20" y="186"/>
                  <a:pt x="21" y="186"/>
                  <a:pt x="21" y="186"/>
                </a:cubicBezTo>
                <a:close/>
                <a:moveTo>
                  <a:pt x="42" y="187"/>
                </a:moveTo>
                <a:cubicBezTo>
                  <a:pt x="42" y="187"/>
                  <a:pt x="43" y="187"/>
                  <a:pt x="43" y="186"/>
                </a:cubicBezTo>
                <a:cubicBezTo>
                  <a:pt x="43" y="185"/>
                  <a:pt x="42" y="184"/>
                  <a:pt x="42" y="184"/>
                </a:cubicBezTo>
                <a:cubicBezTo>
                  <a:pt x="41" y="184"/>
                  <a:pt x="40" y="185"/>
                  <a:pt x="40" y="186"/>
                </a:cubicBezTo>
                <a:cubicBezTo>
                  <a:pt x="40" y="187"/>
                  <a:pt x="41" y="187"/>
                  <a:pt x="42" y="187"/>
                </a:cubicBezTo>
                <a:close/>
                <a:moveTo>
                  <a:pt x="62" y="188"/>
                </a:moveTo>
                <a:cubicBezTo>
                  <a:pt x="64" y="188"/>
                  <a:pt x="65" y="187"/>
                  <a:pt x="65" y="186"/>
                </a:cubicBezTo>
                <a:cubicBezTo>
                  <a:pt x="65" y="184"/>
                  <a:pt x="64" y="183"/>
                  <a:pt x="62" y="183"/>
                </a:cubicBezTo>
                <a:cubicBezTo>
                  <a:pt x="61" y="183"/>
                  <a:pt x="60" y="184"/>
                  <a:pt x="60" y="186"/>
                </a:cubicBezTo>
                <a:cubicBezTo>
                  <a:pt x="60" y="187"/>
                  <a:pt x="61" y="188"/>
                  <a:pt x="62" y="188"/>
                </a:cubicBezTo>
                <a:close/>
                <a:moveTo>
                  <a:pt x="83" y="189"/>
                </a:moveTo>
                <a:cubicBezTo>
                  <a:pt x="85" y="189"/>
                  <a:pt x="86" y="188"/>
                  <a:pt x="86" y="186"/>
                </a:cubicBezTo>
                <a:cubicBezTo>
                  <a:pt x="86" y="184"/>
                  <a:pt x="85" y="182"/>
                  <a:pt x="83" y="182"/>
                </a:cubicBezTo>
                <a:cubicBezTo>
                  <a:pt x="81" y="182"/>
                  <a:pt x="79" y="184"/>
                  <a:pt x="79" y="186"/>
                </a:cubicBezTo>
                <a:cubicBezTo>
                  <a:pt x="79" y="188"/>
                  <a:pt x="81" y="189"/>
                  <a:pt x="83" y="189"/>
                </a:cubicBezTo>
                <a:close/>
                <a:moveTo>
                  <a:pt x="103" y="191"/>
                </a:moveTo>
                <a:cubicBezTo>
                  <a:pt x="106" y="191"/>
                  <a:pt x="108" y="188"/>
                  <a:pt x="108" y="186"/>
                </a:cubicBezTo>
                <a:cubicBezTo>
                  <a:pt x="108" y="183"/>
                  <a:pt x="106" y="181"/>
                  <a:pt x="103" y="181"/>
                </a:cubicBezTo>
                <a:cubicBezTo>
                  <a:pt x="101" y="181"/>
                  <a:pt x="98" y="183"/>
                  <a:pt x="98" y="186"/>
                </a:cubicBezTo>
                <a:cubicBezTo>
                  <a:pt x="98" y="188"/>
                  <a:pt x="101" y="191"/>
                  <a:pt x="103" y="191"/>
                </a:cubicBezTo>
                <a:close/>
                <a:moveTo>
                  <a:pt x="124" y="192"/>
                </a:moveTo>
                <a:cubicBezTo>
                  <a:pt x="128" y="192"/>
                  <a:pt x="130" y="189"/>
                  <a:pt x="130" y="186"/>
                </a:cubicBezTo>
                <a:cubicBezTo>
                  <a:pt x="130" y="182"/>
                  <a:pt x="128" y="179"/>
                  <a:pt x="124" y="179"/>
                </a:cubicBezTo>
                <a:cubicBezTo>
                  <a:pt x="120" y="179"/>
                  <a:pt x="117" y="182"/>
                  <a:pt x="117" y="186"/>
                </a:cubicBezTo>
                <a:cubicBezTo>
                  <a:pt x="117" y="189"/>
                  <a:pt x="120" y="192"/>
                  <a:pt x="124" y="192"/>
                </a:cubicBezTo>
                <a:close/>
                <a:moveTo>
                  <a:pt x="144" y="194"/>
                </a:moveTo>
                <a:cubicBezTo>
                  <a:pt x="149" y="194"/>
                  <a:pt x="153" y="190"/>
                  <a:pt x="153" y="186"/>
                </a:cubicBezTo>
                <a:cubicBezTo>
                  <a:pt x="153" y="181"/>
                  <a:pt x="149" y="177"/>
                  <a:pt x="144" y="177"/>
                </a:cubicBezTo>
                <a:cubicBezTo>
                  <a:pt x="140" y="177"/>
                  <a:pt x="136" y="181"/>
                  <a:pt x="136" y="186"/>
                </a:cubicBezTo>
                <a:cubicBezTo>
                  <a:pt x="136" y="190"/>
                  <a:pt x="140" y="194"/>
                  <a:pt x="144" y="194"/>
                </a:cubicBezTo>
                <a:close/>
                <a:moveTo>
                  <a:pt x="165" y="196"/>
                </a:moveTo>
                <a:cubicBezTo>
                  <a:pt x="171" y="196"/>
                  <a:pt x="175" y="191"/>
                  <a:pt x="175" y="186"/>
                </a:cubicBezTo>
                <a:cubicBezTo>
                  <a:pt x="175" y="180"/>
                  <a:pt x="171" y="176"/>
                  <a:pt x="165" y="176"/>
                </a:cubicBezTo>
                <a:cubicBezTo>
                  <a:pt x="159" y="176"/>
                  <a:pt x="155" y="180"/>
                  <a:pt x="155" y="186"/>
                </a:cubicBezTo>
                <a:cubicBezTo>
                  <a:pt x="155" y="191"/>
                  <a:pt x="159" y="196"/>
                  <a:pt x="165" y="196"/>
                </a:cubicBezTo>
                <a:close/>
                <a:moveTo>
                  <a:pt x="186" y="196"/>
                </a:moveTo>
                <a:cubicBezTo>
                  <a:pt x="191" y="196"/>
                  <a:pt x="196" y="192"/>
                  <a:pt x="196" y="186"/>
                </a:cubicBezTo>
                <a:cubicBezTo>
                  <a:pt x="196" y="180"/>
                  <a:pt x="191" y="175"/>
                  <a:pt x="186" y="175"/>
                </a:cubicBezTo>
                <a:cubicBezTo>
                  <a:pt x="180" y="175"/>
                  <a:pt x="175" y="180"/>
                  <a:pt x="175" y="186"/>
                </a:cubicBezTo>
                <a:cubicBezTo>
                  <a:pt x="175" y="192"/>
                  <a:pt x="180" y="196"/>
                  <a:pt x="186" y="196"/>
                </a:cubicBezTo>
                <a:close/>
                <a:moveTo>
                  <a:pt x="206" y="196"/>
                </a:moveTo>
                <a:cubicBezTo>
                  <a:pt x="212" y="196"/>
                  <a:pt x="217" y="192"/>
                  <a:pt x="217" y="186"/>
                </a:cubicBezTo>
                <a:cubicBezTo>
                  <a:pt x="217" y="180"/>
                  <a:pt x="212" y="175"/>
                  <a:pt x="206" y="175"/>
                </a:cubicBezTo>
                <a:cubicBezTo>
                  <a:pt x="200" y="175"/>
                  <a:pt x="196" y="180"/>
                  <a:pt x="196" y="186"/>
                </a:cubicBezTo>
                <a:cubicBezTo>
                  <a:pt x="196" y="192"/>
                  <a:pt x="200" y="196"/>
                  <a:pt x="206" y="196"/>
                </a:cubicBezTo>
                <a:close/>
                <a:moveTo>
                  <a:pt x="227" y="196"/>
                </a:moveTo>
                <a:cubicBezTo>
                  <a:pt x="233" y="196"/>
                  <a:pt x="237" y="192"/>
                  <a:pt x="237" y="186"/>
                </a:cubicBezTo>
                <a:cubicBezTo>
                  <a:pt x="237" y="180"/>
                  <a:pt x="233" y="175"/>
                  <a:pt x="227" y="175"/>
                </a:cubicBezTo>
                <a:cubicBezTo>
                  <a:pt x="221" y="175"/>
                  <a:pt x="216" y="180"/>
                  <a:pt x="216" y="186"/>
                </a:cubicBezTo>
                <a:cubicBezTo>
                  <a:pt x="216" y="192"/>
                  <a:pt x="221" y="196"/>
                  <a:pt x="227" y="196"/>
                </a:cubicBezTo>
                <a:close/>
                <a:moveTo>
                  <a:pt x="247" y="196"/>
                </a:moveTo>
                <a:cubicBezTo>
                  <a:pt x="253" y="196"/>
                  <a:pt x="258" y="192"/>
                  <a:pt x="258" y="186"/>
                </a:cubicBezTo>
                <a:cubicBezTo>
                  <a:pt x="258" y="180"/>
                  <a:pt x="253" y="175"/>
                  <a:pt x="247" y="175"/>
                </a:cubicBezTo>
                <a:cubicBezTo>
                  <a:pt x="241" y="175"/>
                  <a:pt x="237" y="180"/>
                  <a:pt x="237" y="186"/>
                </a:cubicBezTo>
                <a:cubicBezTo>
                  <a:pt x="237" y="192"/>
                  <a:pt x="241" y="196"/>
                  <a:pt x="247" y="196"/>
                </a:cubicBezTo>
                <a:close/>
                <a:moveTo>
                  <a:pt x="268" y="196"/>
                </a:moveTo>
                <a:cubicBezTo>
                  <a:pt x="274" y="196"/>
                  <a:pt x="279" y="192"/>
                  <a:pt x="279" y="186"/>
                </a:cubicBezTo>
                <a:cubicBezTo>
                  <a:pt x="279" y="180"/>
                  <a:pt x="274" y="175"/>
                  <a:pt x="268" y="175"/>
                </a:cubicBezTo>
                <a:cubicBezTo>
                  <a:pt x="262" y="175"/>
                  <a:pt x="257" y="180"/>
                  <a:pt x="257" y="186"/>
                </a:cubicBezTo>
                <a:cubicBezTo>
                  <a:pt x="257" y="192"/>
                  <a:pt x="262" y="196"/>
                  <a:pt x="268" y="196"/>
                </a:cubicBezTo>
                <a:close/>
                <a:moveTo>
                  <a:pt x="288" y="196"/>
                </a:moveTo>
                <a:cubicBezTo>
                  <a:pt x="294" y="196"/>
                  <a:pt x="299" y="192"/>
                  <a:pt x="299" y="186"/>
                </a:cubicBezTo>
                <a:cubicBezTo>
                  <a:pt x="299" y="180"/>
                  <a:pt x="294" y="175"/>
                  <a:pt x="288" y="175"/>
                </a:cubicBezTo>
                <a:cubicBezTo>
                  <a:pt x="283" y="175"/>
                  <a:pt x="278" y="180"/>
                  <a:pt x="278" y="186"/>
                </a:cubicBezTo>
                <a:cubicBezTo>
                  <a:pt x="278" y="192"/>
                  <a:pt x="283" y="196"/>
                  <a:pt x="288" y="196"/>
                </a:cubicBezTo>
                <a:close/>
                <a:moveTo>
                  <a:pt x="309" y="196"/>
                </a:moveTo>
                <a:cubicBezTo>
                  <a:pt x="315" y="196"/>
                  <a:pt x="320" y="192"/>
                  <a:pt x="320" y="186"/>
                </a:cubicBezTo>
                <a:cubicBezTo>
                  <a:pt x="320" y="180"/>
                  <a:pt x="315" y="175"/>
                  <a:pt x="309" y="175"/>
                </a:cubicBezTo>
                <a:cubicBezTo>
                  <a:pt x="303" y="175"/>
                  <a:pt x="298" y="180"/>
                  <a:pt x="298" y="186"/>
                </a:cubicBezTo>
                <a:cubicBezTo>
                  <a:pt x="298" y="192"/>
                  <a:pt x="303" y="196"/>
                  <a:pt x="309" y="196"/>
                </a:cubicBezTo>
                <a:close/>
                <a:moveTo>
                  <a:pt x="330" y="196"/>
                </a:moveTo>
                <a:cubicBezTo>
                  <a:pt x="335" y="196"/>
                  <a:pt x="340" y="191"/>
                  <a:pt x="340" y="186"/>
                </a:cubicBezTo>
                <a:cubicBezTo>
                  <a:pt x="340" y="180"/>
                  <a:pt x="335" y="176"/>
                  <a:pt x="330" y="176"/>
                </a:cubicBezTo>
                <a:cubicBezTo>
                  <a:pt x="324" y="176"/>
                  <a:pt x="320" y="180"/>
                  <a:pt x="320" y="186"/>
                </a:cubicBezTo>
                <a:cubicBezTo>
                  <a:pt x="320" y="191"/>
                  <a:pt x="324" y="196"/>
                  <a:pt x="330" y="196"/>
                </a:cubicBezTo>
                <a:close/>
                <a:moveTo>
                  <a:pt x="350" y="194"/>
                </a:moveTo>
                <a:cubicBezTo>
                  <a:pt x="355" y="194"/>
                  <a:pt x="358" y="190"/>
                  <a:pt x="358" y="186"/>
                </a:cubicBezTo>
                <a:cubicBezTo>
                  <a:pt x="358" y="181"/>
                  <a:pt x="355" y="177"/>
                  <a:pt x="350" y="177"/>
                </a:cubicBezTo>
                <a:cubicBezTo>
                  <a:pt x="346" y="177"/>
                  <a:pt x="342" y="181"/>
                  <a:pt x="342" y="186"/>
                </a:cubicBezTo>
                <a:cubicBezTo>
                  <a:pt x="342" y="190"/>
                  <a:pt x="346" y="194"/>
                  <a:pt x="350" y="194"/>
                </a:cubicBezTo>
                <a:close/>
                <a:moveTo>
                  <a:pt x="371" y="192"/>
                </a:moveTo>
                <a:cubicBezTo>
                  <a:pt x="374" y="192"/>
                  <a:pt x="377" y="189"/>
                  <a:pt x="377" y="186"/>
                </a:cubicBezTo>
                <a:cubicBezTo>
                  <a:pt x="377" y="182"/>
                  <a:pt x="374" y="179"/>
                  <a:pt x="371" y="179"/>
                </a:cubicBezTo>
                <a:cubicBezTo>
                  <a:pt x="367" y="179"/>
                  <a:pt x="364" y="182"/>
                  <a:pt x="364" y="186"/>
                </a:cubicBezTo>
                <a:cubicBezTo>
                  <a:pt x="364" y="189"/>
                  <a:pt x="367" y="192"/>
                  <a:pt x="371" y="192"/>
                </a:cubicBezTo>
                <a:close/>
                <a:moveTo>
                  <a:pt x="391" y="191"/>
                </a:moveTo>
                <a:cubicBezTo>
                  <a:pt x="394" y="191"/>
                  <a:pt x="396" y="188"/>
                  <a:pt x="396" y="186"/>
                </a:cubicBezTo>
                <a:cubicBezTo>
                  <a:pt x="396" y="183"/>
                  <a:pt x="394" y="181"/>
                  <a:pt x="391" y="181"/>
                </a:cubicBezTo>
                <a:cubicBezTo>
                  <a:pt x="389" y="181"/>
                  <a:pt x="386" y="183"/>
                  <a:pt x="386" y="186"/>
                </a:cubicBezTo>
                <a:cubicBezTo>
                  <a:pt x="386" y="188"/>
                  <a:pt x="389" y="191"/>
                  <a:pt x="391" y="191"/>
                </a:cubicBezTo>
                <a:close/>
                <a:moveTo>
                  <a:pt x="412" y="189"/>
                </a:moveTo>
                <a:cubicBezTo>
                  <a:pt x="414" y="189"/>
                  <a:pt x="416" y="188"/>
                  <a:pt x="416" y="186"/>
                </a:cubicBezTo>
                <a:cubicBezTo>
                  <a:pt x="416" y="184"/>
                  <a:pt x="414" y="182"/>
                  <a:pt x="412" y="182"/>
                </a:cubicBezTo>
                <a:cubicBezTo>
                  <a:pt x="410" y="182"/>
                  <a:pt x="408" y="184"/>
                  <a:pt x="408" y="186"/>
                </a:cubicBezTo>
                <a:cubicBezTo>
                  <a:pt x="408" y="188"/>
                  <a:pt x="410" y="189"/>
                  <a:pt x="412" y="189"/>
                </a:cubicBezTo>
                <a:close/>
                <a:moveTo>
                  <a:pt x="432" y="188"/>
                </a:moveTo>
                <a:cubicBezTo>
                  <a:pt x="434" y="188"/>
                  <a:pt x="435" y="187"/>
                  <a:pt x="435" y="186"/>
                </a:cubicBezTo>
                <a:cubicBezTo>
                  <a:pt x="435" y="184"/>
                  <a:pt x="434" y="183"/>
                  <a:pt x="432" y="183"/>
                </a:cubicBezTo>
                <a:cubicBezTo>
                  <a:pt x="431" y="183"/>
                  <a:pt x="430" y="184"/>
                  <a:pt x="430" y="186"/>
                </a:cubicBezTo>
                <a:cubicBezTo>
                  <a:pt x="430" y="187"/>
                  <a:pt x="431" y="188"/>
                  <a:pt x="432" y="188"/>
                </a:cubicBezTo>
                <a:close/>
                <a:moveTo>
                  <a:pt x="453" y="187"/>
                </a:moveTo>
                <a:cubicBezTo>
                  <a:pt x="454" y="187"/>
                  <a:pt x="455" y="187"/>
                  <a:pt x="455" y="186"/>
                </a:cubicBezTo>
                <a:cubicBezTo>
                  <a:pt x="455" y="185"/>
                  <a:pt x="454" y="184"/>
                  <a:pt x="453" y="184"/>
                </a:cubicBezTo>
                <a:cubicBezTo>
                  <a:pt x="452" y="184"/>
                  <a:pt x="451" y="185"/>
                  <a:pt x="451" y="186"/>
                </a:cubicBezTo>
                <a:cubicBezTo>
                  <a:pt x="451" y="187"/>
                  <a:pt x="452" y="187"/>
                  <a:pt x="453" y="187"/>
                </a:cubicBezTo>
                <a:close/>
                <a:moveTo>
                  <a:pt x="474" y="186"/>
                </a:moveTo>
                <a:cubicBezTo>
                  <a:pt x="474" y="186"/>
                  <a:pt x="474" y="186"/>
                  <a:pt x="474" y="186"/>
                </a:cubicBezTo>
                <a:cubicBezTo>
                  <a:pt x="474" y="185"/>
                  <a:pt x="474" y="185"/>
                  <a:pt x="474" y="185"/>
                </a:cubicBezTo>
                <a:cubicBezTo>
                  <a:pt x="473" y="185"/>
                  <a:pt x="473" y="185"/>
                  <a:pt x="473" y="186"/>
                </a:cubicBezTo>
                <a:cubicBezTo>
                  <a:pt x="473" y="186"/>
                  <a:pt x="473" y="186"/>
                  <a:pt x="474" y="186"/>
                </a:cubicBezTo>
                <a:close/>
                <a:moveTo>
                  <a:pt x="494" y="186"/>
                </a:moveTo>
                <a:cubicBezTo>
                  <a:pt x="494" y="186"/>
                  <a:pt x="494" y="186"/>
                  <a:pt x="494" y="186"/>
                </a:cubicBezTo>
                <a:cubicBezTo>
                  <a:pt x="494" y="186"/>
                  <a:pt x="494" y="185"/>
                  <a:pt x="494" y="185"/>
                </a:cubicBezTo>
                <a:cubicBezTo>
                  <a:pt x="494" y="185"/>
                  <a:pt x="494" y="186"/>
                  <a:pt x="494" y="186"/>
                </a:cubicBezTo>
                <a:cubicBezTo>
                  <a:pt x="494" y="186"/>
                  <a:pt x="494" y="186"/>
                  <a:pt x="494" y="186"/>
                </a:cubicBezTo>
                <a:close/>
                <a:moveTo>
                  <a:pt x="11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lose/>
                <a:moveTo>
                  <a:pt x="31" y="207"/>
                </a:moveTo>
                <a:cubicBezTo>
                  <a:pt x="32" y="207"/>
                  <a:pt x="32" y="207"/>
                  <a:pt x="32" y="206"/>
                </a:cubicBezTo>
                <a:cubicBezTo>
                  <a:pt x="32" y="206"/>
                  <a:pt x="32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7"/>
                  <a:pt x="31" y="207"/>
                  <a:pt x="31" y="207"/>
                </a:cubicBezTo>
                <a:close/>
                <a:moveTo>
                  <a:pt x="52" y="208"/>
                </a:moveTo>
                <a:cubicBezTo>
                  <a:pt x="53" y="208"/>
                  <a:pt x="53" y="207"/>
                  <a:pt x="53" y="206"/>
                </a:cubicBezTo>
                <a:cubicBezTo>
                  <a:pt x="53" y="205"/>
                  <a:pt x="53" y="205"/>
                  <a:pt x="52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8"/>
                  <a:pt x="52" y="208"/>
                </a:cubicBezTo>
                <a:close/>
                <a:moveTo>
                  <a:pt x="72" y="209"/>
                </a:moveTo>
                <a:cubicBezTo>
                  <a:pt x="74" y="209"/>
                  <a:pt x="75" y="208"/>
                  <a:pt x="75" y="206"/>
                </a:cubicBezTo>
                <a:cubicBezTo>
                  <a:pt x="75" y="205"/>
                  <a:pt x="74" y="204"/>
                  <a:pt x="72" y="204"/>
                </a:cubicBez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9"/>
                  <a:pt x="72" y="209"/>
                </a:cubicBezTo>
                <a:close/>
                <a:moveTo>
                  <a:pt x="93" y="210"/>
                </a:moveTo>
                <a:cubicBezTo>
                  <a:pt x="95" y="210"/>
                  <a:pt x="97" y="208"/>
                  <a:pt x="97" y="206"/>
                </a:cubicBezTo>
                <a:cubicBezTo>
                  <a:pt x="97" y="204"/>
                  <a:pt x="95" y="203"/>
                  <a:pt x="93" y="203"/>
                </a:cubicBezTo>
                <a:cubicBezTo>
                  <a:pt x="91" y="203"/>
                  <a:pt x="89" y="204"/>
                  <a:pt x="89" y="206"/>
                </a:cubicBezTo>
                <a:cubicBezTo>
                  <a:pt x="89" y="208"/>
                  <a:pt x="91" y="210"/>
                  <a:pt x="93" y="210"/>
                </a:cubicBezTo>
                <a:close/>
                <a:moveTo>
                  <a:pt x="114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4"/>
                  <a:pt x="116" y="201"/>
                  <a:pt x="114" y="201"/>
                </a:cubicBezTo>
                <a:cubicBezTo>
                  <a:pt x="111" y="201"/>
                  <a:pt x="109" y="204"/>
                  <a:pt x="109" y="206"/>
                </a:cubicBezTo>
                <a:cubicBezTo>
                  <a:pt x="109" y="209"/>
                  <a:pt x="111" y="211"/>
                  <a:pt x="114" y="211"/>
                </a:cubicBezTo>
                <a:close/>
                <a:moveTo>
                  <a:pt x="134" y="213"/>
                </a:moveTo>
                <a:cubicBezTo>
                  <a:pt x="138" y="213"/>
                  <a:pt x="140" y="210"/>
                  <a:pt x="140" y="206"/>
                </a:cubicBezTo>
                <a:cubicBezTo>
                  <a:pt x="140" y="203"/>
                  <a:pt x="138" y="200"/>
                  <a:pt x="134" y="200"/>
                </a:cubicBezTo>
                <a:cubicBezTo>
                  <a:pt x="131" y="200"/>
                  <a:pt x="128" y="203"/>
                  <a:pt x="128" y="206"/>
                </a:cubicBezTo>
                <a:cubicBezTo>
                  <a:pt x="128" y="210"/>
                  <a:pt x="131" y="213"/>
                  <a:pt x="134" y="213"/>
                </a:cubicBezTo>
                <a:close/>
                <a:moveTo>
                  <a:pt x="155" y="214"/>
                </a:moveTo>
                <a:cubicBezTo>
                  <a:pt x="159" y="214"/>
                  <a:pt x="163" y="211"/>
                  <a:pt x="163" y="206"/>
                </a:cubicBezTo>
                <a:cubicBezTo>
                  <a:pt x="163" y="202"/>
                  <a:pt x="159" y="198"/>
                  <a:pt x="155" y="198"/>
                </a:cubicBezTo>
                <a:cubicBezTo>
                  <a:pt x="150" y="198"/>
                  <a:pt x="147" y="202"/>
                  <a:pt x="147" y="206"/>
                </a:cubicBezTo>
                <a:cubicBezTo>
                  <a:pt x="147" y="211"/>
                  <a:pt x="150" y="214"/>
                  <a:pt x="155" y="214"/>
                </a:cubicBezTo>
                <a:close/>
                <a:moveTo>
                  <a:pt x="175" y="216"/>
                </a:moveTo>
                <a:cubicBezTo>
                  <a:pt x="181" y="216"/>
                  <a:pt x="185" y="212"/>
                  <a:pt x="185" y="206"/>
                </a:cubicBezTo>
                <a:cubicBezTo>
                  <a:pt x="185" y="201"/>
                  <a:pt x="181" y="197"/>
                  <a:pt x="175" y="197"/>
                </a:cubicBezTo>
                <a:cubicBezTo>
                  <a:pt x="170" y="197"/>
                  <a:pt x="166" y="201"/>
                  <a:pt x="166" y="206"/>
                </a:cubicBezTo>
                <a:cubicBezTo>
                  <a:pt x="166" y="212"/>
                  <a:pt x="170" y="216"/>
                  <a:pt x="175" y="216"/>
                </a:cubicBezTo>
                <a:close/>
                <a:moveTo>
                  <a:pt x="196" y="217"/>
                </a:moveTo>
                <a:cubicBezTo>
                  <a:pt x="202" y="217"/>
                  <a:pt x="207" y="212"/>
                  <a:pt x="207" y="206"/>
                </a:cubicBezTo>
                <a:cubicBezTo>
                  <a:pt x="207" y="200"/>
                  <a:pt x="202" y="196"/>
                  <a:pt x="196" y="196"/>
                </a:cubicBezTo>
                <a:cubicBezTo>
                  <a:pt x="190" y="196"/>
                  <a:pt x="185" y="200"/>
                  <a:pt x="185" y="206"/>
                </a:cubicBezTo>
                <a:cubicBezTo>
                  <a:pt x="185" y="212"/>
                  <a:pt x="190" y="217"/>
                  <a:pt x="196" y="217"/>
                </a:cubicBezTo>
                <a:close/>
                <a:moveTo>
                  <a:pt x="216" y="217"/>
                </a:moveTo>
                <a:cubicBezTo>
                  <a:pt x="222" y="217"/>
                  <a:pt x="227" y="212"/>
                  <a:pt x="227" y="206"/>
                </a:cubicBezTo>
                <a:cubicBezTo>
                  <a:pt x="227" y="200"/>
                  <a:pt x="222" y="196"/>
                  <a:pt x="216" y="196"/>
                </a:cubicBezTo>
                <a:cubicBezTo>
                  <a:pt x="211" y="196"/>
                  <a:pt x="206" y="200"/>
                  <a:pt x="206" y="206"/>
                </a:cubicBezTo>
                <a:cubicBezTo>
                  <a:pt x="206" y="212"/>
                  <a:pt x="211" y="217"/>
                  <a:pt x="216" y="217"/>
                </a:cubicBezTo>
                <a:close/>
                <a:moveTo>
                  <a:pt x="237" y="217"/>
                </a:moveTo>
                <a:cubicBezTo>
                  <a:pt x="243" y="217"/>
                  <a:pt x="248" y="212"/>
                  <a:pt x="248" y="206"/>
                </a:cubicBezTo>
                <a:cubicBezTo>
                  <a:pt x="248" y="200"/>
                  <a:pt x="243" y="196"/>
                  <a:pt x="237" y="196"/>
                </a:cubicBezTo>
                <a:cubicBezTo>
                  <a:pt x="231" y="196"/>
                  <a:pt x="226" y="200"/>
                  <a:pt x="226" y="206"/>
                </a:cubicBezTo>
                <a:cubicBezTo>
                  <a:pt x="226" y="212"/>
                  <a:pt x="231" y="217"/>
                  <a:pt x="237" y="217"/>
                </a:cubicBezTo>
                <a:close/>
                <a:moveTo>
                  <a:pt x="258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6"/>
                  <a:pt x="258" y="196"/>
                </a:cubicBezTo>
                <a:cubicBezTo>
                  <a:pt x="252" y="196"/>
                  <a:pt x="247" y="200"/>
                  <a:pt x="247" y="206"/>
                </a:cubicBezTo>
                <a:cubicBezTo>
                  <a:pt x="247" y="212"/>
                  <a:pt x="252" y="217"/>
                  <a:pt x="258" y="217"/>
                </a:cubicBezTo>
                <a:close/>
                <a:moveTo>
                  <a:pt x="278" y="217"/>
                </a:moveTo>
                <a:cubicBezTo>
                  <a:pt x="284" y="217"/>
                  <a:pt x="289" y="212"/>
                  <a:pt x="289" y="206"/>
                </a:cubicBezTo>
                <a:cubicBezTo>
                  <a:pt x="289" y="200"/>
                  <a:pt x="284" y="196"/>
                  <a:pt x="278" y="196"/>
                </a:cubicBezTo>
                <a:cubicBezTo>
                  <a:pt x="272" y="196"/>
                  <a:pt x="268" y="200"/>
                  <a:pt x="268" y="206"/>
                </a:cubicBezTo>
                <a:cubicBezTo>
                  <a:pt x="268" y="212"/>
                  <a:pt x="272" y="217"/>
                  <a:pt x="278" y="217"/>
                </a:cubicBezTo>
                <a:close/>
                <a:moveTo>
                  <a:pt x="299" y="217"/>
                </a:moveTo>
                <a:cubicBezTo>
                  <a:pt x="305" y="217"/>
                  <a:pt x="309" y="212"/>
                  <a:pt x="309" y="206"/>
                </a:cubicBezTo>
                <a:cubicBezTo>
                  <a:pt x="309" y="200"/>
                  <a:pt x="305" y="196"/>
                  <a:pt x="299" y="196"/>
                </a:cubicBezTo>
                <a:cubicBezTo>
                  <a:pt x="293" y="196"/>
                  <a:pt x="288" y="200"/>
                  <a:pt x="288" y="206"/>
                </a:cubicBezTo>
                <a:cubicBezTo>
                  <a:pt x="288" y="212"/>
                  <a:pt x="293" y="217"/>
                  <a:pt x="299" y="217"/>
                </a:cubicBezTo>
                <a:close/>
                <a:moveTo>
                  <a:pt x="319" y="217"/>
                </a:moveTo>
                <a:cubicBezTo>
                  <a:pt x="325" y="217"/>
                  <a:pt x="330" y="212"/>
                  <a:pt x="330" y="206"/>
                </a:cubicBezTo>
                <a:cubicBezTo>
                  <a:pt x="330" y="200"/>
                  <a:pt x="325" y="196"/>
                  <a:pt x="319" y="196"/>
                </a:cubicBezTo>
                <a:cubicBezTo>
                  <a:pt x="313" y="196"/>
                  <a:pt x="309" y="200"/>
                  <a:pt x="309" y="206"/>
                </a:cubicBezTo>
                <a:cubicBezTo>
                  <a:pt x="309" y="212"/>
                  <a:pt x="313" y="217"/>
                  <a:pt x="319" y="217"/>
                </a:cubicBezTo>
                <a:close/>
                <a:moveTo>
                  <a:pt x="340" y="216"/>
                </a:moveTo>
                <a:cubicBezTo>
                  <a:pt x="345" y="216"/>
                  <a:pt x="350" y="212"/>
                  <a:pt x="350" y="206"/>
                </a:cubicBezTo>
                <a:cubicBezTo>
                  <a:pt x="350" y="201"/>
                  <a:pt x="345" y="197"/>
                  <a:pt x="340" y="197"/>
                </a:cubicBezTo>
                <a:cubicBezTo>
                  <a:pt x="335" y="197"/>
                  <a:pt x="330" y="201"/>
                  <a:pt x="330" y="206"/>
                </a:cubicBezTo>
                <a:cubicBezTo>
                  <a:pt x="330" y="212"/>
                  <a:pt x="335" y="216"/>
                  <a:pt x="340" y="216"/>
                </a:cubicBezTo>
                <a:close/>
                <a:moveTo>
                  <a:pt x="360" y="214"/>
                </a:moveTo>
                <a:cubicBezTo>
                  <a:pt x="365" y="214"/>
                  <a:pt x="368" y="211"/>
                  <a:pt x="368" y="206"/>
                </a:cubicBezTo>
                <a:cubicBezTo>
                  <a:pt x="368" y="202"/>
                  <a:pt x="365" y="198"/>
                  <a:pt x="360" y="198"/>
                </a:cubicBezTo>
                <a:cubicBezTo>
                  <a:pt x="356" y="198"/>
                  <a:pt x="353" y="202"/>
                  <a:pt x="353" y="206"/>
                </a:cubicBezTo>
                <a:cubicBezTo>
                  <a:pt x="353" y="211"/>
                  <a:pt x="356" y="214"/>
                  <a:pt x="360" y="214"/>
                </a:cubicBezTo>
                <a:close/>
                <a:moveTo>
                  <a:pt x="381" y="213"/>
                </a:moveTo>
                <a:cubicBezTo>
                  <a:pt x="384" y="213"/>
                  <a:pt x="387" y="210"/>
                  <a:pt x="387" y="206"/>
                </a:cubicBezTo>
                <a:cubicBezTo>
                  <a:pt x="387" y="203"/>
                  <a:pt x="384" y="200"/>
                  <a:pt x="381" y="200"/>
                </a:cubicBezTo>
                <a:cubicBezTo>
                  <a:pt x="378" y="200"/>
                  <a:pt x="375" y="203"/>
                  <a:pt x="375" y="206"/>
                </a:cubicBezTo>
                <a:cubicBezTo>
                  <a:pt x="375" y="210"/>
                  <a:pt x="378" y="213"/>
                  <a:pt x="381" y="213"/>
                </a:cubicBezTo>
                <a:close/>
                <a:moveTo>
                  <a:pt x="402" y="211"/>
                </a:moveTo>
                <a:cubicBezTo>
                  <a:pt x="404" y="211"/>
                  <a:pt x="406" y="209"/>
                  <a:pt x="406" y="206"/>
                </a:cubicBezTo>
                <a:cubicBezTo>
                  <a:pt x="406" y="204"/>
                  <a:pt x="404" y="201"/>
                  <a:pt x="402" y="201"/>
                </a:cubicBezTo>
                <a:cubicBezTo>
                  <a:pt x="399" y="201"/>
                  <a:pt x="397" y="204"/>
                  <a:pt x="397" y="206"/>
                </a:cubicBezTo>
                <a:cubicBezTo>
                  <a:pt x="397" y="209"/>
                  <a:pt x="399" y="211"/>
                  <a:pt x="402" y="211"/>
                </a:cubicBezTo>
                <a:close/>
                <a:moveTo>
                  <a:pt x="422" y="210"/>
                </a:moveTo>
                <a:cubicBezTo>
                  <a:pt x="424" y="210"/>
                  <a:pt x="426" y="208"/>
                  <a:pt x="426" y="206"/>
                </a:cubicBezTo>
                <a:cubicBezTo>
                  <a:pt x="426" y="204"/>
                  <a:pt x="424" y="203"/>
                  <a:pt x="422" y="203"/>
                </a:cubicBezTo>
                <a:cubicBezTo>
                  <a:pt x="420" y="203"/>
                  <a:pt x="419" y="204"/>
                  <a:pt x="419" y="206"/>
                </a:cubicBezTo>
                <a:cubicBezTo>
                  <a:pt x="419" y="208"/>
                  <a:pt x="420" y="210"/>
                  <a:pt x="422" y="210"/>
                </a:cubicBezTo>
                <a:close/>
                <a:moveTo>
                  <a:pt x="443" y="209"/>
                </a:moveTo>
                <a:cubicBezTo>
                  <a:pt x="444" y="209"/>
                  <a:pt x="445" y="208"/>
                  <a:pt x="445" y="206"/>
                </a:cubicBezTo>
                <a:cubicBezTo>
                  <a:pt x="445" y="205"/>
                  <a:pt x="444" y="204"/>
                  <a:pt x="443" y="204"/>
                </a:cubicBezTo>
                <a:cubicBezTo>
                  <a:pt x="441" y="204"/>
                  <a:pt x="440" y="205"/>
                  <a:pt x="440" y="206"/>
                </a:cubicBezTo>
                <a:cubicBezTo>
                  <a:pt x="440" y="208"/>
                  <a:pt x="441" y="209"/>
                  <a:pt x="443" y="209"/>
                </a:cubicBezTo>
                <a:close/>
                <a:moveTo>
                  <a:pt x="463" y="208"/>
                </a:moveTo>
                <a:cubicBezTo>
                  <a:pt x="464" y="208"/>
                  <a:pt x="465" y="207"/>
                  <a:pt x="465" y="206"/>
                </a:cubicBezTo>
                <a:cubicBezTo>
                  <a:pt x="465" y="205"/>
                  <a:pt x="464" y="205"/>
                  <a:pt x="463" y="205"/>
                </a:cubicBezTo>
                <a:cubicBezTo>
                  <a:pt x="462" y="205"/>
                  <a:pt x="462" y="205"/>
                  <a:pt x="462" y="206"/>
                </a:cubicBezTo>
                <a:cubicBezTo>
                  <a:pt x="462" y="207"/>
                  <a:pt x="462" y="208"/>
                  <a:pt x="463" y="208"/>
                </a:cubicBezTo>
                <a:close/>
                <a:moveTo>
                  <a:pt x="484" y="207"/>
                </a:moveTo>
                <a:cubicBezTo>
                  <a:pt x="484" y="207"/>
                  <a:pt x="485" y="207"/>
                  <a:pt x="485" y="206"/>
                </a:cubicBezTo>
                <a:cubicBezTo>
                  <a:pt x="485" y="206"/>
                  <a:pt x="484" y="206"/>
                  <a:pt x="484" y="206"/>
                </a:cubicBezTo>
                <a:cubicBezTo>
                  <a:pt x="484" y="206"/>
                  <a:pt x="483" y="206"/>
                  <a:pt x="483" y="206"/>
                </a:cubicBezTo>
                <a:cubicBezTo>
                  <a:pt x="483" y="207"/>
                  <a:pt x="484" y="207"/>
                  <a:pt x="484" y="207"/>
                </a:cubicBezTo>
                <a:close/>
                <a:moveTo>
                  <a:pt x="504" y="206"/>
                </a:moveTo>
                <a:cubicBezTo>
                  <a:pt x="505" y="206"/>
                  <a:pt x="505" y="206"/>
                  <a:pt x="505" y="206"/>
                </a:cubicBezTo>
                <a:cubicBezTo>
                  <a:pt x="505" y="206"/>
                  <a:pt x="505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lose/>
                <a:moveTo>
                  <a:pt x="0" y="227"/>
                </a:moveTo>
                <a:cubicBezTo>
                  <a:pt x="1" y="227"/>
                  <a:pt x="1" y="227"/>
                  <a:pt x="1" y="227"/>
                </a:cubicBezTo>
                <a:cubicBezTo>
                  <a:pt x="1" y="227"/>
                  <a:pt x="1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1" y="227"/>
                </a:moveTo>
                <a:cubicBezTo>
                  <a:pt x="21" y="227"/>
                  <a:pt x="22" y="227"/>
                  <a:pt x="22" y="227"/>
                </a:cubicBezTo>
                <a:cubicBezTo>
                  <a:pt x="22" y="227"/>
                  <a:pt x="21" y="226"/>
                  <a:pt x="21" y="226"/>
                </a:cubicBezTo>
                <a:cubicBezTo>
                  <a:pt x="21" y="226"/>
                  <a:pt x="20" y="227"/>
                  <a:pt x="20" y="227"/>
                </a:cubicBezTo>
                <a:cubicBezTo>
                  <a:pt x="20" y="227"/>
                  <a:pt x="21" y="227"/>
                  <a:pt x="21" y="227"/>
                </a:cubicBezTo>
                <a:close/>
                <a:moveTo>
                  <a:pt x="42" y="228"/>
                </a:moveTo>
                <a:cubicBezTo>
                  <a:pt x="42" y="228"/>
                  <a:pt x="43" y="228"/>
                  <a:pt x="43" y="227"/>
                </a:cubicBezTo>
                <a:cubicBezTo>
                  <a:pt x="43" y="226"/>
                  <a:pt x="42" y="226"/>
                  <a:pt x="42" y="226"/>
                </a:cubicBezTo>
                <a:cubicBezTo>
                  <a:pt x="41" y="226"/>
                  <a:pt x="40" y="226"/>
                  <a:pt x="40" y="227"/>
                </a:cubicBezTo>
                <a:cubicBezTo>
                  <a:pt x="40" y="228"/>
                  <a:pt x="41" y="228"/>
                  <a:pt x="42" y="228"/>
                </a:cubicBezTo>
                <a:close/>
                <a:moveTo>
                  <a:pt x="62" y="229"/>
                </a:move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9"/>
                  <a:pt x="62" y="229"/>
                </a:cubicBezTo>
                <a:close/>
                <a:moveTo>
                  <a:pt x="83" y="230"/>
                </a:moveTo>
                <a:cubicBezTo>
                  <a:pt x="84" y="230"/>
                  <a:pt x="86" y="229"/>
                  <a:pt x="86" y="227"/>
                </a:cubicBezTo>
                <a:cubicBezTo>
                  <a:pt x="86" y="225"/>
                  <a:pt x="84" y="224"/>
                  <a:pt x="83" y="224"/>
                </a:cubicBezTo>
                <a:cubicBezTo>
                  <a:pt x="81" y="224"/>
                  <a:pt x="80" y="225"/>
                  <a:pt x="80" y="227"/>
                </a:cubicBezTo>
                <a:cubicBezTo>
                  <a:pt x="80" y="229"/>
                  <a:pt x="81" y="230"/>
                  <a:pt x="83" y="230"/>
                </a:cubicBezTo>
                <a:close/>
                <a:moveTo>
                  <a:pt x="103" y="231"/>
                </a:moveTo>
                <a:cubicBezTo>
                  <a:pt x="106" y="231"/>
                  <a:pt x="108" y="229"/>
                  <a:pt x="108" y="227"/>
                </a:cubicBezTo>
                <a:cubicBezTo>
                  <a:pt x="108" y="224"/>
                  <a:pt x="106" y="222"/>
                  <a:pt x="103" y="222"/>
                </a:cubicBezTo>
                <a:cubicBezTo>
                  <a:pt x="101" y="222"/>
                  <a:pt x="99" y="224"/>
                  <a:pt x="99" y="227"/>
                </a:cubicBezTo>
                <a:cubicBezTo>
                  <a:pt x="99" y="229"/>
                  <a:pt x="101" y="231"/>
                  <a:pt x="103" y="231"/>
                </a:cubicBezTo>
                <a:close/>
                <a:moveTo>
                  <a:pt x="124" y="232"/>
                </a:moveTo>
                <a:cubicBezTo>
                  <a:pt x="127" y="232"/>
                  <a:pt x="130" y="230"/>
                  <a:pt x="130" y="227"/>
                </a:cubicBezTo>
                <a:cubicBezTo>
                  <a:pt x="130" y="224"/>
                  <a:pt x="127" y="221"/>
                  <a:pt x="124" y="221"/>
                </a:cubicBezTo>
                <a:cubicBezTo>
                  <a:pt x="121" y="221"/>
                  <a:pt x="118" y="224"/>
                  <a:pt x="118" y="227"/>
                </a:cubicBezTo>
                <a:cubicBezTo>
                  <a:pt x="118" y="230"/>
                  <a:pt x="121" y="232"/>
                  <a:pt x="124" y="232"/>
                </a:cubicBezTo>
                <a:close/>
                <a:moveTo>
                  <a:pt x="144" y="234"/>
                </a:moveTo>
                <a:cubicBezTo>
                  <a:pt x="148" y="234"/>
                  <a:pt x="152" y="231"/>
                  <a:pt x="152" y="227"/>
                </a:cubicBezTo>
                <a:cubicBezTo>
                  <a:pt x="152" y="223"/>
                  <a:pt x="148" y="220"/>
                  <a:pt x="144" y="220"/>
                </a:cubicBezTo>
                <a:cubicBezTo>
                  <a:pt x="141" y="220"/>
                  <a:pt x="137" y="223"/>
                  <a:pt x="137" y="227"/>
                </a:cubicBezTo>
                <a:cubicBezTo>
                  <a:pt x="137" y="231"/>
                  <a:pt x="141" y="234"/>
                  <a:pt x="144" y="234"/>
                </a:cubicBezTo>
                <a:close/>
                <a:moveTo>
                  <a:pt x="165" y="235"/>
                </a:moveTo>
                <a:cubicBezTo>
                  <a:pt x="170" y="235"/>
                  <a:pt x="174" y="232"/>
                  <a:pt x="174" y="227"/>
                </a:cubicBezTo>
                <a:cubicBezTo>
                  <a:pt x="174" y="222"/>
                  <a:pt x="170" y="218"/>
                  <a:pt x="165" y="218"/>
                </a:cubicBezTo>
                <a:cubicBezTo>
                  <a:pt x="160" y="218"/>
                  <a:pt x="157" y="222"/>
                  <a:pt x="157" y="227"/>
                </a:cubicBezTo>
                <a:cubicBezTo>
                  <a:pt x="157" y="232"/>
                  <a:pt x="160" y="235"/>
                  <a:pt x="165" y="235"/>
                </a:cubicBezTo>
                <a:close/>
                <a:moveTo>
                  <a:pt x="186" y="237"/>
                </a:moveTo>
                <a:cubicBezTo>
                  <a:pt x="191" y="237"/>
                  <a:pt x="196" y="232"/>
                  <a:pt x="196" y="227"/>
                </a:cubicBezTo>
                <a:cubicBezTo>
                  <a:pt x="196" y="221"/>
                  <a:pt x="191" y="217"/>
                  <a:pt x="186" y="217"/>
                </a:cubicBezTo>
                <a:cubicBezTo>
                  <a:pt x="180" y="217"/>
                  <a:pt x="176" y="221"/>
                  <a:pt x="176" y="227"/>
                </a:cubicBezTo>
                <a:cubicBezTo>
                  <a:pt x="176" y="232"/>
                  <a:pt x="180" y="237"/>
                  <a:pt x="186" y="237"/>
                </a:cubicBezTo>
                <a:close/>
                <a:moveTo>
                  <a:pt x="206" y="237"/>
                </a:moveTo>
                <a:cubicBezTo>
                  <a:pt x="212" y="237"/>
                  <a:pt x="217" y="233"/>
                  <a:pt x="217" y="227"/>
                </a:cubicBezTo>
                <a:cubicBezTo>
                  <a:pt x="217" y="221"/>
                  <a:pt x="212" y="216"/>
                  <a:pt x="206" y="216"/>
                </a:cubicBezTo>
                <a:cubicBezTo>
                  <a:pt x="200" y="216"/>
                  <a:pt x="196" y="221"/>
                  <a:pt x="196" y="227"/>
                </a:cubicBezTo>
                <a:cubicBezTo>
                  <a:pt x="196" y="233"/>
                  <a:pt x="200" y="237"/>
                  <a:pt x="206" y="237"/>
                </a:cubicBezTo>
                <a:close/>
                <a:moveTo>
                  <a:pt x="227" y="237"/>
                </a:moveTo>
                <a:cubicBezTo>
                  <a:pt x="233" y="237"/>
                  <a:pt x="237" y="233"/>
                  <a:pt x="237" y="227"/>
                </a:cubicBezTo>
                <a:cubicBezTo>
                  <a:pt x="237" y="221"/>
                  <a:pt x="233" y="216"/>
                  <a:pt x="227" y="216"/>
                </a:cubicBezTo>
                <a:cubicBezTo>
                  <a:pt x="221" y="216"/>
                  <a:pt x="216" y="221"/>
                  <a:pt x="216" y="227"/>
                </a:cubicBezTo>
                <a:cubicBezTo>
                  <a:pt x="216" y="233"/>
                  <a:pt x="221" y="237"/>
                  <a:pt x="227" y="237"/>
                </a:cubicBezTo>
                <a:close/>
                <a:moveTo>
                  <a:pt x="247" y="237"/>
                </a:moveTo>
                <a:cubicBezTo>
                  <a:pt x="253" y="237"/>
                  <a:pt x="258" y="233"/>
                  <a:pt x="258" y="227"/>
                </a:cubicBezTo>
                <a:cubicBezTo>
                  <a:pt x="258" y="221"/>
                  <a:pt x="253" y="216"/>
                  <a:pt x="247" y="216"/>
                </a:cubicBezTo>
                <a:cubicBezTo>
                  <a:pt x="241" y="216"/>
                  <a:pt x="237" y="221"/>
                  <a:pt x="237" y="227"/>
                </a:cubicBezTo>
                <a:cubicBezTo>
                  <a:pt x="237" y="233"/>
                  <a:pt x="241" y="237"/>
                  <a:pt x="247" y="237"/>
                </a:cubicBezTo>
                <a:close/>
                <a:moveTo>
                  <a:pt x="268" y="237"/>
                </a:moveTo>
                <a:cubicBezTo>
                  <a:pt x="274" y="237"/>
                  <a:pt x="279" y="233"/>
                  <a:pt x="279" y="227"/>
                </a:cubicBezTo>
                <a:cubicBezTo>
                  <a:pt x="279" y="221"/>
                  <a:pt x="274" y="216"/>
                  <a:pt x="268" y="216"/>
                </a:cubicBezTo>
                <a:cubicBezTo>
                  <a:pt x="262" y="216"/>
                  <a:pt x="257" y="221"/>
                  <a:pt x="257" y="227"/>
                </a:cubicBezTo>
                <a:cubicBezTo>
                  <a:pt x="257" y="233"/>
                  <a:pt x="262" y="237"/>
                  <a:pt x="268" y="237"/>
                </a:cubicBezTo>
                <a:close/>
                <a:moveTo>
                  <a:pt x="288" y="237"/>
                </a:moveTo>
                <a:cubicBezTo>
                  <a:pt x="294" y="237"/>
                  <a:pt x="299" y="233"/>
                  <a:pt x="299" y="227"/>
                </a:cubicBezTo>
                <a:cubicBezTo>
                  <a:pt x="299" y="221"/>
                  <a:pt x="294" y="216"/>
                  <a:pt x="288" y="216"/>
                </a:cubicBezTo>
                <a:cubicBezTo>
                  <a:pt x="283" y="216"/>
                  <a:pt x="278" y="221"/>
                  <a:pt x="278" y="227"/>
                </a:cubicBezTo>
                <a:cubicBezTo>
                  <a:pt x="278" y="233"/>
                  <a:pt x="283" y="237"/>
                  <a:pt x="288" y="237"/>
                </a:cubicBezTo>
                <a:close/>
                <a:moveTo>
                  <a:pt x="309" y="237"/>
                </a:moveTo>
                <a:cubicBezTo>
                  <a:pt x="315" y="237"/>
                  <a:pt x="319" y="232"/>
                  <a:pt x="319" y="227"/>
                </a:cubicBezTo>
                <a:cubicBezTo>
                  <a:pt x="319" y="221"/>
                  <a:pt x="315" y="217"/>
                  <a:pt x="309" y="217"/>
                </a:cubicBezTo>
                <a:cubicBezTo>
                  <a:pt x="304" y="217"/>
                  <a:pt x="299" y="221"/>
                  <a:pt x="299" y="227"/>
                </a:cubicBezTo>
                <a:cubicBezTo>
                  <a:pt x="299" y="232"/>
                  <a:pt x="304" y="237"/>
                  <a:pt x="309" y="237"/>
                </a:cubicBezTo>
                <a:close/>
                <a:moveTo>
                  <a:pt x="330" y="235"/>
                </a:moveTo>
                <a:cubicBezTo>
                  <a:pt x="334" y="235"/>
                  <a:pt x="338" y="232"/>
                  <a:pt x="338" y="227"/>
                </a:cubicBezTo>
                <a:cubicBezTo>
                  <a:pt x="338" y="222"/>
                  <a:pt x="334" y="218"/>
                  <a:pt x="330" y="218"/>
                </a:cubicBezTo>
                <a:cubicBezTo>
                  <a:pt x="325" y="218"/>
                  <a:pt x="321" y="222"/>
                  <a:pt x="321" y="227"/>
                </a:cubicBezTo>
                <a:cubicBezTo>
                  <a:pt x="321" y="232"/>
                  <a:pt x="325" y="235"/>
                  <a:pt x="330" y="235"/>
                </a:cubicBezTo>
                <a:close/>
                <a:moveTo>
                  <a:pt x="350" y="234"/>
                </a:moveTo>
                <a:cubicBezTo>
                  <a:pt x="354" y="234"/>
                  <a:pt x="357" y="231"/>
                  <a:pt x="357" y="227"/>
                </a:cubicBezTo>
                <a:cubicBezTo>
                  <a:pt x="357" y="223"/>
                  <a:pt x="354" y="220"/>
                  <a:pt x="350" y="220"/>
                </a:cubicBezTo>
                <a:cubicBezTo>
                  <a:pt x="346" y="220"/>
                  <a:pt x="343" y="223"/>
                  <a:pt x="343" y="227"/>
                </a:cubicBezTo>
                <a:cubicBezTo>
                  <a:pt x="343" y="231"/>
                  <a:pt x="346" y="234"/>
                  <a:pt x="350" y="234"/>
                </a:cubicBezTo>
                <a:close/>
                <a:moveTo>
                  <a:pt x="371" y="232"/>
                </a:moveTo>
                <a:cubicBezTo>
                  <a:pt x="374" y="232"/>
                  <a:pt x="376" y="230"/>
                  <a:pt x="376" y="227"/>
                </a:cubicBezTo>
                <a:cubicBezTo>
                  <a:pt x="376" y="224"/>
                  <a:pt x="374" y="221"/>
                  <a:pt x="371" y="221"/>
                </a:cubicBezTo>
                <a:cubicBezTo>
                  <a:pt x="368" y="221"/>
                  <a:pt x="365" y="224"/>
                  <a:pt x="365" y="227"/>
                </a:cubicBezTo>
                <a:cubicBezTo>
                  <a:pt x="365" y="230"/>
                  <a:pt x="368" y="232"/>
                  <a:pt x="371" y="232"/>
                </a:cubicBezTo>
                <a:close/>
                <a:moveTo>
                  <a:pt x="391" y="231"/>
                </a:moveTo>
                <a:cubicBezTo>
                  <a:pt x="394" y="231"/>
                  <a:pt x="396" y="229"/>
                  <a:pt x="396" y="227"/>
                </a:cubicBezTo>
                <a:cubicBezTo>
                  <a:pt x="396" y="224"/>
                  <a:pt x="394" y="222"/>
                  <a:pt x="391" y="222"/>
                </a:cubicBezTo>
                <a:cubicBezTo>
                  <a:pt x="389" y="222"/>
                  <a:pt x="387" y="224"/>
                  <a:pt x="387" y="227"/>
                </a:cubicBezTo>
                <a:cubicBezTo>
                  <a:pt x="387" y="229"/>
                  <a:pt x="389" y="231"/>
                  <a:pt x="391" y="231"/>
                </a:cubicBezTo>
                <a:close/>
                <a:moveTo>
                  <a:pt x="412" y="230"/>
                </a:moveTo>
                <a:cubicBezTo>
                  <a:pt x="414" y="230"/>
                  <a:pt x="415" y="229"/>
                  <a:pt x="415" y="227"/>
                </a:cubicBezTo>
                <a:cubicBezTo>
                  <a:pt x="415" y="225"/>
                  <a:pt x="414" y="224"/>
                  <a:pt x="412" y="224"/>
                </a:cubicBezTo>
                <a:cubicBezTo>
                  <a:pt x="410" y="224"/>
                  <a:pt x="409" y="225"/>
                  <a:pt x="409" y="227"/>
                </a:cubicBezTo>
                <a:cubicBezTo>
                  <a:pt x="409" y="229"/>
                  <a:pt x="410" y="230"/>
                  <a:pt x="412" y="230"/>
                </a:cubicBezTo>
                <a:close/>
                <a:moveTo>
                  <a:pt x="432" y="229"/>
                </a:moveTo>
                <a:cubicBezTo>
                  <a:pt x="434" y="229"/>
                  <a:pt x="435" y="228"/>
                  <a:pt x="435" y="227"/>
                </a:cubicBezTo>
                <a:cubicBezTo>
                  <a:pt x="435" y="226"/>
                  <a:pt x="434" y="225"/>
                  <a:pt x="432" y="225"/>
                </a:cubicBezTo>
                <a:cubicBezTo>
                  <a:pt x="431" y="225"/>
                  <a:pt x="430" y="226"/>
                  <a:pt x="430" y="227"/>
                </a:cubicBezTo>
                <a:cubicBezTo>
                  <a:pt x="430" y="228"/>
                  <a:pt x="431" y="229"/>
                  <a:pt x="432" y="229"/>
                </a:cubicBezTo>
                <a:close/>
                <a:moveTo>
                  <a:pt x="453" y="228"/>
                </a:moveTo>
                <a:cubicBezTo>
                  <a:pt x="454" y="228"/>
                  <a:pt x="454" y="228"/>
                  <a:pt x="454" y="227"/>
                </a:cubicBezTo>
                <a:cubicBezTo>
                  <a:pt x="454" y="226"/>
                  <a:pt x="454" y="226"/>
                  <a:pt x="453" y="226"/>
                </a:cubicBezTo>
                <a:cubicBezTo>
                  <a:pt x="452" y="226"/>
                  <a:pt x="452" y="226"/>
                  <a:pt x="452" y="227"/>
                </a:cubicBezTo>
                <a:cubicBezTo>
                  <a:pt x="452" y="228"/>
                  <a:pt x="452" y="228"/>
                  <a:pt x="453" y="228"/>
                </a:cubicBezTo>
                <a:close/>
                <a:moveTo>
                  <a:pt x="474" y="227"/>
                </a:moveTo>
                <a:cubicBezTo>
                  <a:pt x="474" y="227"/>
                  <a:pt x="474" y="227"/>
                  <a:pt x="474" y="227"/>
                </a:cubicBezTo>
                <a:cubicBezTo>
                  <a:pt x="474" y="227"/>
                  <a:pt x="474" y="226"/>
                  <a:pt x="474" y="226"/>
                </a:cubicBezTo>
                <a:cubicBezTo>
                  <a:pt x="473" y="226"/>
                  <a:pt x="473" y="227"/>
                  <a:pt x="473" y="227"/>
                </a:cubicBezTo>
                <a:cubicBezTo>
                  <a:pt x="473" y="227"/>
                  <a:pt x="473" y="227"/>
                  <a:pt x="474" y="227"/>
                </a:cubicBezTo>
                <a:close/>
                <a:moveTo>
                  <a:pt x="494" y="227"/>
                </a:move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lose/>
                <a:moveTo>
                  <a:pt x="11" y="247"/>
                </a:move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lose/>
                <a:moveTo>
                  <a:pt x="31" y="248"/>
                </a:moveTo>
                <a:cubicBezTo>
                  <a:pt x="32" y="248"/>
                  <a:pt x="32" y="248"/>
                  <a:pt x="32" y="247"/>
                </a:cubicBezTo>
                <a:cubicBezTo>
                  <a:pt x="32" y="247"/>
                  <a:pt x="32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8"/>
                  <a:pt x="31" y="248"/>
                  <a:pt x="31" y="248"/>
                </a:cubicBezTo>
                <a:close/>
                <a:moveTo>
                  <a:pt x="52" y="248"/>
                </a:moveTo>
                <a:cubicBezTo>
                  <a:pt x="52" y="248"/>
                  <a:pt x="53" y="248"/>
                  <a:pt x="53" y="247"/>
                </a:cubicBezTo>
                <a:cubicBezTo>
                  <a:pt x="53" y="247"/>
                  <a:pt x="52" y="246"/>
                  <a:pt x="52" y="246"/>
                </a:cubicBezTo>
                <a:cubicBezTo>
                  <a:pt x="51" y="246"/>
                  <a:pt x="51" y="247"/>
                  <a:pt x="51" y="247"/>
                </a:cubicBezTo>
                <a:cubicBezTo>
                  <a:pt x="51" y="248"/>
                  <a:pt x="51" y="248"/>
                  <a:pt x="52" y="248"/>
                </a:cubicBezTo>
                <a:close/>
                <a:moveTo>
                  <a:pt x="72" y="249"/>
                </a:move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ubicBezTo>
                  <a:pt x="72" y="246"/>
                  <a:pt x="71" y="246"/>
                  <a:pt x="71" y="247"/>
                </a:cubicBezTo>
                <a:cubicBezTo>
                  <a:pt x="71" y="248"/>
                  <a:pt x="72" y="249"/>
                  <a:pt x="72" y="249"/>
                </a:cubicBezTo>
                <a:close/>
                <a:moveTo>
                  <a:pt x="93" y="250"/>
                </a:moveTo>
                <a:cubicBezTo>
                  <a:pt x="94" y="250"/>
                  <a:pt x="96" y="249"/>
                  <a:pt x="96" y="247"/>
                </a:cubicBezTo>
                <a:cubicBezTo>
                  <a:pt x="96" y="246"/>
                  <a:pt x="94" y="245"/>
                  <a:pt x="93" y="245"/>
                </a:cubicBezTo>
                <a:cubicBezTo>
                  <a:pt x="92" y="245"/>
                  <a:pt x="90" y="246"/>
                  <a:pt x="90" y="247"/>
                </a:cubicBezTo>
                <a:cubicBezTo>
                  <a:pt x="90" y="249"/>
                  <a:pt x="92" y="250"/>
                  <a:pt x="93" y="250"/>
                </a:cubicBezTo>
                <a:close/>
                <a:moveTo>
                  <a:pt x="114" y="251"/>
                </a:moveTo>
                <a:cubicBezTo>
                  <a:pt x="116" y="251"/>
                  <a:pt x="117" y="249"/>
                  <a:pt x="117" y="247"/>
                </a:cubicBezTo>
                <a:cubicBezTo>
                  <a:pt x="117" y="245"/>
                  <a:pt x="116" y="244"/>
                  <a:pt x="114" y="244"/>
                </a:cubicBezTo>
                <a:cubicBezTo>
                  <a:pt x="112" y="244"/>
                  <a:pt x="110" y="245"/>
                  <a:pt x="110" y="247"/>
                </a:cubicBezTo>
                <a:cubicBezTo>
                  <a:pt x="110" y="249"/>
                  <a:pt x="112" y="251"/>
                  <a:pt x="114" y="251"/>
                </a:cubicBezTo>
                <a:close/>
                <a:moveTo>
                  <a:pt x="134" y="252"/>
                </a:moveTo>
                <a:cubicBezTo>
                  <a:pt x="137" y="252"/>
                  <a:pt x="139" y="250"/>
                  <a:pt x="139" y="247"/>
                </a:cubicBezTo>
                <a:cubicBezTo>
                  <a:pt x="139" y="245"/>
                  <a:pt x="137" y="243"/>
                  <a:pt x="134" y="243"/>
                </a:cubicBezTo>
                <a:cubicBezTo>
                  <a:pt x="132" y="243"/>
                  <a:pt x="129" y="245"/>
                  <a:pt x="129" y="247"/>
                </a:cubicBezTo>
                <a:cubicBezTo>
                  <a:pt x="129" y="250"/>
                  <a:pt x="132" y="252"/>
                  <a:pt x="134" y="252"/>
                </a:cubicBezTo>
                <a:close/>
                <a:moveTo>
                  <a:pt x="155" y="253"/>
                </a:moveTo>
                <a:cubicBezTo>
                  <a:pt x="158" y="253"/>
                  <a:pt x="161" y="251"/>
                  <a:pt x="161" y="247"/>
                </a:cubicBezTo>
                <a:cubicBezTo>
                  <a:pt x="161" y="244"/>
                  <a:pt x="158" y="242"/>
                  <a:pt x="155" y="242"/>
                </a:cubicBezTo>
                <a:cubicBezTo>
                  <a:pt x="152" y="242"/>
                  <a:pt x="149" y="244"/>
                  <a:pt x="149" y="247"/>
                </a:cubicBezTo>
                <a:cubicBezTo>
                  <a:pt x="149" y="251"/>
                  <a:pt x="152" y="253"/>
                  <a:pt x="155" y="253"/>
                </a:cubicBezTo>
                <a:close/>
                <a:moveTo>
                  <a:pt x="175" y="254"/>
                </a:moveTo>
                <a:cubicBezTo>
                  <a:pt x="179" y="254"/>
                  <a:pt x="182" y="251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8" y="243"/>
                  <a:pt x="168" y="247"/>
                </a:cubicBezTo>
                <a:cubicBezTo>
                  <a:pt x="168" y="251"/>
                  <a:pt x="171" y="254"/>
                  <a:pt x="175" y="254"/>
                </a:cubicBezTo>
                <a:close/>
                <a:moveTo>
                  <a:pt x="196" y="256"/>
                </a:moveTo>
                <a:cubicBezTo>
                  <a:pt x="200" y="256"/>
                  <a:pt x="204" y="252"/>
                  <a:pt x="204" y="247"/>
                </a:cubicBezTo>
                <a:cubicBezTo>
                  <a:pt x="204" y="243"/>
                  <a:pt x="200" y="239"/>
                  <a:pt x="196" y="239"/>
                </a:cubicBezTo>
                <a:cubicBezTo>
                  <a:pt x="191" y="239"/>
                  <a:pt x="188" y="243"/>
                  <a:pt x="188" y="247"/>
                </a:cubicBezTo>
                <a:cubicBezTo>
                  <a:pt x="188" y="252"/>
                  <a:pt x="191" y="256"/>
                  <a:pt x="196" y="256"/>
                </a:cubicBezTo>
                <a:close/>
                <a:moveTo>
                  <a:pt x="216" y="257"/>
                </a:moveTo>
                <a:cubicBezTo>
                  <a:pt x="222" y="257"/>
                  <a:pt x="226" y="252"/>
                  <a:pt x="226" y="247"/>
                </a:cubicBezTo>
                <a:cubicBezTo>
                  <a:pt x="226" y="242"/>
                  <a:pt x="222" y="238"/>
                  <a:pt x="216" y="238"/>
                </a:cubicBezTo>
                <a:cubicBezTo>
                  <a:pt x="211" y="238"/>
                  <a:pt x="207" y="242"/>
                  <a:pt x="207" y="247"/>
                </a:cubicBezTo>
                <a:cubicBezTo>
                  <a:pt x="207" y="252"/>
                  <a:pt x="211" y="257"/>
                  <a:pt x="216" y="257"/>
                </a:cubicBezTo>
                <a:close/>
                <a:moveTo>
                  <a:pt x="237" y="257"/>
                </a:moveTo>
                <a:cubicBezTo>
                  <a:pt x="242" y="257"/>
                  <a:pt x="247" y="253"/>
                  <a:pt x="247" y="247"/>
                </a:cubicBezTo>
                <a:cubicBezTo>
                  <a:pt x="247" y="242"/>
                  <a:pt x="242" y="238"/>
                  <a:pt x="237" y="238"/>
                </a:cubicBezTo>
                <a:cubicBezTo>
                  <a:pt x="232" y="238"/>
                  <a:pt x="227" y="242"/>
                  <a:pt x="227" y="247"/>
                </a:cubicBezTo>
                <a:cubicBezTo>
                  <a:pt x="227" y="253"/>
                  <a:pt x="232" y="257"/>
                  <a:pt x="237" y="257"/>
                </a:cubicBezTo>
                <a:close/>
                <a:moveTo>
                  <a:pt x="258" y="257"/>
                </a:moveTo>
                <a:cubicBezTo>
                  <a:pt x="263" y="257"/>
                  <a:pt x="268" y="253"/>
                  <a:pt x="268" y="247"/>
                </a:cubicBezTo>
                <a:cubicBezTo>
                  <a:pt x="268" y="242"/>
                  <a:pt x="263" y="237"/>
                  <a:pt x="258" y="237"/>
                </a:cubicBezTo>
                <a:cubicBezTo>
                  <a:pt x="252" y="237"/>
                  <a:pt x="248" y="242"/>
                  <a:pt x="248" y="247"/>
                </a:cubicBezTo>
                <a:cubicBezTo>
                  <a:pt x="248" y="253"/>
                  <a:pt x="252" y="257"/>
                  <a:pt x="258" y="257"/>
                </a:cubicBezTo>
                <a:close/>
                <a:moveTo>
                  <a:pt x="278" y="257"/>
                </a:moveTo>
                <a:cubicBezTo>
                  <a:pt x="284" y="257"/>
                  <a:pt x="288" y="253"/>
                  <a:pt x="288" y="247"/>
                </a:cubicBezTo>
                <a:cubicBezTo>
                  <a:pt x="288" y="242"/>
                  <a:pt x="284" y="238"/>
                  <a:pt x="278" y="238"/>
                </a:cubicBezTo>
                <a:cubicBezTo>
                  <a:pt x="273" y="238"/>
                  <a:pt x="268" y="242"/>
                  <a:pt x="268" y="247"/>
                </a:cubicBezTo>
                <a:cubicBezTo>
                  <a:pt x="268" y="253"/>
                  <a:pt x="273" y="257"/>
                  <a:pt x="278" y="257"/>
                </a:cubicBezTo>
                <a:close/>
                <a:moveTo>
                  <a:pt x="299" y="257"/>
                </a:moveTo>
                <a:cubicBezTo>
                  <a:pt x="304" y="257"/>
                  <a:pt x="308" y="252"/>
                  <a:pt x="308" y="247"/>
                </a:cubicBezTo>
                <a:cubicBezTo>
                  <a:pt x="308" y="242"/>
                  <a:pt x="304" y="238"/>
                  <a:pt x="299" y="238"/>
                </a:cubicBezTo>
                <a:cubicBezTo>
                  <a:pt x="294" y="238"/>
                  <a:pt x="290" y="242"/>
                  <a:pt x="290" y="247"/>
                </a:cubicBezTo>
                <a:cubicBezTo>
                  <a:pt x="290" y="252"/>
                  <a:pt x="294" y="257"/>
                  <a:pt x="299" y="257"/>
                </a:cubicBezTo>
                <a:close/>
                <a:moveTo>
                  <a:pt x="319" y="256"/>
                </a:moveTo>
                <a:cubicBezTo>
                  <a:pt x="324" y="256"/>
                  <a:pt x="327" y="252"/>
                  <a:pt x="327" y="247"/>
                </a:cubicBezTo>
                <a:cubicBezTo>
                  <a:pt x="327" y="243"/>
                  <a:pt x="324" y="239"/>
                  <a:pt x="319" y="239"/>
                </a:cubicBezTo>
                <a:cubicBezTo>
                  <a:pt x="315" y="239"/>
                  <a:pt x="311" y="243"/>
                  <a:pt x="311" y="247"/>
                </a:cubicBezTo>
                <a:cubicBezTo>
                  <a:pt x="311" y="252"/>
                  <a:pt x="315" y="256"/>
                  <a:pt x="319" y="256"/>
                </a:cubicBezTo>
                <a:close/>
                <a:moveTo>
                  <a:pt x="340" y="254"/>
                </a:moveTo>
                <a:cubicBezTo>
                  <a:pt x="344" y="254"/>
                  <a:pt x="347" y="251"/>
                  <a:pt x="347" y="247"/>
                </a:cubicBezTo>
                <a:cubicBezTo>
                  <a:pt x="347" y="243"/>
                  <a:pt x="344" y="240"/>
                  <a:pt x="340" y="240"/>
                </a:cubicBezTo>
                <a:cubicBezTo>
                  <a:pt x="336" y="240"/>
                  <a:pt x="333" y="243"/>
                  <a:pt x="333" y="247"/>
                </a:cubicBezTo>
                <a:cubicBezTo>
                  <a:pt x="333" y="251"/>
                  <a:pt x="336" y="254"/>
                  <a:pt x="340" y="254"/>
                </a:cubicBezTo>
                <a:close/>
                <a:moveTo>
                  <a:pt x="360" y="253"/>
                </a:moveTo>
                <a:cubicBezTo>
                  <a:pt x="364" y="253"/>
                  <a:pt x="366" y="251"/>
                  <a:pt x="366" y="247"/>
                </a:cubicBezTo>
                <a:cubicBezTo>
                  <a:pt x="366" y="244"/>
                  <a:pt x="364" y="242"/>
                  <a:pt x="360" y="242"/>
                </a:cubicBezTo>
                <a:cubicBezTo>
                  <a:pt x="357" y="242"/>
                  <a:pt x="355" y="244"/>
                  <a:pt x="355" y="247"/>
                </a:cubicBezTo>
                <a:cubicBezTo>
                  <a:pt x="355" y="251"/>
                  <a:pt x="357" y="253"/>
                  <a:pt x="360" y="253"/>
                </a:cubicBezTo>
                <a:close/>
                <a:moveTo>
                  <a:pt x="381" y="252"/>
                </a:moveTo>
                <a:cubicBezTo>
                  <a:pt x="384" y="252"/>
                  <a:pt x="386" y="250"/>
                  <a:pt x="386" y="247"/>
                </a:cubicBezTo>
                <a:cubicBezTo>
                  <a:pt x="386" y="245"/>
                  <a:pt x="384" y="243"/>
                  <a:pt x="381" y="243"/>
                </a:cubicBezTo>
                <a:cubicBezTo>
                  <a:pt x="378" y="243"/>
                  <a:pt x="376" y="245"/>
                  <a:pt x="376" y="247"/>
                </a:cubicBezTo>
                <a:cubicBezTo>
                  <a:pt x="376" y="250"/>
                  <a:pt x="378" y="252"/>
                  <a:pt x="381" y="252"/>
                </a:cubicBezTo>
                <a:close/>
                <a:moveTo>
                  <a:pt x="402" y="251"/>
                </a:moveTo>
                <a:cubicBezTo>
                  <a:pt x="404" y="251"/>
                  <a:pt x="405" y="249"/>
                  <a:pt x="405" y="247"/>
                </a:cubicBezTo>
                <a:cubicBezTo>
                  <a:pt x="405" y="245"/>
                  <a:pt x="404" y="244"/>
                  <a:pt x="402" y="244"/>
                </a:cubicBezTo>
                <a:cubicBezTo>
                  <a:pt x="400" y="244"/>
                  <a:pt x="398" y="245"/>
                  <a:pt x="398" y="247"/>
                </a:cubicBezTo>
                <a:cubicBezTo>
                  <a:pt x="398" y="249"/>
                  <a:pt x="400" y="251"/>
                  <a:pt x="402" y="251"/>
                </a:cubicBezTo>
                <a:close/>
                <a:moveTo>
                  <a:pt x="422" y="250"/>
                </a:moveTo>
                <a:cubicBezTo>
                  <a:pt x="424" y="250"/>
                  <a:pt x="425" y="249"/>
                  <a:pt x="425" y="247"/>
                </a:cubicBezTo>
                <a:cubicBezTo>
                  <a:pt x="425" y="246"/>
                  <a:pt x="424" y="245"/>
                  <a:pt x="422" y="245"/>
                </a:cubicBezTo>
                <a:cubicBezTo>
                  <a:pt x="421" y="245"/>
                  <a:pt x="420" y="246"/>
                  <a:pt x="420" y="247"/>
                </a:cubicBezTo>
                <a:cubicBezTo>
                  <a:pt x="420" y="249"/>
                  <a:pt x="421" y="250"/>
                  <a:pt x="422" y="250"/>
                </a:cubicBezTo>
                <a:close/>
                <a:moveTo>
                  <a:pt x="443" y="249"/>
                </a:moveTo>
                <a:cubicBezTo>
                  <a:pt x="444" y="249"/>
                  <a:pt x="444" y="248"/>
                  <a:pt x="444" y="247"/>
                </a:cubicBezTo>
                <a:cubicBezTo>
                  <a:pt x="444" y="246"/>
                  <a:pt x="444" y="246"/>
                  <a:pt x="443" y="246"/>
                </a:cubicBezTo>
                <a:cubicBezTo>
                  <a:pt x="442" y="246"/>
                  <a:pt x="441" y="246"/>
                  <a:pt x="441" y="247"/>
                </a:cubicBezTo>
                <a:cubicBezTo>
                  <a:pt x="441" y="248"/>
                  <a:pt x="442" y="249"/>
                  <a:pt x="443" y="249"/>
                </a:cubicBezTo>
                <a:close/>
                <a:moveTo>
                  <a:pt x="463" y="248"/>
                </a:moveTo>
                <a:cubicBezTo>
                  <a:pt x="464" y="248"/>
                  <a:pt x="464" y="248"/>
                  <a:pt x="464" y="247"/>
                </a:cubicBezTo>
                <a:cubicBezTo>
                  <a:pt x="464" y="247"/>
                  <a:pt x="464" y="246"/>
                  <a:pt x="463" y="246"/>
                </a:cubicBezTo>
                <a:cubicBezTo>
                  <a:pt x="463" y="246"/>
                  <a:pt x="462" y="247"/>
                  <a:pt x="462" y="247"/>
                </a:cubicBezTo>
                <a:cubicBezTo>
                  <a:pt x="462" y="248"/>
                  <a:pt x="463" y="248"/>
                  <a:pt x="463" y="248"/>
                </a:cubicBezTo>
                <a:close/>
                <a:moveTo>
                  <a:pt x="484" y="248"/>
                </a:moveTo>
                <a:cubicBezTo>
                  <a:pt x="484" y="248"/>
                  <a:pt x="484" y="248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8"/>
                  <a:pt x="484" y="248"/>
                  <a:pt x="484" y="248"/>
                </a:cubicBezTo>
                <a:close/>
                <a:moveTo>
                  <a:pt x="504" y="247"/>
                </a:moveTo>
                <a:cubicBezTo>
                  <a:pt x="504" y="247"/>
                  <a:pt x="505" y="247"/>
                  <a:pt x="505" y="247"/>
                </a:cubicBezTo>
                <a:cubicBezTo>
                  <a:pt x="505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lose/>
                <a:moveTo>
                  <a:pt x="21" y="268"/>
                </a:move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lose/>
                <a:moveTo>
                  <a:pt x="42" y="269"/>
                </a:moveTo>
                <a:cubicBezTo>
                  <a:pt x="42" y="269"/>
                  <a:pt x="42" y="268"/>
                  <a:pt x="42" y="268"/>
                </a:cubicBezTo>
                <a:cubicBezTo>
                  <a:pt x="42" y="268"/>
                  <a:pt x="42" y="267"/>
                  <a:pt x="42" y="267"/>
                </a:cubicBezTo>
                <a:cubicBezTo>
                  <a:pt x="41" y="267"/>
                  <a:pt x="41" y="268"/>
                  <a:pt x="41" y="268"/>
                </a:cubicBezTo>
                <a:cubicBezTo>
                  <a:pt x="41" y="268"/>
                  <a:pt x="41" y="269"/>
                  <a:pt x="42" y="269"/>
                </a:cubicBezTo>
                <a:close/>
                <a:moveTo>
                  <a:pt x="62" y="269"/>
                </a:moveTo>
                <a:cubicBezTo>
                  <a:pt x="63" y="269"/>
                  <a:pt x="63" y="269"/>
                  <a:pt x="63" y="268"/>
                </a:cubicBezTo>
                <a:cubicBezTo>
                  <a:pt x="63" y="267"/>
                  <a:pt x="63" y="267"/>
                  <a:pt x="62" y="267"/>
                </a:cubicBezTo>
                <a:cubicBezTo>
                  <a:pt x="62" y="267"/>
                  <a:pt x="61" y="267"/>
                  <a:pt x="61" y="268"/>
                </a:cubicBezTo>
                <a:cubicBezTo>
                  <a:pt x="61" y="269"/>
                  <a:pt x="62" y="269"/>
                  <a:pt x="62" y="269"/>
                </a:cubicBezTo>
                <a:close/>
                <a:moveTo>
                  <a:pt x="83" y="270"/>
                </a:moveTo>
                <a:cubicBezTo>
                  <a:pt x="84" y="270"/>
                  <a:pt x="85" y="269"/>
                  <a:pt x="85" y="268"/>
                </a:cubicBezTo>
                <a:cubicBezTo>
                  <a:pt x="85" y="267"/>
                  <a:pt x="84" y="266"/>
                  <a:pt x="83" y="266"/>
                </a:cubicBezTo>
                <a:cubicBezTo>
                  <a:pt x="82" y="266"/>
                  <a:pt x="81" y="267"/>
                  <a:pt x="81" y="268"/>
                </a:cubicBezTo>
                <a:cubicBezTo>
                  <a:pt x="81" y="269"/>
                  <a:pt x="82" y="270"/>
                  <a:pt x="83" y="270"/>
                </a:cubicBezTo>
                <a:close/>
                <a:moveTo>
                  <a:pt x="103" y="271"/>
                </a:moveTo>
                <a:cubicBezTo>
                  <a:pt x="105" y="271"/>
                  <a:pt x="106" y="269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ubicBezTo>
                  <a:pt x="102" y="265"/>
                  <a:pt x="101" y="266"/>
                  <a:pt x="101" y="268"/>
                </a:cubicBezTo>
                <a:cubicBezTo>
                  <a:pt x="101" y="269"/>
                  <a:pt x="102" y="271"/>
                  <a:pt x="103" y="271"/>
                </a:cubicBezTo>
                <a:close/>
                <a:moveTo>
                  <a:pt x="124" y="272"/>
                </a:moveTo>
                <a:cubicBezTo>
                  <a:pt x="126" y="272"/>
                  <a:pt x="127" y="270"/>
                  <a:pt x="127" y="268"/>
                </a:cubicBezTo>
                <a:cubicBezTo>
                  <a:pt x="127" y="266"/>
                  <a:pt x="126" y="264"/>
                  <a:pt x="124" y="264"/>
                </a:cubicBezTo>
                <a:cubicBezTo>
                  <a:pt x="122" y="264"/>
                  <a:pt x="120" y="266"/>
                  <a:pt x="120" y="268"/>
                </a:cubicBezTo>
                <a:cubicBezTo>
                  <a:pt x="120" y="270"/>
                  <a:pt x="122" y="272"/>
                  <a:pt x="124" y="272"/>
                </a:cubicBezTo>
                <a:close/>
                <a:moveTo>
                  <a:pt x="144" y="273"/>
                </a:moveTo>
                <a:cubicBezTo>
                  <a:pt x="147" y="273"/>
                  <a:pt x="149" y="270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ubicBezTo>
                  <a:pt x="142" y="263"/>
                  <a:pt x="140" y="265"/>
                  <a:pt x="140" y="268"/>
                </a:cubicBezTo>
                <a:cubicBezTo>
                  <a:pt x="140" y="270"/>
                  <a:pt x="142" y="273"/>
                  <a:pt x="144" y="273"/>
                </a:cubicBezTo>
                <a:close/>
                <a:moveTo>
                  <a:pt x="165" y="273"/>
                </a:moveTo>
                <a:cubicBezTo>
                  <a:pt x="168" y="273"/>
                  <a:pt x="171" y="271"/>
                  <a:pt x="171" y="268"/>
                </a:cubicBezTo>
                <a:cubicBezTo>
                  <a:pt x="171" y="265"/>
                  <a:pt x="168" y="262"/>
                  <a:pt x="165" y="262"/>
                </a:cubicBezTo>
                <a:cubicBezTo>
                  <a:pt x="162" y="262"/>
                  <a:pt x="160" y="265"/>
                  <a:pt x="160" y="268"/>
                </a:cubicBezTo>
                <a:cubicBezTo>
                  <a:pt x="160" y="271"/>
                  <a:pt x="162" y="273"/>
                  <a:pt x="165" y="273"/>
                </a:cubicBezTo>
                <a:close/>
                <a:moveTo>
                  <a:pt x="186" y="274"/>
                </a:moveTo>
                <a:cubicBezTo>
                  <a:pt x="189" y="274"/>
                  <a:pt x="192" y="271"/>
                  <a:pt x="192" y="268"/>
                </a:cubicBezTo>
                <a:cubicBezTo>
                  <a:pt x="192" y="264"/>
                  <a:pt x="189" y="262"/>
                  <a:pt x="186" y="262"/>
                </a:cubicBezTo>
                <a:cubicBezTo>
                  <a:pt x="182" y="262"/>
                  <a:pt x="179" y="264"/>
                  <a:pt x="179" y="268"/>
                </a:cubicBezTo>
                <a:cubicBezTo>
                  <a:pt x="179" y="271"/>
                  <a:pt x="182" y="274"/>
                  <a:pt x="186" y="274"/>
                </a:cubicBezTo>
                <a:close/>
                <a:moveTo>
                  <a:pt x="206" y="275"/>
                </a:moveTo>
                <a:cubicBezTo>
                  <a:pt x="210" y="275"/>
                  <a:pt x="213" y="272"/>
                  <a:pt x="213" y="268"/>
                </a:cubicBezTo>
                <a:cubicBezTo>
                  <a:pt x="213" y="264"/>
                  <a:pt x="210" y="261"/>
                  <a:pt x="206" y="261"/>
                </a:cubicBezTo>
                <a:cubicBezTo>
                  <a:pt x="202" y="261"/>
                  <a:pt x="199" y="264"/>
                  <a:pt x="199" y="268"/>
                </a:cubicBezTo>
                <a:cubicBezTo>
                  <a:pt x="199" y="272"/>
                  <a:pt x="202" y="275"/>
                  <a:pt x="206" y="275"/>
                </a:cubicBezTo>
                <a:close/>
                <a:moveTo>
                  <a:pt x="227" y="275"/>
                </a:moveTo>
                <a:cubicBezTo>
                  <a:pt x="231" y="275"/>
                  <a:pt x="234" y="272"/>
                  <a:pt x="234" y="268"/>
                </a:cubicBezTo>
                <a:cubicBezTo>
                  <a:pt x="234" y="264"/>
                  <a:pt x="231" y="260"/>
                  <a:pt x="227" y="260"/>
                </a:cubicBezTo>
                <a:cubicBezTo>
                  <a:pt x="223" y="260"/>
                  <a:pt x="219" y="264"/>
                  <a:pt x="219" y="268"/>
                </a:cubicBezTo>
                <a:cubicBezTo>
                  <a:pt x="219" y="272"/>
                  <a:pt x="223" y="275"/>
                  <a:pt x="227" y="275"/>
                </a:cubicBezTo>
                <a:close/>
                <a:moveTo>
                  <a:pt x="247" y="276"/>
                </a:moveTo>
                <a:cubicBezTo>
                  <a:pt x="252" y="276"/>
                  <a:pt x="255" y="272"/>
                  <a:pt x="255" y="268"/>
                </a:cubicBezTo>
                <a:cubicBezTo>
                  <a:pt x="255" y="264"/>
                  <a:pt x="252" y="260"/>
                  <a:pt x="247" y="260"/>
                </a:cubicBezTo>
                <a:cubicBezTo>
                  <a:pt x="243" y="260"/>
                  <a:pt x="240" y="264"/>
                  <a:pt x="240" y="268"/>
                </a:cubicBezTo>
                <a:cubicBezTo>
                  <a:pt x="240" y="272"/>
                  <a:pt x="243" y="276"/>
                  <a:pt x="247" y="276"/>
                </a:cubicBezTo>
                <a:close/>
                <a:moveTo>
                  <a:pt x="268" y="275"/>
                </a:moveTo>
                <a:cubicBezTo>
                  <a:pt x="272" y="275"/>
                  <a:pt x="275" y="272"/>
                  <a:pt x="275" y="268"/>
                </a:cubicBezTo>
                <a:cubicBezTo>
                  <a:pt x="275" y="264"/>
                  <a:pt x="272" y="260"/>
                  <a:pt x="268" y="260"/>
                </a:cubicBezTo>
                <a:cubicBezTo>
                  <a:pt x="264" y="260"/>
                  <a:pt x="260" y="264"/>
                  <a:pt x="260" y="268"/>
                </a:cubicBezTo>
                <a:cubicBezTo>
                  <a:pt x="260" y="272"/>
                  <a:pt x="264" y="275"/>
                  <a:pt x="268" y="275"/>
                </a:cubicBezTo>
                <a:close/>
                <a:moveTo>
                  <a:pt x="288" y="275"/>
                </a:moveTo>
                <a:cubicBezTo>
                  <a:pt x="292" y="275"/>
                  <a:pt x="295" y="272"/>
                  <a:pt x="295" y="268"/>
                </a:cubicBezTo>
                <a:cubicBezTo>
                  <a:pt x="295" y="264"/>
                  <a:pt x="292" y="261"/>
                  <a:pt x="288" y="261"/>
                </a:cubicBezTo>
                <a:cubicBezTo>
                  <a:pt x="285" y="261"/>
                  <a:pt x="281" y="264"/>
                  <a:pt x="281" y="268"/>
                </a:cubicBezTo>
                <a:cubicBezTo>
                  <a:pt x="281" y="272"/>
                  <a:pt x="285" y="275"/>
                  <a:pt x="288" y="275"/>
                </a:cubicBezTo>
                <a:close/>
                <a:moveTo>
                  <a:pt x="309" y="274"/>
                </a:moveTo>
                <a:cubicBezTo>
                  <a:pt x="313" y="274"/>
                  <a:pt x="315" y="271"/>
                  <a:pt x="315" y="268"/>
                </a:cubicBezTo>
                <a:cubicBezTo>
                  <a:pt x="315" y="264"/>
                  <a:pt x="313" y="262"/>
                  <a:pt x="309" y="262"/>
                </a:cubicBezTo>
                <a:cubicBezTo>
                  <a:pt x="306" y="262"/>
                  <a:pt x="303" y="264"/>
                  <a:pt x="303" y="268"/>
                </a:cubicBezTo>
                <a:cubicBezTo>
                  <a:pt x="303" y="271"/>
                  <a:pt x="306" y="274"/>
                  <a:pt x="309" y="274"/>
                </a:cubicBezTo>
                <a:close/>
                <a:moveTo>
                  <a:pt x="330" y="273"/>
                </a:moveTo>
                <a:cubicBezTo>
                  <a:pt x="333" y="273"/>
                  <a:pt x="335" y="271"/>
                  <a:pt x="335" y="268"/>
                </a:cubicBezTo>
                <a:cubicBezTo>
                  <a:pt x="335" y="265"/>
                  <a:pt x="333" y="262"/>
                  <a:pt x="330" y="262"/>
                </a:cubicBezTo>
                <a:cubicBezTo>
                  <a:pt x="327" y="262"/>
                  <a:pt x="324" y="265"/>
                  <a:pt x="324" y="268"/>
                </a:cubicBezTo>
                <a:cubicBezTo>
                  <a:pt x="324" y="271"/>
                  <a:pt x="327" y="273"/>
                  <a:pt x="330" y="273"/>
                </a:cubicBezTo>
                <a:close/>
                <a:moveTo>
                  <a:pt x="350" y="273"/>
                </a:moveTo>
                <a:cubicBezTo>
                  <a:pt x="353" y="273"/>
                  <a:pt x="355" y="270"/>
                  <a:pt x="355" y="268"/>
                </a:cubicBezTo>
                <a:cubicBezTo>
                  <a:pt x="355" y="265"/>
                  <a:pt x="353" y="263"/>
                  <a:pt x="350" y="263"/>
                </a:cubicBezTo>
                <a:cubicBezTo>
                  <a:pt x="348" y="263"/>
                  <a:pt x="346" y="265"/>
                  <a:pt x="346" y="268"/>
                </a:cubicBezTo>
                <a:cubicBezTo>
                  <a:pt x="346" y="270"/>
                  <a:pt x="348" y="273"/>
                  <a:pt x="350" y="273"/>
                </a:cubicBezTo>
                <a:close/>
                <a:moveTo>
                  <a:pt x="371" y="272"/>
                </a:moveTo>
                <a:cubicBezTo>
                  <a:pt x="373" y="272"/>
                  <a:pt x="374" y="270"/>
                  <a:pt x="374" y="268"/>
                </a:cubicBezTo>
                <a:cubicBezTo>
                  <a:pt x="374" y="266"/>
                  <a:pt x="373" y="264"/>
                  <a:pt x="371" y="264"/>
                </a:cubicBezTo>
                <a:cubicBezTo>
                  <a:pt x="369" y="264"/>
                  <a:pt x="367" y="266"/>
                  <a:pt x="367" y="268"/>
                </a:cubicBezTo>
                <a:cubicBezTo>
                  <a:pt x="367" y="270"/>
                  <a:pt x="369" y="272"/>
                  <a:pt x="371" y="272"/>
                </a:cubicBezTo>
                <a:close/>
                <a:moveTo>
                  <a:pt x="391" y="271"/>
                </a:moveTo>
                <a:cubicBezTo>
                  <a:pt x="393" y="271"/>
                  <a:pt x="394" y="269"/>
                  <a:pt x="394" y="268"/>
                </a:cubicBezTo>
                <a:cubicBezTo>
                  <a:pt x="394" y="266"/>
                  <a:pt x="393" y="265"/>
                  <a:pt x="391" y="265"/>
                </a:cubicBezTo>
                <a:cubicBezTo>
                  <a:pt x="390" y="265"/>
                  <a:pt x="389" y="266"/>
                  <a:pt x="389" y="268"/>
                </a:cubicBezTo>
                <a:cubicBezTo>
                  <a:pt x="389" y="269"/>
                  <a:pt x="390" y="271"/>
                  <a:pt x="391" y="271"/>
                </a:cubicBezTo>
                <a:close/>
                <a:moveTo>
                  <a:pt x="412" y="270"/>
                </a:moveTo>
                <a:cubicBezTo>
                  <a:pt x="413" y="270"/>
                  <a:pt x="414" y="269"/>
                  <a:pt x="414" y="268"/>
                </a:cubicBezTo>
                <a:cubicBezTo>
                  <a:pt x="414" y="267"/>
                  <a:pt x="413" y="266"/>
                  <a:pt x="412" y="266"/>
                </a:cubicBezTo>
                <a:cubicBezTo>
                  <a:pt x="411" y="266"/>
                  <a:pt x="410" y="267"/>
                  <a:pt x="410" y="268"/>
                </a:cubicBezTo>
                <a:cubicBezTo>
                  <a:pt x="410" y="269"/>
                  <a:pt x="411" y="270"/>
                  <a:pt x="412" y="270"/>
                </a:cubicBezTo>
                <a:close/>
                <a:moveTo>
                  <a:pt x="432" y="269"/>
                </a:moveTo>
                <a:cubicBezTo>
                  <a:pt x="433" y="269"/>
                  <a:pt x="434" y="269"/>
                  <a:pt x="434" y="268"/>
                </a:cubicBezTo>
                <a:cubicBezTo>
                  <a:pt x="434" y="267"/>
                  <a:pt x="433" y="267"/>
                  <a:pt x="432" y="267"/>
                </a:cubicBezTo>
                <a:cubicBezTo>
                  <a:pt x="432" y="267"/>
                  <a:pt x="431" y="267"/>
                  <a:pt x="431" y="268"/>
                </a:cubicBezTo>
                <a:cubicBezTo>
                  <a:pt x="431" y="269"/>
                  <a:pt x="432" y="269"/>
                  <a:pt x="432" y="269"/>
                </a:cubicBezTo>
                <a:close/>
                <a:moveTo>
                  <a:pt x="453" y="269"/>
                </a:moveTo>
                <a:cubicBezTo>
                  <a:pt x="453" y="269"/>
                  <a:pt x="454" y="268"/>
                  <a:pt x="454" y="268"/>
                </a:cubicBezTo>
                <a:cubicBezTo>
                  <a:pt x="454" y="268"/>
                  <a:pt x="453" y="267"/>
                  <a:pt x="453" y="267"/>
                </a:cubicBezTo>
                <a:cubicBezTo>
                  <a:pt x="453" y="267"/>
                  <a:pt x="452" y="268"/>
                  <a:pt x="452" y="268"/>
                </a:cubicBezTo>
                <a:cubicBezTo>
                  <a:pt x="452" y="268"/>
                  <a:pt x="453" y="269"/>
                  <a:pt x="453" y="269"/>
                </a:cubicBezTo>
                <a:close/>
                <a:moveTo>
                  <a:pt x="474" y="268"/>
                </a:move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3" y="268"/>
                  <a:pt x="473" y="268"/>
                </a:cubicBezTo>
                <a:cubicBezTo>
                  <a:pt x="473" y="268"/>
                  <a:pt x="474" y="268"/>
                  <a:pt x="474" y="268"/>
                </a:cubicBezTo>
                <a:close/>
                <a:moveTo>
                  <a:pt x="52" y="289"/>
                </a:move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2" y="288"/>
                </a:cubicBezTo>
                <a:cubicBezTo>
                  <a:pt x="52" y="288"/>
                  <a:pt x="52" y="288"/>
                  <a:pt x="52" y="289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72" y="289"/>
                </a:moveTo>
                <a:cubicBezTo>
                  <a:pt x="73" y="289"/>
                  <a:pt x="73" y="289"/>
                  <a:pt x="73" y="289"/>
                </a:cubicBezTo>
                <a:cubicBezTo>
                  <a:pt x="73" y="288"/>
                  <a:pt x="73" y="288"/>
                  <a:pt x="72" y="288"/>
                </a:cubicBezTo>
                <a:cubicBezTo>
                  <a:pt x="72" y="288"/>
                  <a:pt x="72" y="288"/>
                  <a:pt x="72" y="289"/>
                </a:cubicBezTo>
                <a:cubicBezTo>
                  <a:pt x="72" y="289"/>
                  <a:pt x="72" y="289"/>
                  <a:pt x="72" y="289"/>
                </a:cubicBezTo>
                <a:close/>
                <a:moveTo>
                  <a:pt x="93" y="290"/>
                </a:moveTo>
                <a:cubicBezTo>
                  <a:pt x="94" y="290"/>
                  <a:pt x="94" y="289"/>
                  <a:pt x="94" y="289"/>
                </a:cubicBezTo>
                <a:cubicBezTo>
                  <a:pt x="94" y="288"/>
                  <a:pt x="94" y="287"/>
                  <a:pt x="93" y="287"/>
                </a:cubicBezTo>
                <a:cubicBezTo>
                  <a:pt x="92" y="287"/>
                  <a:pt x="92" y="288"/>
                  <a:pt x="92" y="289"/>
                </a:cubicBezTo>
                <a:cubicBezTo>
                  <a:pt x="92" y="289"/>
                  <a:pt x="92" y="290"/>
                  <a:pt x="93" y="290"/>
                </a:cubicBezTo>
                <a:close/>
                <a:moveTo>
                  <a:pt x="114" y="290"/>
                </a:moveTo>
                <a:cubicBezTo>
                  <a:pt x="115" y="290"/>
                  <a:pt x="115" y="290"/>
                  <a:pt x="115" y="289"/>
                </a:cubicBezTo>
                <a:cubicBezTo>
                  <a:pt x="115" y="288"/>
                  <a:pt x="115" y="287"/>
                  <a:pt x="114" y="287"/>
                </a:cubicBezTo>
                <a:cubicBezTo>
                  <a:pt x="113" y="287"/>
                  <a:pt x="112" y="288"/>
                  <a:pt x="112" y="289"/>
                </a:cubicBezTo>
                <a:cubicBezTo>
                  <a:pt x="112" y="290"/>
                  <a:pt x="113" y="290"/>
                  <a:pt x="114" y="290"/>
                </a:cubicBezTo>
                <a:close/>
                <a:moveTo>
                  <a:pt x="134" y="291"/>
                </a:moveTo>
                <a:cubicBezTo>
                  <a:pt x="136" y="291"/>
                  <a:pt x="137" y="290"/>
                  <a:pt x="137" y="289"/>
                </a:cubicBezTo>
                <a:cubicBezTo>
                  <a:pt x="137" y="287"/>
                  <a:pt x="136" y="286"/>
                  <a:pt x="134" y="286"/>
                </a:cubicBezTo>
                <a:cubicBezTo>
                  <a:pt x="133" y="286"/>
                  <a:pt x="132" y="287"/>
                  <a:pt x="132" y="289"/>
                </a:cubicBezTo>
                <a:cubicBezTo>
                  <a:pt x="132" y="290"/>
                  <a:pt x="133" y="291"/>
                  <a:pt x="134" y="291"/>
                </a:cubicBezTo>
                <a:close/>
                <a:moveTo>
                  <a:pt x="155" y="292"/>
                </a:moveTo>
                <a:cubicBezTo>
                  <a:pt x="157" y="292"/>
                  <a:pt x="158" y="290"/>
                  <a:pt x="158" y="289"/>
                </a:cubicBezTo>
                <a:cubicBezTo>
                  <a:pt x="158" y="287"/>
                  <a:pt x="157" y="285"/>
                  <a:pt x="155" y="285"/>
                </a:cubicBezTo>
                <a:cubicBezTo>
                  <a:pt x="153" y="285"/>
                  <a:pt x="151" y="287"/>
                  <a:pt x="151" y="289"/>
                </a:cubicBezTo>
                <a:cubicBezTo>
                  <a:pt x="151" y="290"/>
                  <a:pt x="153" y="292"/>
                  <a:pt x="155" y="292"/>
                </a:cubicBezTo>
                <a:close/>
                <a:moveTo>
                  <a:pt x="175" y="292"/>
                </a:moveTo>
                <a:cubicBezTo>
                  <a:pt x="177" y="292"/>
                  <a:pt x="179" y="291"/>
                  <a:pt x="179" y="289"/>
                </a:cubicBezTo>
                <a:cubicBezTo>
                  <a:pt x="179" y="286"/>
                  <a:pt x="177" y="285"/>
                  <a:pt x="175" y="285"/>
                </a:cubicBezTo>
                <a:cubicBezTo>
                  <a:pt x="173" y="285"/>
                  <a:pt x="171" y="286"/>
                  <a:pt x="171" y="289"/>
                </a:cubicBezTo>
                <a:cubicBezTo>
                  <a:pt x="171" y="291"/>
                  <a:pt x="173" y="292"/>
                  <a:pt x="175" y="292"/>
                </a:cubicBezTo>
                <a:close/>
                <a:moveTo>
                  <a:pt x="196" y="293"/>
                </a:moveTo>
                <a:cubicBezTo>
                  <a:pt x="198" y="293"/>
                  <a:pt x="200" y="291"/>
                  <a:pt x="200" y="289"/>
                </a:cubicBezTo>
                <a:cubicBezTo>
                  <a:pt x="200" y="286"/>
                  <a:pt x="198" y="284"/>
                  <a:pt x="196" y="284"/>
                </a:cubicBezTo>
                <a:cubicBezTo>
                  <a:pt x="193" y="284"/>
                  <a:pt x="191" y="286"/>
                  <a:pt x="191" y="289"/>
                </a:cubicBezTo>
                <a:cubicBezTo>
                  <a:pt x="191" y="291"/>
                  <a:pt x="193" y="293"/>
                  <a:pt x="196" y="293"/>
                </a:cubicBezTo>
                <a:close/>
                <a:moveTo>
                  <a:pt x="216" y="294"/>
                </a:moveTo>
                <a:cubicBezTo>
                  <a:pt x="219" y="294"/>
                  <a:pt x="222" y="291"/>
                  <a:pt x="222" y="289"/>
                </a:cubicBezTo>
                <a:cubicBezTo>
                  <a:pt x="222" y="286"/>
                  <a:pt x="219" y="283"/>
                  <a:pt x="216" y="283"/>
                </a:cubicBezTo>
                <a:cubicBezTo>
                  <a:pt x="214" y="283"/>
                  <a:pt x="211" y="286"/>
                  <a:pt x="211" y="289"/>
                </a:cubicBezTo>
                <a:cubicBezTo>
                  <a:pt x="211" y="291"/>
                  <a:pt x="214" y="294"/>
                  <a:pt x="216" y="294"/>
                </a:cubicBezTo>
                <a:close/>
                <a:moveTo>
                  <a:pt x="237" y="294"/>
                </a:moveTo>
                <a:cubicBezTo>
                  <a:pt x="240" y="294"/>
                  <a:pt x="242" y="291"/>
                  <a:pt x="242" y="289"/>
                </a:cubicBezTo>
                <a:cubicBezTo>
                  <a:pt x="242" y="286"/>
                  <a:pt x="240" y="283"/>
                  <a:pt x="237" y="283"/>
                </a:cubicBezTo>
                <a:cubicBezTo>
                  <a:pt x="234" y="283"/>
                  <a:pt x="232" y="286"/>
                  <a:pt x="232" y="289"/>
                </a:cubicBezTo>
                <a:cubicBezTo>
                  <a:pt x="232" y="291"/>
                  <a:pt x="234" y="294"/>
                  <a:pt x="237" y="294"/>
                </a:cubicBezTo>
                <a:close/>
                <a:moveTo>
                  <a:pt x="258" y="294"/>
                </a:moveTo>
                <a:cubicBezTo>
                  <a:pt x="261" y="294"/>
                  <a:pt x="263" y="292"/>
                  <a:pt x="263" y="289"/>
                </a:cubicBezTo>
                <a:cubicBezTo>
                  <a:pt x="263" y="286"/>
                  <a:pt x="261" y="283"/>
                  <a:pt x="258" y="283"/>
                </a:cubicBezTo>
                <a:cubicBezTo>
                  <a:pt x="255" y="283"/>
                  <a:pt x="252" y="286"/>
                  <a:pt x="252" y="289"/>
                </a:cubicBezTo>
                <a:cubicBezTo>
                  <a:pt x="252" y="292"/>
                  <a:pt x="255" y="294"/>
                  <a:pt x="258" y="294"/>
                </a:cubicBezTo>
                <a:close/>
                <a:moveTo>
                  <a:pt x="278" y="294"/>
                </a:moveTo>
                <a:cubicBezTo>
                  <a:pt x="281" y="294"/>
                  <a:pt x="284" y="291"/>
                  <a:pt x="284" y="289"/>
                </a:cubicBezTo>
                <a:cubicBezTo>
                  <a:pt x="284" y="286"/>
                  <a:pt x="281" y="283"/>
                  <a:pt x="278" y="283"/>
                </a:cubicBezTo>
                <a:cubicBezTo>
                  <a:pt x="275" y="283"/>
                  <a:pt x="273" y="286"/>
                  <a:pt x="273" y="289"/>
                </a:cubicBezTo>
                <a:cubicBezTo>
                  <a:pt x="273" y="291"/>
                  <a:pt x="275" y="294"/>
                  <a:pt x="278" y="294"/>
                </a:cubicBezTo>
                <a:close/>
                <a:moveTo>
                  <a:pt x="299" y="294"/>
                </a:moveTo>
                <a:cubicBezTo>
                  <a:pt x="302" y="294"/>
                  <a:pt x="304" y="291"/>
                  <a:pt x="304" y="289"/>
                </a:cubicBezTo>
                <a:cubicBezTo>
                  <a:pt x="304" y="286"/>
                  <a:pt x="302" y="283"/>
                  <a:pt x="299" y="283"/>
                </a:cubicBezTo>
                <a:cubicBezTo>
                  <a:pt x="296" y="283"/>
                  <a:pt x="294" y="286"/>
                  <a:pt x="294" y="289"/>
                </a:cubicBezTo>
                <a:cubicBezTo>
                  <a:pt x="294" y="291"/>
                  <a:pt x="296" y="294"/>
                  <a:pt x="299" y="294"/>
                </a:cubicBezTo>
                <a:close/>
                <a:moveTo>
                  <a:pt x="319" y="293"/>
                </a:moveTo>
                <a:cubicBezTo>
                  <a:pt x="322" y="293"/>
                  <a:pt x="324" y="291"/>
                  <a:pt x="324" y="289"/>
                </a:cubicBezTo>
                <a:cubicBezTo>
                  <a:pt x="324" y="286"/>
                  <a:pt x="322" y="284"/>
                  <a:pt x="319" y="284"/>
                </a:cubicBezTo>
                <a:cubicBezTo>
                  <a:pt x="317" y="284"/>
                  <a:pt x="315" y="286"/>
                  <a:pt x="315" y="289"/>
                </a:cubicBezTo>
                <a:cubicBezTo>
                  <a:pt x="315" y="291"/>
                  <a:pt x="317" y="293"/>
                  <a:pt x="319" y="293"/>
                </a:cubicBezTo>
                <a:close/>
                <a:moveTo>
                  <a:pt x="340" y="292"/>
                </a:moveTo>
                <a:cubicBezTo>
                  <a:pt x="342" y="292"/>
                  <a:pt x="344" y="291"/>
                  <a:pt x="344" y="289"/>
                </a:cubicBezTo>
                <a:cubicBezTo>
                  <a:pt x="344" y="286"/>
                  <a:pt x="342" y="285"/>
                  <a:pt x="340" y="285"/>
                </a:cubicBezTo>
                <a:cubicBezTo>
                  <a:pt x="338" y="285"/>
                  <a:pt x="336" y="286"/>
                  <a:pt x="336" y="289"/>
                </a:cubicBezTo>
                <a:cubicBezTo>
                  <a:pt x="336" y="291"/>
                  <a:pt x="338" y="292"/>
                  <a:pt x="340" y="292"/>
                </a:cubicBezTo>
                <a:close/>
                <a:moveTo>
                  <a:pt x="360" y="292"/>
                </a:moveTo>
                <a:cubicBezTo>
                  <a:pt x="362" y="292"/>
                  <a:pt x="364" y="290"/>
                  <a:pt x="364" y="289"/>
                </a:cubicBezTo>
                <a:cubicBezTo>
                  <a:pt x="364" y="287"/>
                  <a:pt x="362" y="285"/>
                  <a:pt x="360" y="285"/>
                </a:cubicBezTo>
                <a:cubicBezTo>
                  <a:pt x="359" y="285"/>
                  <a:pt x="357" y="287"/>
                  <a:pt x="357" y="289"/>
                </a:cubicBezTo>
                <a:cubicBezTo>
                  <a:pt x="357" y="290"/>
                  <a:pt x="359" y="292"/>
                  <a:pt x="360" y="292"/>
                </a:cubicBezTo>
                <a:close/>
                <a:moveTo>
                  <a:pt x="381" y="291"/>
                </a:moveTo>
                <a:cubicBezTo>
                  <a:pt x="382" y="291"/>
                  <a:pt x="384" y="290"/>
                  <a:pt x="384" y="289"/>
                </a:cubicBezTo>
                <a:cubicBezTo>
                  <a:pt x="384" y="287"/>
                  <a:pt x="382" y="286"/>
                  <a:pt x="381" y="286"/>
                </a:cubicBezTo>
                <a:cubicBezTo>
                  <a:pt x="380" y="286"/>
                  <a:pt x="378" y="287"/>
                  <a:pt x="378" y="289"/>
                </a:cubicBezTo>
                <a:cubicBezTo>
                  <a:pt x="378" y="290"/>
                  <a:pt x="380" y="291"/>
                  <a:pt x="381" y="291"/>
                </a:cubicBezTo>
                <a:close/>
                <a:moveTo>
                  <a:pt x="402" y="290"/>
                </a:moveTo>
                <a:cubicBezTo>
                  <a:pt x="403" y="290"/>
                  <a:pt x="403" y="290"/>
                  <a:pt x="403" y="289"/>
                </a:cubicBezTo>
                <a:cubicBezTo>
                  <a:pt x="403" y="288"/>
                  <a:pt x="403" y="287"/>
                  <a:pt x="402" y="287"/>
                </a:cubicBezTo>
                <a:cubicBezTo>
                  <a:pt x="401" y="287"/>
                  <a:pt x="400" y="288"/>
                  <a:pt x="400" y="289"/>
                </a:cubicBezTo>
                <a:cubicBezTo>
                  <a:pt x="400" y="290"/>
                  <a:pt x="401" y="290"/>
                  <a:pt x="402" y="290"/>
                </a:cubicBezTo>
                <a:close/>
                <a:moveTo>
                  <a:pt x="422" y="290"/>
                </a:moveTo>
                <a:cubicBezTo>
                  <a:pt x="423" y="290"/>
                  <a:pt x="423" y="289"/>
                  <a:pt x="423" y="289"/>
                </a:cubicBezTo>
                <a:cubicBezTo>
                  <a:pt x="423" y="288"/>
                  <a:pt x="423" y="287"/>
                  <a:pt x="422" y="287"/>
                </a:cubicBezTo>
                <a:cubicBezTo>
                  <a:pt x="422" y="287"/>
                  <a:pt x="421" y="288"/>
                  <a:pt x="421" y="289"/>
                </a:cubicBezTo>
                <a:cubicBezTo>
                  <a:pt x="421" y="289"/>
                  <a:pt x="422" y="290"/>
                  <a:pt x="422" y="290"/>
                </a:cubicBezTo>
                <a:close/>
                <a:moveTo>
                  <a:pt x="443" y="289"/>
                </a:moveTo>
                <a:cubicBezTo>
                  <a:pt x="443" y="289"/>
                  <a:pt x="443" y="289"/>
                  <a:pt x="443" y="289"/>
                </a:cubicBezTo>
                <a:cubicBezTo>
                  <a:pt x="443" y="288"/>
                  <a:pt x="443" y="288"/>
                  <a:pt x="443" y="288"/>
                </a:cubicBezTo>
                <a:cubicBezTo>
                  <a:pt x="442" y="288"/>
                  <a:pt x="442" y="288"/>
                  <a:pt x="442" y="289"/>
                </a:cubicBezTo>
                <a:cubicBezTo>
                  <a:pt x="442" y="289"/>
                  <a:pt x="442" y="289"/>
                  <a:pt x="443" y="289"/>
                </a:cubicBezTo>
                <a:close/>
                <a:moveTo>
                  <a:pt x="463" y="289"/>
                </a:moveTo>
                <a:cubicBezTo>
                  <a:pt x="463" y="289"/>
                  <a:pt x="464" y="289"/>
                  <a:pt x="464" y="289"/>
                </a:cubicBezTo>
                <a:cubicBezTo>
                  <a:pt x="464" y="288"/>
                  <a:pt x="463" y="288"/>
                  <a:pt x="463" y="288"/>
                </a:cubicBezTo>
                <a:cubicBezTo>
                  <a:pt x="463" y="288"/>
                  <a:pt x="463" y="288"/>
                  <a:pt x="463" y="289"/>
                </a:cubicBezTo>
                <a:cubicBezTo>
                  <a:pt x="463" y="289"/>
                  <a:pt x="463" y="289"/>
                  <a:pt x="463" y="289"/>
                </a:cubicBezTo>
                <a:close/>
                <a:moveTo>
                  <a:pt x="62" y="309"/>
                </a:move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3" y="310"/>
                </a:moveTo>
                <a:cubicBezTo>
                  <a:pt x="83" y="310"/>
                  <a:pt x="83" y="309"/>
                  <a:pt x="83" y="309"/>
                </a:cubicBezTo>
                <a:cubicBezTo>
                  <a:pt x="83" y="309"/>
                  <a:pt x="83" y="309"/>
                  <a:pt x="83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10"/>
                  <a:pt x="83" y="310"/>
                </a:cubicBezTo>
                <a:close/>
                <a:moveTo>
                  <a:pt x="103" y="310"/>
                </a:moveTo>
                <a:cubicBezTo>
                  <a:pt x="104" y="310"/>
                  <a:pt x="104" y="310"/>
                  <a:pt x="104" y="309"/>
                </a:cubicBezTo>
                <a:cubicBezTo>
                  <a:pt x="104" y="309"/>
                  <a:pt x="104" y="308"/>
                  <a:pt x="103" y="308"/>
                </a:cubicBezTo>
                <a:cubicBezTo>
                  <a:pt x="103" y="308"/>
                  <a:pt x="102" y="309"/>
                  <a:pt x="102" y="309"/>
                </a:cubicBezTo>
                <a:cubicBezTo>
                  <a:pt x="102" y="310"/>
                  <a:pt x="103" y="310"/>
                  <a:pt x="103" y="310"/>
                </a:cubicBezTo>
                <a:close/>
                <a:moveTo>
                  <a:pt x="124" y="311"/>
                </a:moveTo>
                <a:cubicBezTo>
                  <a:pt x="125" y="311"/>
                  <a:pt x="125" y="310"/>
                  <a:pt x="125" y="309"/>
                </a:cubicBezTo>
                <a:cubicBezTo>
                  <a:pt x="125" y="308"/>
                  <a:pt x="125" y="308"/>
                  <a:pt x="124" y="308"/>
                </a:cubicBezTo>
                <a:cubicBezTo>
                  <a:pt x="123" y="308"/>
                  <a:pt x="122" y="308"/>
                  <a:pt x="122" y="309"/>
                </a:cubicBezTo>
                <a:cubicBezTo>
                  <a:pt x="122" y="310"/>
                  <a:pt x="123" y="311"/>
                  <a:pt x="124" y="311"/>
                </a:cubicBezTo>
                <a:close/>
                <a:moveTo>
                  <a:pt x="144" y="311"/>
                </a:moveTo>
                <a:cubicBezTo>
                  <a:pt x="146" y="311"/>
                  <a:pt x="147" y="310"/>
                  <a:pt x="147" y="309"/>
                </a:cubicBezTo>
                <a:cubicBezTo>
                  <a:pt x="147" y="308"/>
                  <a:pt x="146" y="307"/>
                  <a:pt x="144" y="307"/>
                </a:cubicBezTo>
                <a:cubicBezTo>
                  <a:pt x="143" y="307"/>
                  <a:pt x="142" y="308"/>
                  <a:pt x="142" y="309"/>
                </a:cubicBezTo>
                <a:cubicBezTo>
                  <a:pt x="142" y="310"/>
                  <a:pt x="143" y="311"/>
                  <a:pt x="144" y="311"/>
                </a:cubicBezTo>
                <a:close/>
                <a:moveTo>
                  <a:pt x="165" y="312"/>
                </a:moveTo>
                <a:cubicBezTo>
                  <a:pt x="166" y="312"/>
                  <a:pt x="168" y="311"/>
                  <a:pt x="168" y="309"/>
                </a:cubicBezTo>
                <a:cubicBezTo>
                  <a:pt x="168" y="308"/>
                  <a:pt x="166" y="307"/>
                  <a:pt x="165" y="307"/>
                </a:cubicBezTo>
                <a:cubicBezTo>
                  <a:pt x="164" y="307"/>
                  <a:pt x="162" y="308"/>
                  <a:pt x="162" y="309"/>
                </a:cubicBezTo>
                <a:cubicBezTo>
                  <a:pt x="162" y="311"/>
                  <a:pt x="164" y="312"/>
                  <a:pt x="165" y="312"/>
                </a:cubicBezTo>
                <a:close/>
                <a:moveTo>
                  <a:pt x="186" y="312"/>
                </a:moveTo>
                <a:cubicBezTo>
                  <a:pt x="187" y="312"/>
                  <a:pt x="189" y="311"/>
                  <a:pt x="189" y="309"/>
                </a:cubicBezTo>
                <a:cubicBezTo>
                  <a:pt x="189" y="307"/>
                  <a:pt x="187" y="306"/>
                  <a:pt x="186" y="306"/>
                </a:cubicBezTo>
                <a:cubicBezTo>
                  <a:pt x="184" y="306"/>
                  <a:pt x="183" y="307"/>
                  <a:pt x="183" y="309"/>
                </a:cubicBezTo>
                <a:cubicBezTo>
                  <a:pt x="183" y="311"/>
                  <a:pt x="184" y="312"/>
                  <a:pt x="186" y="312"/>
                </a:cubicBezTo>
                <a:close/>
                <a:moveTo>
                  <a:pt x="206" y="312"/>
                </a:moveTo>
                <a:cubicBezTo>
                  <a:pt x="208" y="312"/>
                  <a:pt x="210" y="311"/>
                  <a:pt x="210" y="309"/>
                </a:cubicBezTo>
                <a:cubicBezTo>
                  <a:pt x="210" y="307"/>
                  <a:pt x="208" y="306"/>
                  <a:pt x="206" y="306"/>
                </a:cubicBezTo>
                <a:cubicBezTo>
                  <a:pt x="204" y="306"/>
                  <a:pt x="203" y="307"/>
                  <a:pt x="203" y="309"/>
                </a:cubicBezTo>
                <a:cubicBezTo>
                  <a:pt x="203" y="311"/>
                  <a:pt x="204" y="312"/>
                  <a:pt x="206" y="312"/>
                </a:cubicBezTo>
                <a:close/>
                <a:moveTo>
                  <a:pt x="227" y="313"/>
                </a:moveTo>
                <a:cubicBezTo>
                  <a:pt x="229" y="313"/>
                  <a:pt x="230" y="311"/>
                  <a:pt x="230" y="309"/>
                </a:cubicBezTo>
                <a:cubicBezTo>
                  <a:pt x="230" y="307"/>
                  <a:pt x="229" y="306"/>
                  <a:pt x="227" y="306"/>
                </a:cubicBezTo>
                <a:cubicBezTo>
                  <a:pt x="225" y="306"/>
                  <a:pt x="223" y="307"/>
                  <a:pt x="223" y="309"/>
                </a:cubicBezTo>
                <a:cubicBezTo>
                  <a:pt x="223" y="311"/>
                  <a:pt x="225" y="313"/>
                  <a:pt x="227" y="313"/>
                </a:cubicBezTo>
                <a:close/>
                <a:moveTo>
                  <a:pt x="247" y="313"/>
                </a:moveTo>
                <a:cubicBezTo>
                  <a:pt x="249" y="313"/>
                  <a:pt x="251" y="311"/>
                  <a:pt x="251" y="309"/>
                </a:cubicBezTo>
                <a:cubicBezTo>
                  <a:pt x="251" y="307"/>
                  <a:pt x="249" y="305"/>
                  <a:pt x="247" y="305"/>
                </a:cubicBezTo>
                <a:cubicBezTo>
                  <a:pt x="245" y="305"/>
                  <a:pt x="244" y="307"/>
                  <a:pt x="244" y="309"/>
                </a:cubicBezTo>
                <a:cubicBezTo>
                  <a:pt x="244" y="311"/>
                  <a:pt x="245" y="313"/>
                  <a:pt x="247" y="313"/>
                </a:cubicBezTo>
                <a:close/>
                <a:moveTo>
                  <a:pt x="268" y="313"/>
                </a:moveTo>
                <a:cubicBezTo>
                  <a:pt x="270" y="313"/>
                  <a:pt x="271" y="311"/>
                  <a:pt x="271" y="309"/>
                </a:cubicBezTo>
                <a:cubicBezTo>
                  <a:pt x="271" y="307"/>
                  <a:pt x="270" y="306"/>
                  <a:pt x="268" y="306"/>
                </a:cubicBezTo>
                <a:cubicBezTo>
                  <a:pt x="266" y="306"/>
                  <a:pt x="264" y="307"/>
                  <a:pt x="264" y="309"/>
                </a:cubicBezTo>
                <a:cubicBezTo>
                  <a:pt x="264" y="311"/>
                  <a:pt x="266" y="313"/>
                  <a:pt x="268" y="313"/>
                </a:cubicBezTo>
                <a:close/>
                <a:moveTo>
                  <a:pt x="288" y="312"/>
                </a:moveTo>
                <a:cubicBezTo>
                  <a:pt x="290" y="312"/>
                  <a:pt x="292" y="311"/>
                  <a:pt x="292" y="309"/>
                </a:cubicBezTo>
                <a:cubicBezTo>
                  <a:pt x="292" y="307"/>
                  <a:pt x="290" y="306"/>
                  <a:pt x="288" y="306"/>
                </a:cubicBezTo>
                <a:cubicBezTo>
                  <a:pt x="287" y="306"/>
                  <a:pt x="285" y="307"/>
                  <a:pt x="285" y="309"/>
                </a:cubicBezTo>
                <a:cubicBezTo>
                  <a:pt x="285" y="311"/>
                  <a:pt x="287" y="312"/>
                  <a:pt x="288" y="312"/>
                </a:cubicBezTo>
                <a:close/>
                <a:moveTo>
                  <a:pt x="309" y="312"/>
                </a:moveTo>
                <a:cubicBezTo>
                  <a:pt x="311" y="312"/>
                  <a:pt x="312" y="311"/>
                  <a:pt x="312" y="309"/>
                </a:cubicBezTo>
                <a:cubicBezTo>
                  <a:pt x="312" y="307"/>
                  <a:pt x="311" y="306"/>
                  <a:pt x="309" y="306"/>
                </a:cubicBezTo>
                <a:cubicBezTo>
                  <a:pt x="307" y="306"/>
                  <a:pt x="306" y="307"/>
                  <a:pt x="306" y="309"/>
                </a:cubicBezTo>
                <a:cubicBezTo>
                  <a:pt x="306" y="311"/>
                  <a:pt x="307" y="312"/>
                  <a:pt x="309" y="312"/>
                </a:cubicBezTo>
                <a:close/>
                <a:moveTo>
                  <a:pt x="330" y="312"/>
                </a:moveTo>
                <a:cubicBezTo>
                  <a:pt x="331" y="312"/>
                  <a:pt x="332" y="311"/>
                  <a:pt x="332" y="309"/>
                </a:cubicBezTo>
                <a:cubicBezTo>
                  <a:pt x="332" y="308"/>
                  <a:pt x="331" y="307"/>
                  <a:pt x="330" y="307"/>
                </a:cubicBezTo>
                <a:cubicBezTo>
                  <a:pt x="328" y="307"/>
                  <a:pt x="327" y="308"/>
                  <a:pt x="327" y="309"/>
                </a:cubicBezTo>
                <a:cubicBezTo>
                  <a:pt x="327" y="311"/>
                  <a:pt x="328" y="312"/>
                  <a:pt x="330" y="312"/>
                </a:cubicBezTo>
                <a:close/>
                <a:moveTo>
                  <a:pt x="350" y="311"/>
                </a:moveTo>
                <a:cubicBezTo>
                  <a:pt x="351" y="311"/>
                  <a:pt x="352" y="310"/>
                  <a:pt x="352" y="309"/>
                </a:cubicBezTo>
                <a:cubicBezTo>
                  <a:pt x="352" y="308"/>
                  <a:pt x="351" y="307"/>
                  <a:pt x="350" y="307"/>
                </a:cubicBezTo>
                <a:cubicBezTo>
                  <a:pt x="349" y="307"/>
                  <a:pt x="348" y="308"/>
                  <a:pt x="348" y="309"/>
                </a:cubicBezTo>
                <a:cubicBezTo>
                  <a:pt x="348" y="310"/>
                  <a:pt x="349" y="311"/>
                  <a:pt x="350" y="311"/>
                </a:cubicBezTo>
                <a:close/>
                <a:moveTo>
                  <a:pt x="371" y="311"/>
                </a:moveTo>
                <a:cubicBezTo>
                  <a:pt x="372" y="311"/>
                  <a:pt x="372" y="310"/>
                  <a:pt x="372" y="309"/>
                </a:cubicBezTo>
                <a:cubicBezTo>
                  <a:pt x="372" y="308"/>
                  <a:pt x="372" y="308"/>
                  <a:pt x="371" y="308"/>
                </a:cubicBezTo>
                <a:cubicBezTo>
                  <a:pt x="370" y="308"/>
                  <a:pt x="369" y="308"/>
                  <a:pt x="369" y="309"/>
                </a:cubicBezTo>
                <a:cubicBezTo>
                  <a:pt x="369" y="310"/>
                  <a:pt x="370" y="311"/>
                  <a:pt x="371" y="311"/>
                </a:cubicBezTo>
                <a:close/>
                <a:moveTo>
                  <a:pt x="391" y="310"/>
                </a:moveTo>
                <a:cubicBezTo>
                  <a:pt x="392" y="310"/>
                  <a:pt x="392" y="310"/>
                  <a:pt x="392" y="309"/>
                </a:cubicBezTo>
                <a:cubicBezTo>
                  <a:pt x="392" y="309"/>
                  <a:pt x="392" y="308"/>
                  <a:pt x="391" y="308"/>
                </a:cubicBezTo>
                <a:cubicBezTo>
                  <a:pt x="391" y="308"/>
                  <a:pt x="390" y="309"/>
                  <a:pt x="390" y="309"/>
                </a:cubicBezTo>
                <a:cubicBezTo>
                  <a:pt x="390" y="310"/>
                  <a:pt x="391" y="310"/>
                  <a:pt x="391" y="310"/>
                </a:cubicBezTo>
                <a:close/>
                <a:moveTo>
                  <a:pt x="412" y="310"/>
                </a:moveTo>
                <a:cubicBezTo>
                  <a:pt x="412" y="310"/>
                  <a:pt x="412" y="309"/>
                  <a:pt x="412" y="309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309"/>
                  <a:pt x="411" y="309"/>
                  <a:pt x="411" y="309"/>
                </a:cubicBezTo>
                <a:cubicBezTo>
                  <a:pt x="411" y="309"/>
                  <a:pt x="412" y="310"/>
                  <a:pt x="412" y="310"/>
                </a:cubicBezTo>
                <a:close/>
                <a:moveTo>
                  <a:pt x="432" y="309"/>
                </a:moveTo>
                <a:cubicBezTo>
                  <a:pt x="433" y="309"/>
                  <a:pt x="433" y="309"/>
                  <a:pt x="433" y="309"/>
                </a:cubicBezTo>
                <a:cubicBezTo>
                  <a:pt x="433" y="309"/>
                  <a:pt x="433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lose/>
                <a:moveTo>
                  <a:pt x="93" y="330"/>
                </a:move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lose/>
                <a:moveTo>
                  <a:pt x="114" y="330"/>
                </a:moveTo>
                <a:cubicBezTo>
                  <a:pt x="114" y="330"/>
                  <a:pt x="114" y="330"/>
                  <a:pt x="114" y="330"/>
                </a:cubicBezTo>
                <a:cubicBezTo>
                  <a:pt x="114" y="329"/>
                  <a:pt x="114" y="329"/>
                  <a:pt x="114" y="329"/>
                </a:cubicBezTo>
                <a:cubicBezTo>
                  <a:pt x="113" y="329"/>
                  <a:pt x="113" y="329"/>
                  <a:pt x="113" y="330"/>
                </a:cubicBezTo>
                <a:cubicBezTo>
                  <a:pt x="113" y="330"/>
                  <a:pt x="113" y="330"/>
                  <a:pt x="114" y="330"/>
                </a:cubicBezTo>
                <a:close/>
                <a:moveTo>
                  <a:pt x="134" y="330"/>
                </a:moveTo>
                <a:cubicBezTo>
                  <a:pt x="135" y="330"/>
                  <a:pt x="135" y="330"/>
                  <a:pt x="135" y="330"/>
                </a:cubicBezTo>
                <a:cubicBezTo>
                  <a:pt x="135" y="329"/>
                  <a:pt x="135" y="329"/>
                  <a:pt x="134" y="329"/>
                </a:cubicBezTo>
                <a:cubicBezTo>
                  <a:pt x="134" y="329"/>
                  <a:pt x="133" y="329"/>
                  <a:pt x="133" y="330"/>
                </a:cubicBezTo>
                <a:cubicBezTo>
                  <a:pt x="133" y="330"/>
                  <a:pt x="134" y="330"/>
                  <a:pt x="134" y="330"/>
                </a:cubicBezTo>
                <a:close/>
                <a:moveTo>
                  <a:pt x="155" y="331"/>
                </a:moveTo>
                <a:cubicBezTo>
                  <a:pt x="155" y="331"/>
                  <a:pt x="156" y="330"/>
                  <a:pt x="156" y="330"/>
                </a:cubicBezTo>
                <a:cubicBezTo>
                  <a:pt x="156" y="329"/>
                  <a:pt x="155" y="329"/>
                  <a:pt x="155" y="329"/>
                </a:cubicBezTo>
                <a:cubicBezTo>
                  <a:pt x="154" y="329"/>
                  <a:pt x="154" y="329"/>
                  <a:pt x="154" y="330"/>
                </a:cubicBezTo>
                <a:cubicBezTo>
                  <a:pt x="154" y="330"/>
                  <a:pt x="154" y="331"/>
                  <a:pt x="155" y="331"/>
                </a:cubicBezTo>
                <a:close/>
                <a:moveTo>
                  <a:pt x="175" y="331"/>
                </a:moveTo>
                <a:cubicBezTo>
                  <a:pt x="176" y="331"/>
                  <a:pt x="177" y="330"/>
                  <a:pt x="177" y="330"/>
                </a:cubicBezTo>
                <a:cubicBezTo>
                  <a:pt x="177" y="329"/>
                  <a:pt x="176" y="328"/>
                  <a:pt x="175" y="328"/>
                </a:cubicBezTo>
                <a:cubicBezTo>
                  <a:pt x="175" y="328"/>
                  <a:pt x="174" y="329"/>
                  <a:pt x="174" y="330"/>
                </a:cubicBezTo>
                <a:cubicBezTo>
                  <a:pt x="174" y="330"/>
                  <a:pt x="175" y="331"/>
                  <a:pt x="175" y="331"/>
                </a:cubicBezTo>
                <a:close/>
                <a:moveTo>
                  <a:pt x="196" y="331"/>
                </a:moveTo>
                <a:cubicBezTo>
                  <a:pt x="197" y="331"/>
                  <a:pt x="198" y="331"/>
                  <a:pt x="198" y="330"/>
                </a:cubicBezTo>
                <a:cubicBezTo>
                  <a:pt x="198" y="329"/>
                  <a:pt x="197" y="328"/>
                  <a:pt x="196" y="328"/>
                </a:cubicBezTo>
                <a:cubicBezTo>
                  <a:pt x="195" y="328"/>
                  <a:pt x="194" y="329"/>
                  <a:pt x="194" y="330"/>
                </a:cubicBezTo>
                <a:cubicBezTo>
                  <a:pt x="194" y="331"/>
                  <a:pt x="195" y="331"/>
                  <a:pt x="196" y="331"/>
                </a:cubicBezTo>
                <a:close/>
                <a:moveTo>
                  <a:pt x="216" y="332"/>
                </a:moveTo>
                <a:cubicBezTo>
                  <a:pt x="218" y="332"/>
                  <a:pt x="218" y="331"/>
                  <a:pt x="218" y="330"/>
                </a:cubicBezTo>
                <a:cubicBezTo>
                  <a:pt x="218" y="329"/>
                  <a:pt x="218" y="328"/>
                  <a:pt x="216" y="328"/>
                </a:cubicBezTo>
                <a:cubicBezTo>
                  <a:pt x="215" y="328"/>
                  <a:pt x="214" y="329"/>
                  <a:pt x="214" y="330"/>
                </a:cubicBezTo>
                <a:cubicBezTo>
                  <a:pt x="214" y="331"/>
                  <a:pt x="215" y="332"/>
                  <a:pt x="216" y="332"/>
                </a:cubicBezTo>
                <a:close/>
                <a:moveTo>
                  <a:pt x="237" y="332"/>
                </a:moveTo>
                <a:cubicBezTo>
                  <a:pt x="238" y="332"/>
                  <a:pt x="239" y="331"/>
                  <a:pt x="239" y="330"/>
                </a:cubicBezTo>
                <a:cubicBezTo>
                  <a:pt x="239" y="329"/>
                  <a:pt x="238" y="328"/>
                  <a:pt x="237" y="328"/>
                </a:cubicBezTo>
                <a:cubicBezTo>
                  <a:pt x="236" y="328"/>
                  <a:pt x="235" y="329"/>
                  <a:pt x="235" y="330"/>
                </a:cubicBezTo>
                <a:cubicBezTo>
                  <a:pt x="235" y="331"/>
                  <a:pt x="236" y="332"/>
                  <a:pt x="237" y="332"/>
                </a:cubicBezTo>
                <a:close/>
                <a:moveTo>
                  <a:pt x="258" y="332"/>
                </a:moveTo>
                <a:cubicBezTo>
                  <a:pt x="259" y="332"/>
                  <a:pt x="260" y="331"/>
                  <a:pt x="260" y="330"/>
                </a:cubicBezTo>
                <a:cubicBezTo>
                  <a:pt x="260" y="328"/>
                  <a:pt x="259" y="328"/>
                  <a:pt x="258" y="328"/>
                </a:cubicBezTo>
                <a:cubicBezTo>
                  <a:pt x="256" y="328"/>
                  <a:pt x="255" y="328"/>
                  <a:pt x="255" y="330"/>
                </a:cubicBezTo>
                <a:cubicBezTo>
                  <a:pt x="255" y="331"/>
                  <a:pt x="256" y="332"/>
                  <a:pt x="258" y="332"/>
                </a:cubicBezTo>
                <a:close/>
                <a:moveTo>
                  <a:pt x="278" y="332"/>
                </a:moveTo>
                <a:cubicBezTo>
                  <a:pt x="279" y="332"/>
                  <a:pt x="280" y="331"/>
                  <a:pt x="280" y="330"/>
                </a:cubicBezTo>
                <a:cubicBezTo>
                  <a:pt x="280" y="329"/>
                  <a:pt x="279" y="328"/>
                  <a:pt x="278" y="328"/>
                </a:cubicBezTo>
                <a:cubicBezTo>
                  <a:pt x="277" y="328"/>
                  <a:pt x="276" y="329"/>
                  <a:pt x="276" y="330"/>
                </a:cubicBezTo>
                <a:cubicBezTo>
                  <a:pt x="276" y="331"/>
                  <a:pt x="277" y="332"/>
                  <a:pt x="278" y="332"/>
                </a:cubicBezTo>
                <a:close/>
                <a:moveTo>
                  <a:pt x="299" y="332"/>
                </a:moveTo>
                <a:cubicBezTo>
                  <a:pt x="300" y="332"/>
                  <a:pt x="301" y="331"/>
                  <a:pt x="301" y="330"/>
                </a:cubicBezTo>
                <a:cubicBezTo>
                  <a:pt x="301" y="329"/>
                  <a:pt x="300" y="328"/>
                  <a:pt x="299" y="328"/>
                </a:cubicBezTo>
                <a:cubicBezTo>
                  <a:pt x="298" y="328"/>
                  <a:pt x="297" y="329"/>
                  <a:pt x="297" y="330"/>
                </a:cubicBezTo>
                <a:cubicBezTo>
                  <a:pt x="297" y="331"/>
                  <a:pt x="298" y="332"/>
                  <a:pt x="299" y="332"/>
                </a:cubicBezTo>
                <a:close/>
                <a:moveTo>
                  <a:pt x="319" y="331"/>
                </a:moveTo>
                <a:cubicBezTo>
                  <a:pt x="320" y="331"/>
                  <a:pt x="321" y="331"/>
                  <a:pt x="321" y="330"/>
                </a:cubicBezTo>
                <a:cubicBezTo>
                  <a:pt x="321" y="329"/>
                  <a:pt x="320" y="328"/>
                  <a:pt x="319" y="328"/>
                </a:cubicBezTo>
                <a:cubicBezTo>
                  <a:pt x="318" y="328"/>
                  <a:pt x="318" y="329"/>
                  <a:pt x="318" y="330"/>
                </a:cubicBezTo>
                <a:cubicBezTo>
                  <a:pt x="318" y="331"/>
                  <a:pt x="318" y="331"/>
                  <a:pt x="319" y="331"/>
                </a:cubicBezTo>
                <a:close/>
                <a:moveTo>
                  <a:pt x="340" y="331"/>
                </a:moveTo>
                <a:cubicBezTo>
                  <a:pt x="341" y="331"/>
                  <a:pt x="341" y="330"/>
                  <a:pt x="341" y="330"/>
                </a:cubicBezTo>
                <a:cubicBezTo>
                  <a:pt x="341" y="329"/>
                  <a:pt x="341" y="328"/>
                  <a:pt x="340" y="328"/>
                </a:cubicBezTo>
                <a:cubicBezTo>
                  <a:pt x="339" y="328"/>
                  <a:pt x="338" y="329"/>
                  <a:pt x="338" y="330"/>
                </a:cubicBezTo>
                <a:cubicBezTo>
                  <a:pt x="338" y="330"/>
                  <a:pt x="339" y="331"/>
                  <a:pt x="340" y="331"/>
                </a:cubicBezTo>
                <a:close/>
                <a:moveTo>
                  <a:pt x="360" y="331"/>
                </a:moveTo>
                <a:cubicBezTo>
                  <a:pt x="361" y="331"/>
                  <a:pt x="362" y="330"/>
                  <a:pt x="362" y="330"/>
                </a:cubicBezTo>
                <a:cubicBezTo>
                  <a:pt x="362" y="329"/>
                  <a:pt x="361" y="329"/>
                  <a:pt x="360" y="329"/>
                </a:cubicBezTo>
                <a:cubicBezTo>
                  <a:pt x="360" y="329"/>
                  <a:pt x="359" y="329"/>
                  <a:pt x="359" y="330"/>
                </a:cubicBezTo>
                <a:cubicBezTo>
                  <a:pt x="359" y="330"/>
                  <a:pt x="360" y="331"/>
                  <a:pt x="360" y="331"/>
                </a:cubicBezTo>
                <a:close/>
                <a:moveTo>
                  <a:pt x="381" y="330"/>
                </a:moveTo>
                <a:cubicBezTo>
                  <a:pt x="381" y="330"/>
                  <a:pt x="382" y="330"/>
                  <a:pt x="382" y="330"/>
                </a:cubicBezTo>
                <a:cubicBezTo>
                  <a:pt x="382" y="329"/>
                  <a:pt x="381" y="329"/>
                  <a:pt x="381" y="329"/>
                </a:cubicBezTo>
                <a:cubicBezTo>
                  <a:pt x="381" y="329"/>
                  <a:pt x="380" y="329"/>
                  <a:pt x="380" y="330"/>
                </a:cubicBezTo>
                <a:cubicBezTo>
                  <a:pt x="380" y="330"/>
                  <a:pt x="381" y="330"/>
                  <a:pt x="381" y="330"/>
                </a:cubicBezTo>
                <a:close/>
                <a:moveTo>
                  <a:pt x="402" y="330"/>
                </a:moveTo>
                <a:cubicBezTo>
                  <a:pt x="402" y="330"/>
                  <a:pt x="402" y="330"/>
                  <a:pt x="402" y="330"/>
                </a:cubicBezTo>
                <a:cubicBezTo>
                  <a:pt x="402" y="329"/>
                  <a:pt x="402" y="329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1" y="330"/>
                  <a:pt x="401" y="330"/>
                  <a:pt x="402" y="330"/>
                </a:cubicBezTo>
                <a:close/>
                <a:moveTo>
                  <a:pt x="422" y="330"/>
                </a:move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lose/>
                <a:moveTo>
                  <a:pt x="124" y="350"/>
                </a:move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lose/>
                <a:moveTo>
                  <a:pt x="144" y="351"/>
                </a:moveTo>
                <a:cubicBezTo>
                  <a:pt x="145" y="351"/>
                  <a:pt x="145" y="350"/>
                  <a:pt x="145" y="350"/>
                </a:cubicBezTo>
                <a:cubicBezTo>
                  <a:pt x="145" y="350"/>
                  <a:pt x="145" y="350"/>
                  <a:pt x="144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4" y="350"/>
                  <a:pt x="144" y="351"/>
                  <a:pt x="144" y="351"/>
                </a:cubicBezTo>
                <a:close/>
                <a:moveTo>
                  <a:pt x="165" y="351"/>
                </a:moveTo>
                <a:cubicBezTo>
                  <a:pt x="165" y="351"/>
                  <a:pt x="166" y="351"/>
                  <a:pt x="166" y="350"/>
                </a:cubicBezTo>
                <a:cubicBezTo>
                  <a:pt x="166" y="350"/>
                  <a:pt x="165" y="350"/>
                  <a:pt x="165" y="350"/>
                </a:cubicBezTo>
                <a:cubicBezTo>
                  <a:pt x="165" y="350"/>
                  <a:pt x="164" y="350"/>
                  <a:pt x="164" y="350"/>
                </a:cubicBezTo>
                <a:cubicBezTo>
                  <a:pt x="164" y="351"/>
                  <a:pt x="165" y="351"/>
                  <a:pt x="165" y="351"/>
                </a:cubicBezTo>
                <a:close/>
                <a:moveTo>
                  <a:pt x="186" y="351"/>
                </a:moveTo>
                <a:cubicBezTo>
                  <a:pt x="186" y="351"/>
                  <a:pt x="186" y="351"/>
                  <a:pt x="186" y="350"/>
                </a:cubicBezTo>
                <a:cubicBezTo>
                  <a:pt x="186" y="350"/>
                  <a:pt x="186" y="350"/>
                  <a:pt x="186" y="350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5" y="351"/>
                  <a:pt x="185" y="351"/>
                  <a:pt x="186" y="351"/>
                </a:cubicBezTo>
                <a:close/>
                <a:moveTo>
                  <a:pt x="206" y="351"/>
                </a:moveTo>
                <a:cubicBezTo>
                  <a:pt x="207" y="351"/>
                  <a:pt x="207" y="351"/>
                  <a:pt x="207" y="350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6" y="349"/>
                  <a:pt x="205" y="350"/>
                  <a:pt x="205" y="350"/>
                </a:cubicBezTo>
                <a:cubicBezTo>
                  <a:pt x="205" y="351"/>
                  <a:pt x="206" y="351"/>
                  <a:pt x="206" y="351"/>
                </a:cubicBezTo>
                <a:close/>
                <a:moveTo>
                  <a:pt x="227" y="351"/>
                </a:moveTo>
                <a:cubicBezTo>
                  <a:pt x="227" y="351"/>
                  <a:pt x="228" y="351"/>
                  <a:pt x="228" y="350"/>
                </a:cubicBezTo>
                <a:cubicBezTo>
                  <a:pt x="228" y="350"/>
                  <a:pt x="227" y="349"/>
                  <a:pt x="227" y="349"/>
                </a:cubicBezTo>
                <a:cubicBezTo>
                  <a:pt x="226" y="349"/>
                  <a:pt x="226" y="350"/>
                  <a:pt x="226" y="350"/>
                </a:cubicBezTo>
                <a:cubicBezTo>
                  <a:pt x="226" y="351"/>
                  <a:pt x="226" y="351"/>
                  <a:pt x="227" y="351"/>
                </a:cubicBezTo>
                <a:close/>
                <a:moveTo>
                  <a:pt x="247" y="351"/>
                </a:moveTo>
                <a:cubicBezTo>
                  <a:pt x="248" y="351"/>
                  <a:pt x="248" y="351"/>
                  <a:pt x="248" y="350"/>
                </a:cubicBezTo>
                <a:cubicBezTo>
                  <a:pt x="248" y="350"/>
                  <a:pt x="248" y="349"/>
                  <a:pt x="247" y="349"/>
                </a:cubicBezTo>
                <a:cubicBezTo>
                  <a:pt x="247" y="349"/>
                  <a:pt x="246" y="350"/>
                  <a:pt x="246" y="350"/>
                </a:cubicBezTo>
                <a:cubicBezTo>
                  <a:pt x="246" y="351"/>
                  <a:pt x="247" y="351"/>
                  <a:pt x="247" y="351"/>
                </a:cubicBezTo>
                <a:close/>
                <a:moveTo>
                  <a:pt x="268" y="351"/>
                </a:moveTo>
                <a:cubicBezTo>
                  <a:pt x="268" y="351"/>
                  <a:pt x="269" y="351"/>
                  <a:pt x="269" y="350"/>
                </a:cubicBezTo>
                <a:cubicBezTo>
                  <a:pt x="269" y="350"/>
                  <a:pt x="268" y="349"/>
                  <a:pt x="268" y="349"/>
                </a:cubicBezTo>
                <a:cubicBezTo>
                  <a:pt x="267" y="349"/>
                  <a:pt x="267" y="350"/>
                  <a:pt x="267" y="350"/>
                </a:cubicBezTo>
                <a:cubicBezTo>
                  <a:pt x="267" y="351"/>
                  <a:pt x="267" y="351"/>
                  <a:pt x="268" y="351"/>
                </a:cubicBezTo>
                <a:close/>
                <a:moveTo>
                  <a:pt x="288" y="351"/>
                </a:moveTo>
                <a:cubicBezTo>
                  <a:pt x="289" y="351"/>
                  <a:pt x="289" y="351"/>
                  <a:pt x="289" y="350"/>
                </a:cubicBezTo>
                <a:cubicBezTo>
                  <a:pt x="289" y="350"/>
                  <a:pt x="289" y="349"/>
                  <a:pt x="288" y="349"/>
                </a:cubicBezTo>
                <a:cubicBezTo>
                  <a:pt x="288" y="349"/>
                  <a:pt x="288" y="350"/>
                  <a:pt x="288" y="350"/>
                </a:cubicBezTo>
                <a:cubicBezTo>
                  <a:pt x="288" y="351"/>
                  <a:pt x="288" y="351"/>
                  <a:pt x="288" y="351"/>
                </a:cubicBezTo>
                <a:close/>
                <a:moveTo>
                  <a:pt x="309" y="351"/>
                </a:moveTo>
                <a:cubicBezTo>
                  <a:pt x="309" y="351"/>
                  <a:pt x="310" y="351"/>
                  <a:pt x="310" y="350"/>
                </a:cubicBezTo>
                <a:cubicBezTo>
                  <a:pt x="310" y="350"/>
                  <a:pt x="309" y="350"/>
                  <a:pt x="309" y="350"/>
                </a:cubicBezTo>
                <a:cubicBezTo>
                  <a:pt x="309" y="350"/>
                  <a:pt x="308" y="350"/>
                  <a:pt x="308" y="350"/>
                </a:cubicBezTo>
                <a:cubicBezTo>
                  <a:pt x="308" y="351"/>
                  <a:pt x="309" y="351"/>
                  <a:pt x="309" y="351"/>
                </a:cubicBezTo>
                <a:close/>
                <a:moveTo>
                  <a:pt x="330" y="351"/>
                </a:moveTo>
                <a:cubicBezTo>
                  <a:pt x="330" y="351"/>
                  <a:pt x="330" y="351"/>
                  <a:pt x="330" y="350"/>
                </a:cubicBezTo>
                <a:cubicBezTo>
                  <a:pt x="330" y="350"/>
                  <a:pt x="330" y="350"/>
                  <a:pt x="330" y="350"/>
                </a:cubicBezTo>
                <a:cubicBezTo>
                  <a:pt x="329" y="350"/>
                  <a:pt x="329" y="350"/>
                  <a:pt x="329" y="350"/>
                </a:cubicBezTo>
                <a:cubicBezTo>
                  <a:pt x="329" y="351"/>
                  <a:pt x="329" y="351"/>
                  <a:pt x="330" y="351"/>
                </a:cubicBezTo>
                <a:close/>
                <a:moveTo>
                  <a:pt x="350" y="351"/>
                </a:moveTo>
                <a:cubicBezTo>
                  <a:pt x="350" y="351"/>
                  <a:pt x="351" y="350"/>
                  <a:pt x="351" y="350"/>
                </a:cubicBezTo>
                <a:cubicBezTo>
                  <a:pt x="351" y="350"/>
                  <a:pt x="350" y="350"/>
                  <a:pt x="350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350"/>
                  <a:pt x="350" y="351"/>
                  <a:pt x="350" y="351"/>
                </a:cubicBezTo>
                <a:close/>
                <a:moveTo>
                  <a:pt x="371" y="350"/>
                </a:move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lose/>
                <a:moveTo>
                  <a:pt x="175" y="371"/>
                </a:move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lose/>
                <a:moveTo>
                  <a:pt x="196" y="371"/>
                </a:move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lose/>
                <a:moveTo>
                  <a:pt x="216" y="371"/>
                </a:moveTo>
                <a:cubicBezTo>
                  <a:pt x="217" y="371"/>
                  <a:pt x="217" y="371"/>
                  <a:pt x="217" y="371"/>
                </a:cubicBezTo>
                <a:cubicBezTo>
                  <a:pt x="217" y="371"/>
                  <a:pt x="217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lose/>
                <a:moveTo>
                  <a:pt x="237" y="371"/>
                </a:move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lose/>
                <a:moveTo>
                  <a:pt x="258" y="371"/>
                </a:move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7" y="371"/>
                  <a:pt x="257" y="371"/>
                  <a:pt x="257" y="371"/>
                </a:cubicBezTo>
                <a:cubicBezTo>
                  <a:pt x="257" y="371"/>
                  <a:pt x="257" y="371"/>
                  <a:pt x="258" y="371"/>
                </a:cubicBezTo>
                <a:close/>
                <a:moveTo>
                  <a:pt x="278" y="371"/>
                </a:move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lose/>
                <a:moveTo>
                  <a:pt x="299" y="371"/>
                </a:move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lose/>
                <a:moveTo>
                  <a:pt x="319" y="371"/>
                </a:move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lose/>
                <a:moveTo>
                  <a:pt x="340" y="371"/>
                </a:move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24193" y="252998"/>
            <a:ext cx="7099512" cy="6135158"/>
            <a:chOff x="1688" y="216"/>
            <a:chExt cx="3946" cy="3410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88" y="216"/>
              <a:ext cx="3946" cy="3410"/>
            </a:xfrm>
            <a:custGeom>
              <a:avLst/>
              <a:gdLst>
                <a:gd name="T0" fmla="*/ 194 w 463"/>
                <a:gd name="T1" fmla="*/ 363 h 400"/>
                <a:gd name="T2" fmla="*/ 119 w 463"/>
                <a:gd name="T3" fmla="*/ 347 h 400"/>
                <a:gd name="T4" fmla="*/ 101 w 463"/>
                <a:gd name="T5" fmla="*/ 332 h 400"/>
                <a:gd name="T6" fmla="*/ 73 w 463"/>
                <a:gd name="T7" fmla="*/ 284 h 400"/>
                <a:gd name="T8" fmla="*/ 14 w 463"/>
                <a:gd name="T9" fmla="*/ 287 h 400"/>
                <a:gd name="T10" fmla="*/ 82 w 463"/>
                <a:gd name="T11" fmla="*/ 223 h 400"/>
                <a:gd name="T12" fmla="*/ 0 w 463"/>
                <a:gd name="T13" fmla="*/ 175 h 400"/>
                <a:gd name="T14" fmla="*/ 92 w 463"/>
                <a:gd name="T15" fmla="*/ 159 h 400"/>
                <a:gd name="T16" fmla="*/ 17 w 463"/>
                <a:gd name="T17" fmla="*/ 96 h 400"/>
                <a:gd name="T18" fmla="*/ 129 w 463"/>
                <a:gd name="T19" fmla="*/ 121 h 400"/>
                <a:gd name="T20" fmla="*/ 127 w 463"/>
                <a:gd name="T21" fmla="*/ 68 h 400"/>
                <a:gd name="T22" fmla="*/ 147 w 463"/>
                <a:gd name="T23" fmla="*/ 54 h 400"/>
                <a:gd name="T24" fmla="*/ 221 w 463"/>
                <a:gd name="T25" fmla="*/ 47 h 400"/>
                <a:gd name="T26" fmla="*/ 244 w 463"/>
                <a:gd name="T27" fmla="*/ 46 h 400"/>
                <a:gd name="T28" fmla="*/ 310 w 463"/>
                <a:gd name="T29" fmla="*/ 39 h 400"/>
                <a:gd name="T30" fmla="*/ 331 w 463"/>
                <a:gd name="T31" fmla="*/ 49 h 400"/>
                <a:gd name="T32" fmla="*/ 342 w 463"/>
                <a:gd name="T33" fmla="*/ 97 h 400"/>
                <a:gd name="T34" fmla="*/ 435 w 463"/>
                <a:gd name="T35" fmla="*/ 68 h 400"/>
                <a:gd name="T36" fmla="*/ 391 w 463"/>
                <a:gd name="T37" fmla="*/ 128 h 400"/>
                <a:gd name="T38" fmla="*/ 426 w 463"/>
                <a:gd name="T39" fmla="*/ 131 h 400"/>
                <a:gd name="T40" fmla="*/ 433 w 463"/>
                <a:gd name="T41" fmla="*/ 153 h 400"/>
                <a:gd name="T42" fmla="*/ 432 w 463"/>
                <a:gd name="T43" fmla="*/ 218 h 400"/>
                <a:gd name="T44" fmla="*/ 428 w 463"/>
                <a:gd name="T45" fmla="*/ 241 h 400"/>
                <a:gd name="T46" fmla="*/ 380 w 463"/>
                <a:gd name="T47" fmla="*/ 316 h 400"/>
                <a:gd name="T48" fmla="*/ 364 w 463"/>
                <a:gd name="T49" fmla="*/ 332 h 400"/>
                <a:gd name="T50" fmla="*/ 217 w 463"/>
                <a:gd name="T51" fmla="*/ 368 h 400"/>
                <a:gd name="T52" fmla="*/ 177 w 463"/>
                <a:gd name="T53" fmla="*/ 293 h 400"/>
                <a:gd name="T54" fmla="*/ 286 w 463"/>
                <a:gd name="T55" fmla="*/ 285 h 400"/>
                <a:gd name="T56" fmla="*/ 348 w 463"/>
                <a:gd name="T57" fmla="*/ 252 h 400"/>
                <a:gd name="T58" fmla="*/ 378 w 463"/>
                <a:gd name="T59" fmla="*/ 191 h 400"/>
                <a:gd name="T60" fmla="*/ 370 w 463"/>
                <a:gd name="T61" fmla="*/ 138 h 400"/>
                <a:gd name="T62" fmla="*/ 342 w 463"/>
                <a:gd name="T63" fmla="*/ 121 h 400"/>
                <a:gd name="T64" fmla="*/ 304 w 463"/>
                <a:gd name="T65" fmla="*/ 81 h 400"/>
                <a:gd name="T66" fmla="*/ 235 w 463"/>
                <a:gd name="T67" fmla="*/ 80 h 400"/>
                <a:gd name="T68" fmla="*/ 163 w 463"/>
                <a:gd name="T69" fmla="*/ 98 h 400"/>
                <a:gd name="T70" fmla="*/ 129 w 463"/>
                <a:gd name="T71" fmla="*/ 145 h 400"/>
                <a:gd name="T72" fmla="*/ 116 w 463"/>
                <a:gd name="T73" fmla="*/ 166 h 400"/>
                <a:gd name="T74" fmla="*/ 106 w 463"/>
                <a:gd name="T75" fmla="*/ 221 h 400"/>
                <a:gd name="T76" fmla="*/ 128 w 463"/>
                <a:gd name="T77" fmla="*/ 279 h 400"/>
                <a:gd name="T78" fmla="*/ 177 w 463"/>
                <a:gd name="T79" fmla="*/ 29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400">
                  <a:moveTo>
                    <a:pt x="198" y="400"/>
                  </a:moveTo>
                  <a:cubicBezTo>
                    <a:pt x="194" y="363"/>
                    <a:pt x="194" y="363"/>
                    <a:pt x="194" y="363"/>
                  </a:cubicBezTo>
                  <a:cubicBezTo>
                    <a:pt x="190" y="317"/>
                    <a:pt x="181" y="317"/>
                    <a:pt x="177" y="317"/>
                  </a:cubicBezTo>
                  <a:cubicBezTo>
                    <a:pt x="165" y="317"/>
                    <a:pt x="142" y="332"/>
                    <a:pt x="119" y="347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13" y="306"/>
                    <a:pt x="111" y="296"/>
                    <a:pt x="108" y="292"/>
                  </a:cubicBezTo>
                  <a:cubicBezTo>
                    <a:pt x="105" y="287"/>
                    <a:pt x="93" y="284"/>
                    <a:pt x="73" y="284"/>
                  </a:cubicBezTo>
                  <a:cubicBezTo>
                    <a:pt x="68" y="284"/>
                    <a:pt x="62" y="284"/>
                    <a:pt x="54" y="285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77" y="241"/>
                    <a:pt x="82" y="229"/>
                    <a:pt x="82" y="223"/>
                  </a:cubicBezTo>
                  <a:cubicBezTo>
                    <a:pt x="81" y="218"/>
                    <a:pt x="73" y="208"/>
                    <a:pt x="40" y="1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79" y="166"/>
                    <a:pt x="89" y="162"/>
                    <a:pt x="92" y="159"/>
                  </a:cubicBezTo>
                  <a:cubicBezTo>
                    <a:pt x="91" y="157"/>
                    <a:pt x="86" y="149"/>
                    <a:pt x="64" y="13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101" y="118"/>
                    <a:pt x="118" y="121"/>
                    <a:pt x="129" y="121"/>
                  </a:cubicBezTo>
                  <a:cubicBezTo>
                    <a:pt x="136" y="121"/>
                    <a:pt x="139" y="120"/>
                    <a:pt x="140" y="119"/>
                  </a:cubicBezTo>
                  <a:cubicBezTo>
                    <a:pt x="141" y="116"/>
                    <a:pt x="143" y="107"/>
                    <a:pt x="127" y="6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72" y="80"/>
                    <a:pt x="187" y="85"/>
                    <a:pt x="195" y="85"/>
                  </a:cubicBezTo>
                  <a:cubicBezTo>
                    <a:pt x="199" y="85"/>
                    <a:pt x="212" y="85"/>
                    <a:pt x="221" y="47"/>
                  </a:cubicBezTo>
                  <a:cubicBezTo>
                    <a:pt x="230" y="12"/>
                    <a:pt x="230" y="12"/>
                    <a:pt x="230" y="12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9" y="59"/>
                    <a:pt x="257" y="75"/>
                    <a:pt x="267" y="75"/>
                  </a:cubicBezTo>
                  <a:cubicBezTo>
                    <a:pt x="273" y="75"/>
                    <a:pt x="286" y="70"/>
                    <a:pt x="310" y="39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26" y="79"/>
                    <a:pt x="329" y="90"/>
                    <a:pt x="332" y="94"/>
                  </a:cubicBezTo>
                  <a:cubicBezTo>
                    <a:pt x="333" y="95"/>
                    <a:pt x="335" y="97"/>
                    <a:pt x="342" y="97"/>
                  </a:cubicBezTo>
                  <a:cubicBezTo>
                    <a:pt x="356" y="97"/>
                    <a:pt x="378" y="89"/>
                    <a:pt x="393" y="84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393" y="119"/>
                    <a:pt x="392" y="126"/>
                    <a:pt x="391" y="128"/>
                  </a:cubicBezTo>
                  <a:cubicBezTo>
                    <a:pt x="393" y="129"/>
                    <a:pt x="399" y="131"/>
                    <a:pt x="421" y="131"/>
                  </a:cubicBezTo>
                  <a:cubicBezTo>
                    <a:pt x="423" y="131"/>
                    <a:pt x="424" y="131"/>
                    <a:pt x="426" y="131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33" y="153"/>
                    <a:pt x="433" y="153"/>
                    <a:pt x="433" y="153"/>
                  </a:cubicBezTo>
                  <a:cubicBezTo>
                    <a:pt x="412" y="169"/>
                    <a:pt x="402" y="181"/>
                    <a:pt x="402" y="190"/>
                  </a:cubicBezTo>
                  <a:cubicBezTo>
                    <a:pt x="402" y="198"/>
                    <a:pt x="412" y="207"/>
                    <a:pt x="432" y="218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28" y="241"/>
                    <a:pt x="428" y="241"/>
                    <a:pt x="428" y="241"/>
                  </a:cubicBezTo>
                  <a:cubicBezTo>
                    <a:pt x="393" y="246"/>
                    <a:pt x="374" y="253"/>
                    <a:pt x="369" y="263"/>
                  </a:cubicBezTo>
                  <a:cubicBezTo>
                    <a:pt x="364" y="273"/>
                    <a:pt x="367" y="290"/>
                    <a:pt x="380" y="316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32" y="318"/>
                    <a:pt x="306" y="309"/>
                    <a:pt x="286" y="309"/>
                  </a:cubicBezTo>
                  <a:cubicBezTo>
                    <a:pt x="265" y="309"/>
                    <a:pt x="245" y="319"/>
                    <a:pt x="217" y="368"/>
                  </a:cubicBezTo>
                  <a:lnTo>
                    <a:pt x="198" y="400"/>
                  </a:lnTo>
                  <a:close/>
                  <a:moveTo>
                    <a:pt x="177" y="293"/>
                  </a:moveTo>
                  <a:cubicBezTo>
                    <a:pt x="199" y="293"/>
                    <a:pt x="208" y="310"/>
                    <a:pt x="213" y="329"/>
                  </a:cubicBezTo>
                  <a:cubicBezTo>
                    <a:pt x="236" y="298"/>
                    <a:pt x="258" y="285"/>
                    <a:pt x="286" y="285"/>
                  </a:cubicBezTo>
                  <a:cubicBezTo>
                    <a:pt x="304" y="285"/>
                    <a:pt x="324" y="290"/>
                    <a:pt x="347" y="299"/>
                  </a:cubicBezTo>
                  <a:cubicBezTo>
                    <a:pt x="341" y="279"/>
                    <a:pt x="341" y="264"/>
                    <a:pt x="348" y="252"/>
                  </a:cubicBezTo>
                  <a:cubicBezTo>
                    <a:pt x="356" y="236"/>
                    <a:pt x="373" y="228"/>
                    <a:pt x="396" y="222"/>
                  </a:cubicBezTo>
                  <a:cubicBezTo>
                    <a:pt x="386" y="214"/>
                    <a:pt x="379" y="204"/>
                    <a:pt x="378" y="191"/>
                  </a:cubicBezTo>
                  <a:cubicBezTo>
                    <a:pt x="377" y="178"/>
                    <a:pt x="385" y="165"/>
                    <a:pt x="396" y="154"/>
                  </a:cubicBezTo>
                  <a:cubicBezTo>
                    <a:pt x="384" y="152"/>
                    <a:pt x="374" y="147"/>
                    <a:pt x="370" y="138"/>
                  </a:cubicBezTo>
                  <a:cubicBezTo>
                    <a:pt x="366" y="131"/>
                    <a:pt x="367" y="124"/>
                    <a:pt x="370" y="117"/>
                  </a:cubicBezTo>
                  <a:cubicBezTo>
                    <a:pt x="358" y="120"/>
                    <a:pt x="350" y="121"/>
                    <a:pt x="342" y="121"/>
                  </a:cubicBezTo>
                  <a:cubicBezTo>
                    <a:pt x="330" y="121"/>
                    <a:pt x="320" y="117"/>
                    <a:pt x="314" y="110"/>
                  </a:cubicBezTo>
                  <a:cubicBezTo>
                    <a:pt x="308" y="103"/>
                    <a:pt x="305" y="94"/>
                    <a:pt x="304" y="81"/>
                  </a:cubicBezTo>
                  <a:cubicBezTo>
                    <a:pt x="291" y="93"/>
                    <a:pt x="279" y="99"/>
                    <a:pt x="267" y="99"/>
                  </a:cubicBezTo>
                  <a:cubicBezTo>
                    <a:pt x="252" y="99"/>
                    <a:pt x="242" y="90"/>
                    <a:pt x="235" y="80"/>
                  </a:cubicBezTo>
                  <a:cubicBezTo>
                    <a:pt x="225" y="99"/>
                    <a:pt x="212" y="109"/>
                    <a:pt x="195" y="109"/>
                  </a:cubicBezTo>
                  <a:cubicBezTo>
                    <a:pt x="185" y="109"/>
                    <a:pt x="175" y="105"/>
                    <a:pt x="163" y="98"/>
                  </a:cubicBezTo>
                  <a:cubicBezTo>
                    <a:pt x="166" y="114"/>
                    <a:pt x="165" y="124"/>
                    <a:pt x="160" y="132"/>
                  </a:cubicBezTo>
                  <a:cubicBezTo>
                    <a:pt x="151" y="145"/>
                    <a:pt x="134" y="145"/>
                    <a:pt x="129" y="145"/>
                  </a:cubicBezTo>
                  <a:cubicBezTo>
                    <a:pt x="124" y="145"/>
                    <a:pt x="118" y="145"/>
                    <a:pt x="111" y="144"/>
                  </a:cubicBezTo>
                  <a:cubicBezTo>
                    <a:pt x="116" y="151"/>
                    <a:pt x="118" y="159"/>
                    <a:pt x="116" y="166"/>
                  </a:cubicBezTo>
                  <a:cubicBezTo>
                    <a:pt x="112" y="178"/>
                    <a:pt x="101" y="184"/>
                    <a:pt x="82" y="188"/>
                  </a:cubicBezTo>
                  <a:cubicBezTo>
                    <a:pt x="95" y="197"/>
                    <a:pt x="104" y="208"/>
                    <a:pt x="106" y="221"/>
                  </a:cubicBezTo>
                  <a:cubicBezTo>
                    <a:pt x="107" y="235"/>
                    <a:pt x="99" y="248"/>
                    <a:pt x="87" y="261"/>
                  </a:cubicBezTo>
                  <a:cubicBezTo>
                    <a:pt x="103" y="262"/>
                    <a:pt x="120" y="266"/>
                    <a:pt x="128" y="279"/>
                  </a:cubicBezTo>
                  <a:cubicBezTo>
                    <a:pt x="134" y="287"/>
                    <a:pt x="135" y="297"/>
                    <a:pt x="133" y="310"/>
                  </a:cubicBezTo>
                  <a:cubicBezTo>
                    <a:pt x="151" y="299"/>
                    <a:pt x="166" y="293"/>
                    <a:pt x="177" y="29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123" y="565"/>
              <a:ext cx="3246" cy="2686"/>
            </a:xfrm>
            <a:custGeom>
              <a:avLst/>
              <a:gdLst>
                <a:gd name="T0" fmla="*/ 161 w 381"/>
                <a:gd name="T1" fmla="*/ 315 h 315"/>
                <a:gd name="T2" fmla="*/ 67 w 381"/>
                <a:gd name="T3" fmla="*/ 290 h 315"/>
                <a:gd name="T4" fmla="*/ 8 w 381"/>
                <a:gd name="T5" fmla="*/ 226 h 315"/>
                <a:gd name="T6" fmla="*/ 0 w 381"/>
                <a:gd name="T7" fmla="*/ 135 h 315"/>
                <a:gd name="T8" fmla="*/ 27 w 381"/>
                <a:gd name="T9" fmla="*/ 76 h 315"/>
                <a:gd name="T10" fmla="*/ 93 w 381"/>
                <a:gd name="T11" fmla="*/ 16 h 315"/>
                <a:gd name="T12" fmla="*/ 187 w 381"/>
                <a:gd name="T13" fmla="*/ 3 h 315"/>
                <a:gd name="T14" fmla="*/ 274 w 381"/>
                <a:gd name="T15" fmla="*/ 0 h 315"/>
                <a:gd name="T16" fmla="*/ 352 w 381"/>
                <a:gd name="T17" fmla="*/ 48 h 315"/>
                <a:gd name="T18" fmla="*/ 381 w 381"/>
                <a:gd name="T19" fmla="*/ 97 h 315"/>
                <a:gd name="T20" fmla="*/ 381 w 381"/>
                <a:gd name="T21" fmla="*/ 182 h 315"/>
                <a:gd name="T22" fmla="*/ 324 w 381"/>
                <a:gd name="T23" fmla="*/ 275 h 315"/>
                <a:gd name="T24" fmla="*/ 161 w 381"/>
                <a:gd name="T2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315">
                  <a:moveTo>
                    <a:pt x="161" y="315"/>
                  </a:moveTo>
                  <a:cubicBezTo>
                    <a:pt x="154" y="243"/>
                    <a:pt x="134" y="246"/>
                    <a:pt x="67" y="290"/>
                  </a:cubicBezTo>
                  <a:cubicBezTo>
                    <a:pt x="92" y="233"/>
                    <a:pt x="70" y="222"/>
                    <a:pt x="8" y="226"/>
                  </a:cubicBezTo>
                  <a:cubicBezTo>
                    <a:pt x="64" y="185"/>
                    <a:pt x="63" y="163"/>
                    <a:pt x="0" y="135"/>
                  </a:cubicBezTo>
                  <a:cubicBezTo>
                    <a:pt x="67" y="128"/>
                    <a:pt x="79" y="116"/>
                    <a:pt x="27" y="76"/>
                  </a:cubicBezTo>
                  <a:cubicBezTo>
                    <a:pt x="107" y="98"/>
                    <a:pt x="124" y="90"/>
                    <a:pt x="93" y="16"/>
                  </a:cubicBezTo>
                  <a:cubicBezTo>
                    <a:pt x="157" y="79"/>
                    <a:pt x="178" y="41"/>
                    <a:pt x="187" y="3"/>
                  </a:cubicBezTo>
                  <a:cubicBezTo>
                    <a:pt x="200" y="34"/>
                    <a:pt x="221" y="70"/>
                    <a:pt x="274" y="0"/>
                  </a:cubicBezTo>
                  <a:cubicBezTo>
                    <a:pt x="262" y="70"/>
                    <a:pt x="285" y="73"/>
                    <a:pt x="352" y="48"/>
                  </a:cubicBezTo>
                  <a:cubicBezTo>
                    <a:pt x="320" y="87"/>
                    <a:pt x="331" y="97"/>
                    <a:pt x="381" y="97"/>
                  </a:cubicBezTo>
                  <a:cubicBezTo>
                    <a:pt x="334" y="132"/>
                    <a:pt x="331" y="153"/>
                    <a:pt x="381" y="182"/>
                  </a:cubicBezTo>
                  <a:cubicBezTo>
                    <a:pt x="311" y="193"/>
                    <a:pt x="294" y="211"/>
                    <a:pt x="324" y="275"/>
                  </a:cubicBezTo>
                  <a:cubicBezTo>
                    <a:pt x="240" y="238"/>
                    <a:pt x="207" y="236"/>
                    <a:pt x="16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 flipH="1">
            <a:off x="406094" y="176179"/>
            <a:ext cx="2745876" cy="2704747"/>
            <a:chOff x="5811838" y="376321"/>
            <a:chExt cx="2101850" cy="2090737"/>
          </a:xfrm>
        </p:grpSpPr>
        <p:sp>
          <p:nvSpPr>
            <p:cNvPr id="10" name="Freeform 604"/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605"/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606"/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607"/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608"/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609"/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610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611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612"/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613"/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614"/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615"/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616"/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617"/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618"/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619"/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620"/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621"/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622"/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623"/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624"/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625"/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626"/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627"/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628"/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629"/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630"/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631"/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632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633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634"/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635"/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636"/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637"/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638"/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639"/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640"/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641"/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642"/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643"/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644"/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645"/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646"/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647"/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648"/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649"/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650"/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651"/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652"/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653"/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654"/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655"/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656"/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657"/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658"/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659"/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660"/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661"/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662"/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663"/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664"/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665"/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666"/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667"/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668"/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669"/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670"/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671"/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672"/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Freeform 673"/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674"/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675"/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676"/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677"/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678"/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679"/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680"/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681"/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682"/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683"/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684"/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685"/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686"/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687"/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688"/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689"/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690"/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692"/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693"/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694"/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695"/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696"/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697"/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698"/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699"/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700"/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701"/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702"/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703"/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704"/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705"/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706"/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707"/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708"/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709"/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710"/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711"/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712"/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713"/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714"/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715"/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716"/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717"/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1423742" y="3199384"/>
            <a:ext cx="2651068" cy="3561318"/>
            <a:chOff x="5092699" y="3675409"/>
            <a:chExt cx="2006601" cy="2695575"/>
          </a:xfrm>
        </p:grpSpPr>
        <p:sp>
          <p:nvSpPr>
            <p:cNvPr id="124" name="Freeform 316"/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317"/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6" name="Freeform 318"/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7" name="Freeform 319"/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320"/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321"/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322"/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323"/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324"/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325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326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327"/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328"/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329"/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330"/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331"/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332"/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333"/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334"/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335"/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336"/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337"/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Freeform 338"/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339"/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340"/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341"/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342"/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343"/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344"/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345"/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346"/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347"/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348"/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349"/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350"/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351"/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352"/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353"/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354"/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355"/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356"/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Oval 357"/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358"/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359"/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360"/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361"/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362"/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363"/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364"/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365"/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366"/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367"/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368"/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369"/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370"/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371"/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372"/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373"/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374"/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chemeClr val="tx1">
                <a:lumMod val="60000"/>
                <a:lumOff val="40000"/>
                <a:alpha val="60000"/>
              </a:schemeClr>
            </a:solidFill>
          </p:grpSpPr>
          <p:sp>
            <p:nvSpPr>
              <p:cNvPr id="198" name="Freeform 375"/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99" name="Freeform 376"/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0" name="Freeform 377"/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1" name="Freeform 378"/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2" name="Freeform 379"/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3" name="Freeform 380"/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4" name="Freeform 381"/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84" name="Freeform 382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383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384"/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385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386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387"/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388"/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389"/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390"/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391"/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392"/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393"/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394"/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395"/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3365133" y="2117819"/>
            <a:ext cx="5029200" cy="3477875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  <a:t>Ti</a:t>
            </a:r>
            <a: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  <a:t>êu diệt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  <a:t>QUÁI VẬT</a:t>
            </a:r>
            <a:b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</a:br>
            <a: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  <a:t>ĐẦU TO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  <a:t/>
            </a:r>
            <a:b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</a:b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D55DB90F-C2BA-487C-85C9-3A659FB9D7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6100" y="1856121"/>
            <a:ext cx="5029200" cy="4735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328485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  <p:bldP spid="20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493749" y="170804"/>
            <a:ext cx="9029700" cy="2514600"/>
            <a:chOff x="7353300" y="1987984"/>
            <a:chExt cx="1828800" cy="825324"/>
          </a:xfrm>
          <a:solidFill>
            <a:schemeClr val="bg1"/>
          </a:solidFill>
        </p:grpSpPr>
        <p:sp>
          <p:nvSpPr>
            <p:cNvPr id="70" name="Freeform 5"/>
            <p:cNvSpPr>
              <a:spLocks/>
            </p:cNvSpPr>
            <p:nvPr/>
          </p:nvSpPr>
          <p:spPr bwMode="auto">
            <a:xfrm>
              <a:off x="7353300" y="1987984"/>
              <a:ext cx="1828800" cy="825324"/>
            </a:xfrm>
            <a:custGeom>
              <a:avLst/>
              <a:gdLst>
                <a:gd name="T0" fmla="*/ 0 w 509"/>
                <a:gd name="T1" fmla="*/ 307 h 314"/>
                <a:gd name="T2" fmla="*/ 0 w 509"/>
                <a:gd name="T3" fmla="*/ 296 h 314"/>
                <a:gd name="T4" fmla="*/ 2 w 509"/>
                <a:gd name="T5" fmla="*/ 31 h 314"/>
                <a:gd name="T6" fmla="*/ 2 w 509"/>
                <a:gd name="T7" fmla="*/ 20 h 314"/>
                <a:gd name="T8" fmla="*/ 14 w 509"/>
                <a:gd name="T9" fmla="*/ 19 h 314"/>
                <a:gd name="T10" fmla="*/ 479 w 509"/>
                <a:gd name="T11" fmla="*/ 0 h 314"/>
                <a:gd name="T12" fmla="*/ 491 w 509"/>
                <a:gd name="T13" fmla="*/ 0 h 314"/>
                <a:gd name="T14" fmla="*/ 492 w 509"/>
                <a:gd name="T15" fmla="*/ 11 h 314"/>
                <a:gd name="T16" fmla="*/ 509 w 509"/>
                <a:gd name="T17" fmla="*/ 314 h 314"/>
                <a:gd name="T18" fmla="*/ 0 w 509"/>
                <a:gd name="T19" fmla="*/ 30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9" h="314">
                  <a:moveTo>
                    <a:pt x="0" y="307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07"/>
                    <a:pt x="2" y="33"/>
                    <a:pt x="2" y="3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1" y="14"/>
                    <a:pt x="479" y="0"/>
                    <a:pt x="479" y="0"/>
                  </a:cubicBezTo>
                  <a:cubicBezTo>
                    <a:pt x="491" y="0"/>
                    <a:pt x="491" y="0"/>
                    <a:pt x="491" y="0"/>
                  </a:cubicBezTo>
                  <a:cubicBezTo>
                    <a:pt x="492" y="11"/>
                    <a:pt x="492" y="11"/>
                    <a:pt x="492" y="11"/>
                  </a:cubicBezTo>
                  <a:cubicBezTo>
                    <a:pt x="496" y="100"/>
                    <a:pt x="509" y="314"/>
                    <a:pt x="509" y="314"/>
                  </a:cubicBezTo>
                  <a:lnTo>
                    <a:pt x="0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7386113" y="2034279"/>
              <a:ext cx="1739110" cy="759873"/>
            </a:xfrm>
            <a:custGeom>
              <a:avLst/>
              <a:gdLst>
                <a:gd name="T0" fmla="*/ 484 w 484"/>
                <a:gd name="T1" fmla="*/ 289 h 289"/>
                <a:gd name="T2" fmla="*/ 468 w 484"/>
                <a:gd name="T3" fmla="*/ 0 h 289"/>
                <a:gd name="T4" fmla="*/ 3 w 484"/>
                <a:gd name="T5" fmla="*/ 19 h 289"/>
                <a:gd name="T6" fmla="*/ 0 w 484"/>
                <a:gd name="T7" fmla="*/ 283 h 289"/>
                <a:gd name="T8" fmla="*/ 484 w 484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89">
                  <a:moveTo>
                    <a:pt x="484" y="289"/>
                  </a:moveTo>
                  <a:cubicBezTo>
                    <a:pt x="484" y="289"/>
                    <a:pt x="472" y="89"/>
                    <a:pt x="468" y="0"/>
                  </a:cubicBezTo>
                  <a:cubicBezTo>
                    <a:pt x="468" y="0"/>
                    <a:pt x="120" y="14"/>
                    <a:pt x="3" y="19"/>
                  </a:cubicBezTo>
                  <a:cubicBezTo>
                    <a:pt x="3" y="19"/>
                    <a:pt x="0" y="194"/>
                    <a:pt x="0" y="283"/>
                  </a:cubicBezTo>
                  <a:lnTo>
                    <a:pt x="484" y="28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xmlns="" id="{EC988F4B-0DE6-4D1E-A1A3-6630BA220618}"/>
                  </a:ext>
                </a:extLst>
              </p:cNvPr>
              <p:cNvSpPr txBox="1"/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Loài báo gấm có thể chạy tới vận tốc 120</a:t>
                </a:r>
                <a:r>
                  <a:rPr lang="en-US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</a:t>
                </a:r>
                <a:r>
                  <a:rPr lang="vi-VN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km/giờ. Hỏi với vận tốc đó báo gấm chạy trong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36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</m:ctrlPr>
                      </m:fPr>
                      <m:num>
                        <m:r>
                          <a:rPr lang="en-US" sz="36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1</m:t>
                        </m:r>
                      </m:num>
                      <m:den>
                        <m:r>
                          <a:rPr lang="en-US" sz="36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25 </m:t>
                        </m:r>
                      </m:den>
                    </m:f>
                    <m:r>
                      <a:rPr lang="en-US" sz="36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#9Slide02 Noi dung dai" panose="02000000000000000000" pitchFamily="2" charset="0"/>
                      </a:rPr>
                      <m:t> </m:t>
                    </m:r>
                  </m:oMath>
                </a14:m>
                <a:r>
                  <a:rPr lang="vi-VN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giờ được bao nhiêu ki-lô-mét ?</a:t>
                </a:r>
                <a:endParaRPr lang="en-US" sz="3600">
                  <a:solidFill>
                    <a:schemeClr val="bg1"/>
                  </a:solidFill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blipFill>
                <a:blip r:embed="rId2"/>
                <a:stretch>
                  <a:fillRect t="-4601" b="-49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E759D112-C759-48A0-8FC9-ADF65BA28BC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5222" y="609600"/>
            <a:ext cx="3536106" cy="21336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xmlns="" id="{4B1BE959-0651-43B4-AD21-282F22C99F89}"/>
              </a:ext>
            </a:extLst>
          </p:cNvPr>
          <p:cNvCxnSpPr/>
          <p:nvPr/>
        </p:nvCxnSpPr>
        <p:spPr>
          <a:xfrm>
            <a:off x="6400800" y="990600"/>
            <a:ext cx="19812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xmlns="" id="{3FD274B3-D3EE-4979-B701-4BA6B507F2B1}"/>
              </a:ext>
            </a:extLst>
          </p:cNvPr>
          <p:cNvCxnSpPr>
            <a:cxnSpLocks/>
          </p:cNvCxnSpPr>
          <p:nvPr/>
        </p:nvCxnSpPr>
        <p:spPr>
          <a:xfrm>
            <a:off x="1095703" y="1524000"/>
            <a:ext cx="12954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xmlns="" id="{C562ED6C-1B92-45F6-A0FF-384936D0C84F}"/>
              </a:ext>
            </a:extLst>
          </p:cNvPr>
          <p:cNvCxnSpPr>
            <a:cxnSpLocks/>
          </p:cNvCxnSpPr>
          <p:nvPr/>
        </p:nvCxnSpPr>
        <p:spPr>
          <a:xfrm>
            <a:off x="969370" y="2397369"/>
            <a:ext cx="2286000" cy="8709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xmlns="" id="{C38DE03E-D8C0-493C-81C8-3264022BFE19}"/>
              </a:ext>
            </a:extLst>
          </p:cNvPr>
          <p:cNvCxnSpPr>
            <a:cxnSpLocks/>
          </p:cNvCxnSpPr>
          <p:nvPr/>
        </p:nvCxnSpPr>
        <p:spPr>
          <a:xfrm>
            <a:off x="4572000" y="2286000"/>
            <a:ext cx="3432468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B332DA01-7A89-42FD-AB91-1D3AC9C59E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5703" y="2937197"/>
            <a:ext cx="9794319" cy="3528837"/>
          </a:xfrm>
          <a:prstGeom prst="rect">
            <a:avLst/>
          </a:prstGeom>
        </p:spPr>
      </p:pic>
      <p:sp>
        <p:nvSpPr>
          <p:cNvPr id="90" name="TextBox 89">
            <a:extLst>
              <a:ext uri="{FF2B5EF4-FFF2-40B4-BE49-F238E27FC236}">
                <a16:creationId xmlns:a16="http://schemas.microsoft.com/office/drawing/2014/main" xmlns="" id="{49297DD1-FD02-44A1-8D50-65718EF3E134}"/>
              </a:ext>
            </a:extLst>
          </p:cNvPr>
          <p:cNvSpPr txBox="1"/>
          <p:nvPr/>
        </p:nvSpPr>
        <p:spPr>
          <a:xfrm>
            <a:off x="1714500" y="3833457"/>
            <a:ext cx="8514393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400">
                <a:solidFill>
                  <a:srgbClr val="00206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Muốn tìm quãng đường báo gấm chạy, ta làm thế nào?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xmlns="" id="{6D727A48-1BD8-4801-8346-B1B141AF8BF9}"/>
              </a:ext>
            </a:extLst>
          </p:cNvPr>
          <p:cNvSpPr txBox="1"/>
          <p:nvPr/>
        </p:nvSpPr>
        <p:spPr>
          <a:xfrm>
            <a:off x="969370" y="3476493"/>
            <a:ext cx="9366022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1500">
                <a:solidFill>
                  <a:srgbClr val="FF614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s = v x t</a:t>
            </a:r>
          </a:p>
        </p:txBody>
      </p:sp>
    </p:spTree>
    <p:extLst>
      <p:ext uri="{BB962C8B-B14F-4D97-AF65-F5344CB8AC3E}">
        <p14:creationId xmlns:p14="http://schemas.microsoft.com/office/powerpoint/2010/main" val="8625803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90" grpId="0"/>
      <p:bldP spid="90" grpId="1"/>
      <p:bldP spid="9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493749" y="170804"/>
            <a:ext cx="9029700" cy="2514600"/>
            <a:chOff x="7353300" y="1987984"/>
            <a:chExt cx="1828800" cy="825324"/>
          </a:xfrm>
          <a:solidFill>
            <a:schemeClr val="bg1"/>
          </a:solidFill>
        </p:grpSpPr>
        <p:sp>
          <p:nvSpPr>
            <p:cNvPr id="70" name="Freeform 5"/>
            <p:cNvSpPr>
              <a:spLocks/>
            </p:cNvSpPr>
            <p:nvPr/>
          </p:nvSpPr>
          <p:spPr bwMode="auto">
            <a:xfrm>
              <a:off x="7353300" y="1987984"/>
              <a:ext cx="1828800" cy="825324"/>
            </a:xfrm>
            <a:custGeom>
              <a:avLst/>
              <a:gdLst>
                <a:gd name="T0" fmla="*/ 0 w 509"/>
                <a:gd name="T1" fmla="*/ 307 h 314"/>
                <a:gd name="T2" fmla="*/ 0 w 509"/>
                <a:gd name="T3" fmla="*/ 296 h 314"/>
                <a:gd name="T4" fmla="*/ 2 w 509"/>
                <a:gd name="T5" fmla="*/ 31 h 314"/>
                <a:gd name="T6" fmla="*/ 2 w 509"/>
                <a:gd name="T7" fmla="*/ 20 h 314"/>
                <a:gd name="T8" fmla="*/ 14 w 509"/>
                <a:gd name="T9" fmla="*/ 19 h 314"/>
                <a:gd name="T10" fmla="*/ 479 w 509"/>
                <a:gd name="T11" fmla="*/ 0 h 314"/>
                <a:gd name="T12" fmla="*/ 491 w 509"/>
                <a:gd name="T13" fmla="*/ 0 h 314"/>
                <a:gd name="T14" fmla="*/ 492 w 509"/>
                <a:gd name="T15" fmla="*/ 11 h 314"/>
                <a:gd name="T16" fmla="*/ 509 w 509"/>
                <a:gd name="T17" fmla="*/ 314 h 314"/>
                <a:gd name="T18" fmla="*/ 0 w 509"/>
                <a:gd name="T19" fmla="*/ 30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9" h="314">
                  <a:moveTo>
                    <a:pt x="0" y="307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07"/>
                    <a:pt x="2" y="33"/>
                    <a:pt x="2" y="3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1" y="14"/>
                    <a:pt x="479" y="0"/>
                    <a:pt x="479" y="0"/>
                  </a:cubicBezTo>
                  <a:cubicBezTo>
                    <a:pt x="491" y="0"/>
                    <a:pt x="491" y="0"/>
                    <a:pt x="491" y="0"/>
                  </a:cubicBezTo>
                  <a:cubicBezTo>
                    <a:pt x="492" y="11"/>
                    <a:pt x="492" y="11"/>
                    <a:pt x="492" y="11"/>
                  </a:cubicBezTo>
                  <a:cubicBezTo>
                    <a:pt x="496" y="100"/>
                    <a:pt x="509" y="314"/>
                    <a:pt x="509" y="314"/>
                  </a:cubicBezTo>
                  <a:lnTo>
                    <a:pt x="0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7386113" y="2034279"/>
              <a:ext cx="1739110" cy="759873"/>
            </a:xfrm>
            <a:custGeom>
              <a:avLst/>
              <a:gdLst>
                <a:gd name="T0" fmla="*/ 484 w 484"/>
                <a:gd name="T1" fmla="*/ 289 h 289"/>
                <a:gd name="T2" fmla="*/ 468 w 484"/>
                <a:gd name="T3" fmla="*/ 0 h 289"/>
                <a:gd name="T4" fmla="*/ 3 w 484"/>
                <a:gd name="T5" fmla="*/ 19 h 289"/>
                <a:gd name="T6" fmla="*/ 0 w 484"/>
                <a:gd name="T7" fmla="*/ 283 h 289"/>
                <a:gd name="T8" fmla="*/ 484 w 484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89">
                  <a:moveTo>
                    <a:pt x="484" y="289"/>
                  </a:moveTo>
                  <a:cubicBezTo>
                    <a:pt x="484" y="289"/>
                    <a:pt x="472" y="89"/>
                    <a:pt x="468" y="0"/>
                  </a:cubicBezTo>
                  <a:cubicBezTo>
                    <a:pt x="468" y="0"/>
                    <a:pt x="120" y="14"/>
                    <a:pt x="3" y="19"/>
                  </a:cubicBezTo>
                  <a:cubicBezTo>
                    <a:pt x="3" y="19"/>
                    <a:pt x="0" y="194"/>
                    <a:pt x="0" y="283"/>
                  </a:cubicBezTo>
                  <a:lnTo>
                    <a:pt x="484" y="28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ngers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xmlns="" id="{EC988F4B-0DE6-4D1E-A1A3-6630BA220618}"/>
                  </a:ext>
                </a:extLst>
              </p:cNvPr>
              <p:cNvSpPr txBox="1"/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Loài báo gấm có thể chạy tới vận tốc 120</a:t>
                </a:r>
                <a:r>
                  <a:rPr kumimoji="0" 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</a:t>
                </a: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km/giờ. Hỏi với vận tốc đó báo gấm chạy trong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vi-VN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</m:ctrlPr>
                      </m:fPr>
                      <m:num>
                        <m:r>
                          <a:rPr kumimoji="0" lang="en-US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1</m:t>
                        </m:r>
                      </m:num>
                      <m:den>
                        <m:r>
                          <a:rPr kumimoji="0" lang="en-US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25 </m:t>
                        </m:r>
                      </m:den>
                    </m:f>
                    <m:r>
                      <a:rPr kumimoji="0" lang="en-US" sz="3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#9Slide02 Noi dung dai" panose="02000000000000000000" pitchFamily="2" charset="0"/>
                      </a:rPr>
                      <m:t> </m:t>
                    </m:r>
                  </m:oMath>
                </a14:m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giờ được bao nhiêu ki-lô-mét ?</a:t>
                </a:r>
                <a:endPara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blipFill>
                <a:blip r:embed="rId2"/>
                <a:stretch>
                  <a:fillRect t="-4601" b="-49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E759D112-C759-48A0-8FC9-ADF65BA28BC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7019" y="564283"/>
            <a:ext cx="3536106" cy="21336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xmlns="" id="{4B1BE959-0651-43B4-AD21-282F22C99F89}"/>
              </a:ext>
            </a:extLst>
          </p:cNvPr>
          <p:cNvCxnSpPr/>
          <p:nvPr/>
        </p:nvCxnSpPr>
        <p:spPr>
          <a:xfrm>
            <a:off x="6473495" y="990600"/>
            <a:ext cx="19812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xmlns="" id="{3FD274B3-D3EE-4979-B701-4BA6B507F2B1}"/>
              </a:ext>
            </a:extLst>
          </p:cNvPr>
          <p:cNvCxnSpPr>
            <a:cxnSpLocks/>
          </p:cNvCxnSpPr>
          <p:nvPr/>
        </p:nvCxnSpPr>
        <p:spPr>
          <a:xfrm>
            <a:off x="1066800" y="1524000"/>
            <a:ext cx="12954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xmlns="" id="{C38DE03E-D8C0-493C-81C8-3264022BFE19}"/>
              </a:ext>
            </a:extLst>
          </p:cNvPr>
          <p:cNvCxnSpPr>
            <a:cxnSpLocks/>
          </p:cNvCxnSpPr>
          <p:nvPr/>
        </p:nvCxnSpPr>
        <p:spPr>
          <a:xfrm>
            <a:off x="4572000" y="2286000"/>
            <a:ext cx="3432468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B332DA01-7A89-42FD-AB91-1D3AC9C59E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0119" y="2697883"/>
            <a:ext cx="7407081" cy="4144851"/>
          </a:xfrm>
          <a:prstGeom prst="rect">
            <a:avLst/>
          </a:prstGeom>
        </p:spPr>
      </p:pic>
      <p:sp>
        <p:nvSpPr>
          <p:cNvPr id="17" name="Text Box 8">
            <a:extLst>
              <a:ext uri="{FF2B5EF4-FFF2-40B4-BE49-F238E27FC236}">
                <a16:creationId xmlns:a16="http://schemas.microsoft.com/office/drawing/2014/main" xmlns="" id="{8AB19F72-AE3C-452B-8B94-720057CA34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6386" y="3162140"/>
            <a:ext cx="152317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Bài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giải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18" name="Text Box 9">
            <a:extLst>
              <a:ext uri="{FF2B5EF4-FFF2-40B4-BE49-F238E27FC236}">
                <a16:creationId xmlns:a16="http://schemas.microsoft.com/office/drawing/2014/main" xmlns="" id="{0BFEE02F-9E57-4AFC-AD1C-EAA7BFB2E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4900" y="3744529"/>
            <a:ext cx="652614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Quãng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đường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báo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gấm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chạy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được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là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20" name="Text Box 10">
            <a:extLst>
              <a:ext uri="{FF2B5EF4-FFF2-40B4-BE49-F238E27FC236}">
                <a16:creationId xmlns:a16="http://schemas.microsoft.com/office/drawing/2014/main" xmlns="" id="{F6CE5000-C3DC-4171-8686-F11A3D396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8632" y="4445196"/>
            <a:ext cx="20217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120  x         </a:t>
            </a:r>
          </a:p>
        </p:txBody>
      </p:sp>
      <p:grpSp>
        <p:nvGrpSpPr>
          <p:cNvPr id="21" name="Group 24">
            <a:extLst>
              <a:ext uri="{FF2B5EF4-FFF2-40B4-BE49-F238E27FC236}">
                <a16:creationId xmlns:a16="http://schemas.microsoft.com/office/drawing/2014/main" xmlns="" id="{BE9F6794-7251-4E65-A871-D4EAFF935A87}"/>
              </a:ext>
            </a:extLst>
          </p:cNvPr>
          <p:cNvGrpSpPr>
            <a:grpSpLocks/>
          </p:cNvGrpSpPr>
          <p:nvPr/>
        </p:nvGrpSpPr>
        <p:grpSpPr bwMode="auto">
          <a:xfrm>
            <a:off x="2924513" y="4184719"/>
            <a:ext cx="682625" cy="1212851"/>
            <a:chOff x="2925" y="2853"/>
            <a:chExt cx="430" cy="764"/>
          </a:xfrm>
        </p:grpSpPr>
        <p:sp>
          <p:nvSpPr>
            <p:cNvPr id="22" name="Text Box 20">
              <a:extLst>
                <a:ext uri="{FF2B5EF4-FFF2-40B4-BE49-F238E27FC236}">
                  <a16:creationId xmlns:a16="http://schemas.microsoft.com/office/drawing/2014/main" xmlns="" id="{B42B481B-9CF9-44D4-88C8-ACA8CA415D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5" y="3249"/>
              <a:ext cx="37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rPr>
                <a:t>25</a:t>
              </a:r>
            </a:p>
          </p:txBody>
        </p:sp>
        <p:grpSp>
          <p:nvGrpSpPr>
            <p:cNvPr id="23" name="Group 21">
              <a:extLst>
                <a:ext uri="{FF2B5EF4-FFF2-40B4-BE49-F238E27FC236}">
                  <a16:creationId xmlns:a16="http://schemas.microsoft.com/office/drawing/2014/main" xmlns="" id="{EC9B8038-4745-4D8A-BEE0-F9E774EF8F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7" y="2853"/>
              <a:ext cx="408" cy="378"/>
              <a:chOff x="1826" y="2808"/>
              <a:chExt cx="408" cy="378"/>
            </a:xfrm>
          </p:grpSpPr>
          <p:sp>
            <p:nvSpPr>
              <p:cNvPr id="24" name="Text Box 22">
                <a:extLst>
                  <a:ext uri="{FF2B5EF4-FFF2-40B4-BE49-F238E27FC236}">
                    <a16:creationId xmlns:a16="http://schemas.microsoft.com/office/drawing/2014/main" xmlns="" id="{548DE313-3D49-4913-83B7-5FC64B90EE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9" y="2808"/>
                <a:ext cx="248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25" name="Line 23">
                <a:extLst>
                  <a:ext uri="{FF2B5EF4-FFF2-40B4-BE49-F238E27FC236}">
                    <a16:creationId xmlns:a16="http://schemas.microsoft.com/office/drawing/2014/main" xmlns="" id="{6C1B3D93-98BC-4B79-9E17-C6350D3C3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186"/>
                <a:ext cx="408" cy="0"/>
              </a:xfrm>
              <a:prstGeom prst="line">
                <a:avLst/>
              </a:prstGeom>
              <a:noFill/>
              <a:ln w="28575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26" name="Text Box 25">
            <a:extLst>
              <a:ext uri="{FF2B5EF4-FFF2-40B4-BE49-F238E27FC236}">
                <a16:creationId xmlns:a16="http://schemas.microsoft.com/office/drawing/2014/main" xmlns="" id="{6D6AF5B2-5370-4CAC-B36D-BCE40DD72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0414" y="4475428"/>
            <a:ext cx="188545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= 4,8 (km)</a:t>
            </a:r>
          </a:p>
        </p:txBody>
      </p:sp>
      <p:sp>
        <p:nvSpPr>
          <p:cNvPr id="27" name="Text Box 26">
            <a:extLst>
              <a:ext uri="{FF2B5EF4-FFF2-40B4-BE49-F238E27FC236}">
                <a16:creationId xmlns:a16="http://schemas.microsoft.com/office/drawing/2014/main" xmlns="" id="{D7619C98-DD21-47C3-B3C4-FBA143946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7701" y="5474687"/>
            <a:ext cx="288572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Đáp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số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: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  4,8 km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xmlns="" id="{CC2BF50E-EEBD-44EB-BFE6-DF81B0B2597C}"/>
              </a:ext>
            </a:extLst>
          </p:cNvPr>
          <p:cNvCxnSpPr>
            <a:cxnSpLocks/>
          </p:cNvCxnSpPr>
          <p:nvPr/>
        </p:nvCxnSpPr>
        <p:spPr>
          <a:xfrm flipV="1">
            <a:off x="870932" y="2401724"/>
            <a:ext cx="2156769" cy="8965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사각형: 둥근 모서리 10">
            <a:extLst>
              <a:ext uri="{FF2B5EF4-FFF2-40B4-BE49-F238E27FC236}">
                <a16:creationId xmlns:a16="http://schemas.microsoft.com/office/drawing/2014/main" xmlns="" id="{3D5FE7F6-001A-4BEB-9766-12B3A6D3B831}"/>
              </a:ext>
            </a:extLst>
          </p:cNvPr>
          <p:cNvSpPr/>
          <p:nvPr/>
        </p:nvSpPr>
        <p:spPr>
          <a:xfrm>
            <a:off x="8305800" y="4026134"/>
            <a:ext cx="3276600" cy="1384066"/>
          </a:xfrm>
          <a:prstGeom prst="roundRect">
            <a:avLst>
              <a:gd name="adj" fmla="val 8772"/>
            </a:avLst>
          </a:pr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schemeClr val="tx1"/>
            </a:outerShdw>
          </a:effectLst>
        </p:spPr>
        <p:txBody>
          <a:bodyPr rtlCol="0" anchor="ctr"/>
          <a:lstStyle/>
          <a:p>
            <a:pPr algn="ctr"/>
            <a:endParaRPr lang="ko-KR" altLang="en-US" sz="2400" dirty="0">
              <a:latin typeface="+mj-lt"/>
            </a:endParaRPr>
          </a:p>
        </p:txBody>
      </p:sp>
      <p:grpSp>
        <p:nvGrpSpPr>
          <p:cNvPr id="38" name="Group 24">
            <a:extLst>
              <a:ext uri="{FF2B5EF4-FFF2-40B4-BE49-F238E27FC236}">
                <a16:creationId xmlns:a16="http://schemas.microsoft.com/office/drawing/2014/main" xmlns="" id="{E30CE61D-C897-4B19-B1CE-31AC4FCA964B}"/>
              </a:ext>
            </a:extLst>
          </p:cNvPr>
          <p:cNvGrpSpPr>
            <a:grpSpLocks/>
          </p:cNvGrpSpPr>
          <p:nvPr/>
        </p:nvGrpSpPr>
        <p:grpSpPr bwMode="auto">
          <a:xfrm>
            <a:off x="8351080" y="4065320"/>
            <a:ext cx="682625" cy="1212851"/>
            <a:chOff x="2925" y="2853"/>
            <a:chExt cx="430" cy="764"/>
          </a:xfrm>
        </p:grpSpPr>
        <p:sp>
          <p:nvSpPr>
            <p:cNvPr id="39" name="Text Box 20">
              <a:extLst>
                <a:ext uri="{FF2B5EF4-FFF2-40B4-BE49-F238E27FC236}">
                  <a16:creationId xmlns:a16="http://schemas.microsoft.com/office/drawing/2014/main" xmlns="" id="{1F5689E9-D4FF-4DA1-AD0F-82549D4A0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5" y="3249"/>
              <a:ext cx="37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rPr>
                <a:t>25</a:t>
              </a:r>
            </a:p>
          </p:txBody>
        </p:sp>
        <p:grpSp>
          <p:nvGrpSpPr>
            <p:cNvPr id="40" name="Group 21">
              <a:extLst>
                <a:ext uri="{FF2B5EF4-FFF2-40B4-BE49-F238E27FC236}">
                  <a16:creationId xmlns:a16="http://schemas.microsoft.com/office/drawing/2014/main" xmlns="" id="{1732930F-E13C-4567-ACE9-CC9E13BFE7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7" y="2853"/>
              <a:ext cx="408" cy="378"/>
              <a:chOff x="1826" y="2808"/>
              <a:chExt cx="408" cy="378"/>
            </a:xfrm>
          </p:grpSpPr>
          <p:sp>
            <p:nvSpPr>
              <p:cNvPr id="41" name="Text Box 22">
                <a:extLst>
                  <a:ext uri="{FF2B5EF4-FFF2-40B4-BE49-F238E27FC236}">
                    <a16:creationId xmlns:a16="http://schemas.microsoft.com/office/drawing/2014/main" xmlns="" id="{077546C7-27C9-4836-8EFF-39CAFDFC5E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9" y="2808"/>
                <a:ext cx="248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42" name="Line 23">
                <a:extLst>
                  <a:ext uri="{FF2B5EF4-FFF2-40B4-BE49-F238E27FC236}">
                    <a16:creationId xmlns:a16="http://schemas.microsoft.com/office/drawing/2014/main" xmlns="" id="{50BE316D-20E4-46B4-8BAC-8FA881C81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186"/>
                <a:ext cx="408" cy="0"/>
              </a:xfrm>
              <a:prstGeom prst="line">
                <a:avLst/>
              </a:prstGeom>
              <a:noFill/>
              <a:ln w="28575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43" name="Text Box 25">
            <a:extLst>
              <a:ext uri="{FF2B5EF4-FFF2-40B4-BE49-F238E27FC236}">
                <a16:creationId xmlns:a16="http://schemas.microsoft.com/office/drawing/2014/main" xmlns="" id="{D96A7286-EF01-4E2A-A56F-0A9E30A75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2815" y="4373007"/>
            <a:ext cx="221567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srgbClr val="C0000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giờ = ? phút</a:t>
            </a:r>
          </a:p>
        </p:txBody>
      </p:sp>
      <p:sp>
        <p:nvSpPr>
          <p:cNvPr id="44" name="Text Box 25">
            <a:extLst>
              <a:ext uri="{FF2B5EF4-FFF2-40B4-BE49-F238E27FC236}">
                <a16:creationId xmlns:a16="http://schemas.microsoft.com/office/drawing/2014/main" xmlns="" id="{1892545A-FE66-455F-9E69-F22818988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0246" y="4388596"/>
            <a:ext cx="254749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srgbClr val="C0000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giờ = 2,4 phút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653BCC3D-6DB2-4CE5-AE86-19D0DD6CB75E}"/>
              </a:ext>
            </a:extLst>
          </p:cNvPr>
          <p:cNvGrpSpPr/>
          <p:nvPr/>
        </p:nvGrpSpPr>
        <p:grpSpPr>
          <a:xfrm>
            <a:off x="8079207" y="3272880"/>
            <a:ext cx="4102400" cy="3434500"/>
            <a:chOff x="8061797" y="3000917"/>
            <a:chExt cx="4102400" cy="3434500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0533FCB8-5A63-49A8-B005-CD89C12918E1}"/>
                </a:ext>
              </a:extLst>
            </p:cNvPr>
            <p:cNvGrpSpPr/>
            <p:nvPr/>
          </p:nvGrpSpPr>
          <p:grpSpPr>
            <a:xfrm>
              <a:off x="8061797" y="3000917"/>
              <a:ext cx="4102400" cy="3434500"/>
              <a:chOff x="6195746" y="1143122"/>
              <a:chExt cx="4634997" cy="3903156"/>
            </a:xfrm>
          </p:grpSpPr>
          <p:sp>
            <p:nvSpPr>
              <p:cNvPr id="46" name="Freeform 6">
                <a:extLst>
                  <a:ext uri="{FF2B5EF4-FFF2-40B4-BE49-F238E27FC236}">
                    <a16:creationId xmlns:a16="http://schemas.microsoft.com/office/drawing/2014/main" xmlns="" id="{1CBF308E-D2CC-404B-BCF1-88A09A661D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95746" y="1143122"/>
                <a:ext cx="4634997" cy="3903156"/>
              </a:xfrm>
              <a:custGeom>
                <a:avLst/>
                <a:gdLst>
                  <a:gd name="T0" fmla="*/ 125 w 608"/>
                  <a:gd name="T1" fmla="*/ 512 h 512"/>
                  <a:gd name="T2" fmla="*/ 117 w 608"/>
                  <a:gd name="T3" fmla="*/ 417 h 512"/>
                  <a:gd name="T4" fmla="*/ 0 w 608"/>
                  <a:gd name="T5" fmla="*/ 410 h 512"/>
                  <a:gd name="T6" fmla="*/ 10 w 608"/>
                  <a:gd name="T7" fmla="*/ 0 h 512"/>
                  <a:gd name="T8" fmla="*/ 608 w 608"/>
                  <a:gd name="T9" fmla="*/ 58 h 512"/>
                  <a:gd name="T10" fmla="*/ 477 w 608"/>
                  <a:gd name="T11" fmla="*/ 422 h 512"/>
                  <a:gd name="T12" fmla="*/ 233 w 608"/>
                  <a:gd name="T13" fmla="*/ 422 h 512"/>
                  <a:gd name="T14" fmla="*/ 125 w 608"/>
                  <a:gd name="T15" fmla="*/ 512 h 512"/>
                  <a:gd name="T16" fmla="*/ 41 w 608"/>
                  <a:gd name="T17" fmla="*/ 374 h 512"/>
                  <a:gd name="T18" fmla="*/ 153 w 608"/>
                  <a:gd name="T19" fmla="*/ 379 h 512"/>
                  <a:gd name="T20" fmla="*/ 158 w 608"/>
                  <a:gd name="T21" fmla="*/ 433 h 512"/>
                  <a:gd name="T22" fmla="*/ 220 w 608"/>
                  <a:gd name="T23" fmla="*/ 383 h 512"/>
                  <a:gd name="T24" fmla="*/ 449 w 608"/>
                  <a:gd name="T25" fmla="*/ 383 h 512"/>
                  <a:gd name="T26" fmla="*/ 554 w 608"/>
                  <a:gd name="T27" fmla="*/ 92 h 512"/>
                  <a:gd name="T28" fmla="*/ 48 w 608"/>
                  <a:gd name="T29" fmla="*/ 43 h 512"/>
                  <a:gd name="T30" fmla="*/ 41 w 608"/>
                  <a:gd name="T31" fmla="*/ 37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8" h="512">
                    <a:moveTo>
                      <a:pt x="125" y="512"/>
                    </a:moveTo>
                    <a:lnTo>
                      <a:pt x="117" y="417"/>
                    </a:lnTo>
                    <a:lnTo>
                      <a:pt x="0" y="410"/>
                    </a:lnTo>
                    <a:lnTo>
                      <a:pt x="10" y="0"/>
                    </a:lnTo>
                    <a:lnTo>
                      <a:pt x="608" y="58"/>
                    </a:lnTo>
                    <a:lnTo>
                      <a:pt x="477" y="422"/>
                    </a:lnTo>
                    <a:lnTo>
                      <a:pt x="233" y="422"/>
                    </a:lnTo>
                    <a:lnTo>
                      <a:pt x="125" y="512"/>
                    </a:lnTo>
                    <a:close/>
                    <a:moveTo>
                      <a:pt x="41" y="374"/>
                    </a:moveTo>
                    <a:lnTo>
                      <a:pt x="153" y="379"/>
                    </a:lnTo>
                    <a:lnTo>
                      <a:pt x="158" y="433"/>
                    </a:lnTo>
                    <a:lnTo>
                      <a:pt x="220" y="383"/>
                    </a:lnTo>
                    <a:lnTo>
                      <a:pt x="449" y="383"/>
                    </a:lnTo>
                    <a:lnTo>
                      <a:pt x="554" y="92"/>
                    </a:lnTo>
                    <a:lnTo>
                      <a:pt x="48" y="43"/>
                    </a:lnTo>
                    <a:lnTo>
                      <a:pt x="41" y="374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7">
                <a:extLst>
                  <a:ext uri="{FF2B5EF4-FFF2-40B4-BE49-F238E27FC236}">
                    <a16:creationId xmlns:a16="http://schemas.microsoft.com/office/drawing/2014/main" xmlns="" id="{B31E122A-7E5D-4C0E-945B-BA682373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083" y="1326345"/>
                <a:ext cx="4284323" cy="3430508"/>
              </a:xfrm>
              <a:custGeom>
                <a:avLst/>
                <a:gdLst>
                  <a:gd name="T0" fmla="*/ 8 w 562"/>
                  <a:gd name="T1" fmla="*/ 0 h 450"/>
                  <a:gd name="T2" fmla="*/ 0 w 562"/>
                  <a:gd name="T3" fmla="*/ 370 h 450"/>
                  <a:gd name="T4" fmla="*/ 115 w 562"/>
                  <a:gd name="T5" fmla="*/ 376 h 450"/>
                  <a:gd name="T6" fmla="*/ 121 w 562"/>
                  <a:gd name="T7" fmla="*/ 450 h 450"/>
                  <a:gd name="T8" fmla="*/ 206 w 562"/>
                  <a:gd name="T9" fmla="*/ 379 h 450"/>
                  <a:gd name="T10" fmla="*/ 442 w 562"/>
                  <a:gd name="T11" fmla="*/ 379 h 450"/>
                  <a:gd name="T12" fmla="*/ 562 w 562"/>
                  <a:gd name="T13" fmla="*/ 53 h 450"/>
                  <a:gd name="T14" fmla="*/ 8 w 562"/>
                  <a:gd name="T15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2" h="450">
                    <a:moveTo>
                      <a:pt x="8" y="0"/>
                    </a:moveTo>
                    <a:lnTo>
                      <a:pt x="0" y="370"/>
                    </a:lnTo>
                    <a:lnTo>
                      <a:pt x="115" y="376"/>
                    </a:lnTo>
                    <a:lnTo>
                      <a:pt x="121" y="450"/>
                    </a:lnTo>
                    <a:lnTo>
                      <a:pt x="206" y="379"/>
                    </a:lnTo>
                    <a:lnTo>
                      <a:pt x="442" y="379"/>
                    </a:lnTo>
                    <a:lnTo>
                      <a:pt x="562" y="5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US"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77706E2F-4C12-4BA1-98FD-2B22A7840A61}"/>
                </a:ext>
              </a:extLst>
            </p:cNvPr>
            <p:cNvSpPr txBox="1"/>
            <p:nvPr/>
          </p:nvSpPr>
          <p:spPr>
            <a:xfrm>
              <a:off x="8209993" y="3609564"/>
              <a:ext cx="3427605" cy="19389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>
                  <a:solidFill>
                    <a:srgbClr val="FF33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Trong 2,4 phút báo gấm đã chạy 4,8 km. Cậu ấy là một trong những "vận động viên" chạy nhanh nhất thế giới.</a:t>
              </a:r>
              <a:endParaRPr lang="en-US" sz="2400" b="1">
                <a:solidFill>
                  <a:srgbClr val="FF3300"/>
                </a:solidFill>
              </a:endParaRPr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36954260-01AD-49BF-82BC-2CB062AF93C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23" r="71846" b="52040"/>
          <a:stretch/>
        </p:blipFill>
        <p:spPr>
          <a:xfrm>
            <a:off x="9404633" y="2556669"/>
            <a:ext cx="1475690" cy="1407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28210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32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" fill="hold">
                          <p:stCondLst>
                            <p:cond delay="indefinite"/>
                          </p:stCondLst>
                          <p:childTnLst>
                            <p:par>
                              <p:cTn id="4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53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4" fill="hold">
                          <p:stCondLst>
                            <p:cond delay="indefinite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4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0" grpId="0"/>
          <p:bldP spid="26" grpId="0"/>
          <p:bldP spid="27" grpId="0"/>
          <p:bldP spid="37" grpId="0" animBg="1"/>
          <p:bldP spid="37" grpId="1" animBg="1"/>
          <p:bldP spid="43" grpId="0"/>
          <p:bldP spid="43" grpId="1"/>
          <p:bldP spid="43" grpId="2"/>
          <p:bldP spid="44" grpId="0"/>
          <p:bldP spid="44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32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" fill="hold">
                          <p:stCondLst>
                            <p:cond delay="indefinite"/>
                          </p:stCondLst>
                          <p:childTnLst>
                            <p:par>
                              <p:cTn id="4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53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4" fill="hold">
                          <p:stCondLst>
                            <p:cond delay="indefinite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0" grpId="0"/>
          <p:bldP spid="26" grpId="0"/>
          <p:bldP spid="27" grpId="0"/>
          <p:bldP spid="37" grpId="0" animBg="1"/>
          <p:bldP spid="37" grpId="1" animBg="1"/>
          <p:bldP spid="43" grpId="0"/>
          <p:bldP spid="43" grpId="1"/>
          <p:bldP spid="43" grpId="2"/>
          <p:bldP spid="44" grpId="0"/>
          <p:bldP spid="44" grpId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8" name="Picture 397">
            <a:extLst>
              <a:ext uri="{FF2B5EF4-FFF2-40B4-BE49-F238E27FC236}">
                <a16:creationId xmlns:a16="http://schemas.microsoft.com/office/drawing/2014/main" xmlns="" id="{CAB8C95A-4038-4AB8-9DA1-AE39065A8E5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4767" y="713529"/>
            <a:ext cx="5352019" cy="503915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8D371F8F-702C-4C50-9E92-86DA1E836E1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26" r="34870"/>
          <a:stretch/>
        </p:blipFill>
        <p:spPr>
          <a:xfrm>
            <a:off x="34636" y="-1918466"/>
            <a:ext cx="12073176" cy="10069959"/>
          </a:xfrm>
          <a:prstGeom prst="rect">
            <a:avLst/>
          </a:prstGeom>
        </p:spPr>
      </p:pic>
      <p:grpSp>
        <p:nvGrpSpPr>
          <p:cNvPr id="202" name="Group 201">
            <a:extLst>
              <a:ext uri="{FF2B5EF4-FFF2-40B4-BE49-F238E27FC236}">
                <a16:creationId xmlns:a16="http://schemas.microsoft.com/office/drawing/2014/main" xmlns="" id="{3299CB3D-4F46-4CD2-B504-56E281BC39FD}"/>
              </a:ext>
            </a:extLst>
          </p:cNvPr>
          <p:cNvGrpSpPr/>
          <p:nvPr/>
        </p:nvGrpSpPr>
        <p:grpSpPr>
          <a:xfrm rot="19796451" flipH="1">
            <a:off x="3477030" y="3025642"/>
            <a:ext cx="3513536" cy="3382682"/>
            <a:chOff x="5811838" y="376321"/>
            <a:chExt cx="2101850" cy="2090737"/>
          </a:xfrm>
        </p:grpSpPr>
        <p:sp>
          <p:nvSpPr>
            <p:cNvPr id="203" name="Freeform 604">
              <a:extLst>
                <a:ext uri="{FF2B5EF4-FFF2-40B4-BE49-F238E27FC236}">
                  <a16:creationId xmlns:a16="http://schemas.microsoft.com/office/drawing/2014/main" xmlns="" id="{D3BFB632-23CC-4CA4-BD6E-137A5813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rgbClr val="E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4" name="Freeform 605">
              <a:extLst>
                <a:ext uri="{FF2B5EF4-FFF2-40B4-BE49-F238E27FC236}">
                  <a16:creationId xmlns:a16="http://schemas.microsoft.com/office/drawing/2014/main" xmlns="" id="{D3554850-C413-49BF-B139-A9B65E736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5" name="Freeform 606">
              <a:extLst>
                <a:ext uri="{FF2B5EF4-FFF2-40B4-BE49-F238E27FC236}">
                  <a16:creationId xmlns:a16="http://schemas.microsoft.com/office/drawing/2014/main" xmlns="" id="{B8E79637-AAA8-4C75-A045-5B91F8FC9E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6" name="Freeform 607">
              <a:extLst>
                <a:ext uri="{FF2B5EF4-FFF2-40B4-BE49-F238E27FC236}">
                  <a16:creationId xmlns:a16="http://schemas.microsoft.com/office/drawing/2014/main" xmlns="" id="{B34DDA35-2193-4CBD-A6A4-CA7BB5BB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7" name="Freeform 608">
              <a:extLst>
                <a:ext uri="{FF2B5EF4-FFF2-40B4-BE49-F238E27FC236}">
                  <a16:creationId xmlns:a16="http://schemas.microsoft.com/office/drawing/2014/main" xmlns="" id="{C7D305BE-AD25-4943-B052-410320AB4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8" name="Freeform 609">
              <a:extLst>
                <a:ext uri="{FF2B5EF4-FFF2-40B4-BE49-F238E27FC236}">
                  <a16:creationId xmlns:a16="http://schemas.microsoft.com/office/drawing/2014/main" xmlns="" id="{0420731A-6518-4DF0-82F4-6E1536613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9" name="Freeform 610">
              <a:extLst>
                <a:ext uri="{FF2B5EF4-FFF2-40B4-BE49-F238E27FC236}">
                  <a16:creationId xmlns:a16="http://schemas.microsoft.com/office/drawing/2014/main" xmlns="" id="{8E39584F-99B7-4F74-86F6-D2F27081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0" name="Freeform 611">
              <a:extLst>
                <a:ext uri="{FF2B5EF4-FFF2-40B4-BE49-F238E27FC236}">
                  <a16:creationId xmlns:a16="http://schemas.microsoft.com/office/drawing/2014/main" xmlns="" id="{53F906C8-3CC5-4F59-86CA-7FC6BE9FC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56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1" name="Freeform 612">
              <a:extLst>
                <a:ext uri="{FF2B5EF4-FFF2-40B4-BE49-F238E27FC236}">
                  <a16:creationId xmlns:a16="http://schemas.microsoft.com/office/drawing/2014/main" xmlns="" id="{C981155C-E0BB-4496-9167-2AB189977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2" name="Freeform 613">
              <a:extLst>
                <a:ext uri="{FF2B5EF4-FFF2-40B4-BE49-F238E27FC236}">
                  <a16:creationId xmlns:a16="http://schemas.microsoft.com/office/drawing/2014/main" xmlns="" id="{7CE3CC20-9A54-4066-AA0E-FEE8BCF1A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3" name="Freeform 614">
              <a:extLst>
                <a:ext uri="{FF2B5EF4-FFF2-40B4-BE49-F238E27FC236}">
                  <a16:creationId xmlns:a16="http://schemas.microsoft.com/office/drawing/2014/main" xmlns="" id="{FE05D0C4-EF75-49AC-88FE-6BAEB3A34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4" name="Freeform 615">
              <a:extLst>
                <a:ext uri="{FF2B5EF4-FFF2-40B4-BE49-F238E27FC236}">
                  <a16:creationId xmlns:a16="http://schemas.microsoft.com/office/drawing/2014/main" xmlns="" id="{4CB0452A-9426-4CF4-AC04-5E666A72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5" name="Freeform 616">
              <a:extLst>
                <a:ext uri="{FF2B5EF4-FFF2-40B4-BE49-F238E27FC236}">
                  <a16:creationId xmlns:a16="http://schemas.microsoft.com/office/drawing/2014/main" xmlns="" id="{04B31A29-DDBF-4707-B84F-AE1B2C17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6" name="Freeform 617">
              <a:extLst>
                <a:ext uri="{FF2B5EF4-FFF2-40B4-BE49-F238E27FC236}">
                  <a16:creationId xmlns:a16="http://schemas.microsoft.com/office/drawing/2014/main" xmlns="" id="{79DAA70D-8EEA-4183-93D3-B9C79BF4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7" name="Freeform 618">
              <a:extLst>
                <a:ext uri="{FF2B5EF4-FFF2-40B4-BE49-F238E27FC236}">
                  <a16:creationId xmlns:a16="http://schemas.microsoft.com/office/drawing/2014/main" xmlns="" id="{D333C496-5BFC-4E12-BEBD-2DDEC569A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8" name="Freeform 619">
              <a:extLst>
                <a:ext uri="{FF2B5EF4-FFF2-40B4-BE49-F238E27FC236}">
                  <a16:creationId xmlns:a16="http://schemas.microsoft.com/office/drawing/2014/main" xmlns="" id="{35F637FC-7CD3-4A6D-830B-BD877BEDB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9" name="Freeform 620">
              <a:extLst>
                <a:ext uri="{FF2B5EF4-FFF2-40B4-BE49-F238E27FC236}">
                  <a16:creationId xmlns:a16="http://schemas.microsoft.com/office/drawing/2014/main" xmlns="" id="{3558FCFF-0639-420A-8BD4-ABFE0510F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0" name="Freeform 621">
              <a:extLst>
                <a:ext uri="{FF2B5EF4-FFF2-40B4-BE49-F238E27FC236}">
                  <a16:creationId xmlns:a16="http://schemas.microsoft.com/office/drawing/2014/main" xmlns="" id="{911C052F-ADB5-4247-9849-2734F9664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1" name="Freeform 622">
              <a:extLst>
                <a:ext uri="{FF2B5EF4-FFF2-40B4-BE49-F238E27FC236}">
                  <a16:creationId xmlns:a16="http://schemas.microsoft.com/office/drawing/2014/main" xmlns="" id="{389E724D-5AC4-4B78-8ED7-C77CC6C51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2" name="Freeform 623">
              <a:extLst>
                <a:ext uri="{FF2B5EF4-FFF2-40B4-BE49-F238E27FC236}">
                  <a16:creationId xmlns:a16="http://schemas.microsoft.com/office/drawing/2014/main" xmlns="" id="{EB406A27-F0F3-440D-98C4-F966B08B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3" name="Freeform 624">
              <a:extLst>
                <a:ext uri="{FF2B5EF4-FFF2-40B4-BE49-F238E27FC236}">
                  <a16:creationId xmlns:a16="http://schemas.microsoft.com/office/drawing/2014/main" xmlns="" id="{AE163C50-355E-482F-A657-2306D8D11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4" name="Freeform 625">
              <a:extLst>
                <a:ext uri="{FF2B5EF4-FFF2-40B4-BE49-F238E27FC236}">
                  <a16:creationId xmlns:a16="http://schemas.microsoft.com/office/drawing/2014/main" xmlns="" id="{FD0E5685-9C49-474E-8D77-8791CBE3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5" name="Freeform 626">
              <a:extLst>
                <a:ext uri="{FF2B5EF4-FFF2-40B4-BE49-F238E27FC236}">
                  <a16:creationId xmlns:a16="http://schemas.microsoft.com/office/drawing/2014/main" xmlns="" id="{15B1BFF9-B6E1-401A-8468-4386AB05E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6" name="Freeform 627">
              <a:extLst>
                <a:ext uri="{FF2B5EF4-FFF2-40B4-BE49-F238E27FC236}">
                  <a16:creationId xmlns:a16="http://schemas.microsoft.com/office/drawing/2014/main" xmlns="" id="{7E9F6C71-8892-4D06-B769-96E4725625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7" name="Freeform 628">
              <a:extLst>
                <a:ext uri="{FF2B5EF4-FFF2-40B4-BE49-F238E27FC236}">
                  <a16:creationId xmlns:a16="http://schemas.microsoft.com/office/drawing/2014/main" xmlns="" id="{C790C694-575A-4B74-89D3-03EDD83A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8" name="Freeform 629">
              <a:extLst>
                <a:ext uri="{FF2B5EF4-FFF2-40B4-BE49-F238E27FC236}">
                  <a16:creationId xmlns:a16="http://schemas.microsoft.com/office/drawing/2014/main" xmlns="" id="{8CFF6B2E-487B-494B-8B80-EA8B8F1B3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rgbClr val="04A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9" name="Freeform 630">
              <a:extLst>
                <a:ext uri="{FF2B5EF4-FFF2-40B4-BE49-F238E27FC236}">
                  <a16:creationId xmlns:a16="http://schemas.microsoft.com/office/drawing/2014/main" xmlns="" id="{F7627303-17E0-4087-899D-6E34FFBB3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0" name="Freeform 631">
              <a:extLst>
                <a:ext uri="{FF2B5EF4-FFF2-40B4-BE49-F238E27FC236}">
                  <a16:creationId xmlns:a16="http://schemas.microsoft.com/office/drawing/2014/main" xmlns="" id="{82445FC3-C6AB-4D7F-8494-FE3B2352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1" name="Freeform 632">
              <a:extLst>
                <a:ext uri="{FF2B5EF4-FFF2-40B4-BE49-F238E27FC236}">
                  <a16:creationId xmlns:a16="http://schemas.microsoft.com/office/drawing/2014/main" xmlns="" id="{6BD8284B-C682-43D8-845B-6BB2A873B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2" name="Freeform 633">
              <a:extLst>
                <a:ext uri="{FF2B5EF4-FFF2-40B4-BE49-F238E27FC236}">
                  <a16:creationId xmlns:a16="http://schemas.microsoft.com/office/drawing/2014/main" xmlns="" id="{94A07027-0645-4192-8C83-D908569F7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56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3" name="Freeform 634">
              <a:extLst>
                <a:ext uri="{FF2B5EF4-FFF2-40B4-BE49-F238E27FC236}">
                  <a16:creationId xmlns:a16="http://schemas.microsoft.com/office/drawing/2014/main" xmlns="" id="{231D45F6-9B4E-41C8-A886-773DDADCA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4" name="Freeform 635">
              <a:extLst>
                <a:ext uri="{FF2B5EF4-FFF2-40B4-BE49-F238E27FC236}">
                  <a16:creationId xmlns:a16="http://schemas.microsoft.com/office/drawing/2014/main" xmlns="" id="{0C5EC308-13B3-43A7-A8C8-85A5E5A9E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5" name="Freeform 636">
              <a:extLst>
                <a:ext uri="{FF2B5EF4-FFF2-40B4-BE49-F238E27FC236}">
                  <a16:creationId xmlns:a16="http://schemas.microsoft.com/office/drawing/2014/main" xmlns="" id="{E6AF48F6-D1DD-4CEA-BFE1-1ED1E30A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6" name="Freeform 637">
              <a:extLst>
                <a:ext uri="{FF2B5EF4-FFF2-40B4-BE49-F238E27FC236}">
                  <a16:creationId xmlns:a16="http://schemas.microsoft.com/office/drawing/2014/main" xmlns="" id="{9DD45280-1A72-4811-B5F3-44DBCC389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7" name="Freeform 638">
              <a:extLst>
                <a:ext uri="{FF2B5EF4-FFF2-40B4-BE49-F238E27FC236}">
                  <a16:creationId xmlns:a16="http://schemas.microsoft.com/office/drawing/2014/main" xmlns="" id="{2EC9750C-A126-44DC-8A36-AEB353B9E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8" name="Freeform 639">
              <a:extLst>
                <a:ext uri="{FF2B5EF4-FFF2-40B4-BE49-F238E27FC236}">
                  <a16:creationId xmlns:a16="http://schemas.microsoft.com/office/drawing/2014/main" xmlns="" id="{7D756A3D-59A6-41F8-8797-FE54230B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9" name="Freeform 640">
              <a:extLst>
                <a:ext uri="{FF2B5EF4-FFF2-40B4-BE49-F238E27FC236}">
                  <a16:creationId xmlns:a16="http://schemas.microsoft.com/office/drawing/2014/main" xmlns="" id="{B8598441-328A-4F7A-88A1-1BDD55648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0" name="Freeform 641">
              <a:extLst>
                <a:ext uri="{FF2B5EF4-FFF2-40B4-BE49-F238E27FC236}">
                  <a16:creationId xmlns:a16="http://schemas.microsoft.com/office/drawing/2014/main" xmlns="" id="{8072988B-F800-49CE-AE93-CC3169950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1" name="Freeform 642">
              <a:extLst>
                <a:ext uri="{FF2B5EF4-FFF2-40B4-BE49-F238E27FC236}">
                  <a16:creationId xmlns:a16="http://schemas.microsoft.com/office/drawing/2014/main" xmlns="" id="{7A8C2FBA-2D07-4CF2-93DE-D5F153AB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2" name="Freeform 643">
              <a:extLst>
                <a:ext uri="{FF2B5EF4-FFF2-40B4-BE49-F238E27FC236}">
                  <a16:creationId xmlns:a16="http://schemas.microsoft.com/office/drawing/2014/main" xmlns="" id="{5F540B9F-418C-4AA0-A8AD-B01ED207F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rgbClr val="F56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3" name="Freeform 644">
              <a:extLst>
                <a:ext uri="{FF2B5EF4-FFF2-40B4-BE49-F238E27FC236}">
                  <a16:creationId xmlns:a16="http://schemas.microsoft.com/office/drawing/2014/main" xmlns="" id="{B8760793-3F08-49B9-A225-D588CEB8D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4" name="Freeform 645">
              <a:extLst>
                <a:ext uri="{FF2B5EF4-FFF2-40B4-BE49-F238E27FC236}">
                  <a16:creationId xmlns:a16="http://schemas.microsoft.com/office/drawing/2014/main" xmlns="" id="{B6F6EE17-A298-43A2-831E-FC3A94DA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rgbClr val="04AB67">
                <a:lumMod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5" name="Freeform 646">
              <a:extLst>
                <a:ext uri="{FF2B5EF4-FFF2-40B4-BE49-F238E27FC236}">
                  <a16:creationId xmlns:a16="http://schemas.microsoft.com/office/drawing/2014/main" xmlns="" id="{F7DF3BDC-0F8D-4206-B5D0-5C1AF616C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6" name="Freeform 647">
              <a:extLst>
                <a:ext uri="{FF2B5EF4-FFF2-40B4-BE49-F238E27FC236}">
                  <a16:creationId xmlns:a16="http://schemas.microsoft.com/office/drawing/2014/main" xmlns="" id="{612BB57F-F2E4-4BF7-9EDC-9F5FDFC2B6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7" name="Freeform 648">
              <a:extLst>
                <a:ext uri="{FF2B5EF4-FFF2-40B4-BE49-F238E27FC236}">
                  <a16:creationId xmlns:a16="http://schemas.microsoft.com/office/drawing/2014/main" xmlns="" id="{7B3A56B8-E611-4595-847B-63B59517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8" name="Freeform 649">
              <a:extLst>
                <a:ext uri="{FF2B5EF4-FFF2-40B4-BE49-F238E27FC236}">
                  <a16:creationId xmlns:a16="http://schemas.microsoft.com/office/drawing/2014/main" xmlns="" id="{033E71E4-B145-4006-B94C-8C40744B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9" name="Freeform 650">
              <a:extLst>
                <a:ext uri="{FF2B5EF4-FFF2-40B4-BE49-F238E27FC236}">
                  <a16:creationId xmlns:a16="http://schemas.microsoft.com/office/drawing/2014/main" xmlns="" id="{0BE3EC6C-ACF7-4270-9115-63312B3B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rgbClr val="04A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0" name="Freeform 651">
              <a:extLst>
                <a:ext uri="{FF2B5EF4-FFF2-40B4-BE49-F238E27FC236}">
                  <a16:creationId xmlns:a16="http://schemas.microsoft.com/office/drawing/2014/main" xmlns="" id="{8FF58827-A48F-4F4F-8B61-9F40201D3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1" name="Freeform 652">
              <a:extLst>
                <a:ext uri="{FF2B5EF4-FFF2-40B4-BE49-F238E27FC236}">
                  <a16:creationId xmlns:a16="http://schemas.microsoft.com/office/drawing/2014/main" xmlns="" id="{D5E76F28-67BD-4DC4-831D-B05F497B2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2" name="Freeform 653">
              <a:extLst>
                <a:ext uri="{FF2B5EF4-FFF2-40B4-BE49-F238E27FC236}">
                  <a16:creationId xmlns:a16="http://schemas.microsoft.com/office/drawing/2014/main" xmlns="" id="{4D67913F-21E2-40FD-A541-CBE3377A3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3" name="Freeform 654">
              <a:extLst>
                <a:ext uri="{FF2B5EF4-FFF2-40B4-BE49-F238E27FC236}">
                  <a16:creationId xmlns:a16="http://schemas.microsoft.com/office/drawing/2014/main" xmlns="" id="{5A90E47B-7349-4741-AB93-06EEC310E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4" name="Freeform 655">
              <a:extLst>
                <a:ext uri="{FF2B5EF4-FFF2-40B4-BE49-F238E27FC236}">
                  <a16:creationId xmlns:a16="http://schemas.microsoft.com/office/drawing/2014/main" xmlns="" id="{80DBCE11-B399-4F47-8E09-0C8255CE8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5" name="Freeform 656">
              <a:extLst>
                <a:ext uri="{FF2B5EF4-FFF2-40B4-BE49-F238E27FC236}">
                  <a16:creationId xmlns:a16="http://schemas.microsoft.com/office/drawing/2014/main" xmlns="" id="{FE73CF32-F02A-4D8E-A45D-A9D81C58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6" name="Freeform 657">
              <a:extLst>
                <a:ext uri="{FF2B5EF4-FFF2-40B4-BE49-F238E27FC236}">
                  <a16:creationId xmlns:a16="http://schemas.microsoft.com/office/drawing/2014/main" xmlns="" id="{2517F2DE-5CC2-4B5A-9547-09A3F4DAA9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7" name="Freeform 658">
              <a:extLst>
                <a:ext uri="{FF2B5EF4-FFF2-40B4-BE49-F238E27FC236}">
                  <a16:creationId xmlns:a16="http://schemas.microsoft.com/office/drawing/2014/main" xmlns="" id="{A3FB17AD-4891-4F76-8F27-213C19D1D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8" name="Freeform 659">
              <a:extLst>
                <a:ext uri="{FF2B5EF4-FFF2-40B4-BE49-F238E27FC236}">
                  <a16:creationId xmlns:a16="http://schemas.microsoft.com/office/drawing/2014/main" xmlns="" id="{C32A69B5-000F-436E-8DE5-307221E68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9" name="Freeform 660">
              <a:extLst>
                <a:ext uri="{FF2B5EF4-FFF2-40B4-BE49-F238E27FC236}">
                  <a16:creationId xmlns:a16="http://schemas.microsoft.com/office/drawing/2014/main" xmlns="" id="{AE8D9F30-D7DE-47C7-A369-A1F06C004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0" name="Freeform 661">
              <a:extLst>
                <a:ext uri="{FF2B5EF4-FFF2-40B4-BE49-F238E27FC236}">
                  <a16:creationId xmlns:a16="http://schemas.microsoft.com/office/drawing/2014/main" xmlns="" id="{F4547B92-1A15-4C26-937D-92DC2F57D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1" name="Freeform 662">
              <a:extLst>
                <a:ext uri="{FF2B5EF4-FFF2-40B4-BE49-F238E27FC236}">
                  <a16:creationId xmlns:a16="http://schemas.microsoft.com/office/drawing/2014/main" xmlns="" id="{4AA968A2-59CC-442F-8842-6899DF6CC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2" name="Freeform 663">
              <a:extLst>
                <a:ext uri="{FF2B5EF4-FFF2-40B4-BE49-F238E27FC236}">
                  <a16:creationId xmlns:a16="http://schemas.microsoft.com/office/drawing/2014/main" xmlns="" id="{D5DBB37A-A2B5-4456-A9E1-0631447A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3" name="Freeform 664">
              <a:extLst>
                <a:ext uri="{FF2B5EF4-FFF2-40B4-BE49-F238E27FC236}">
                  <a16:creationId xmlns:a16="http://schemas.microsoft.com/office/drawing/2014/main" xmlns="" id="{B9260367-086E-4805-B469-EFD2C67F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4" name="Freeform 665">
              <a:extLst>
                <a:ext uri="{FF2B5EF4-FFF2-40B4-BE49-F238E27FC236}">
                  <a16:creationId xmlns:a16="http://schemas.microsoft.com/office/drawing/2014/main" xmlns="" id="{6823C4A0-2F5F-4C89-9423-34E38A93A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rgbClr val="0161A6">
                <a:lumMod val="20000"/>
                <a:lumOff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5" name="Freeform 666">
              <a:extLst>
                <a:ext uri="{FF2B5EF4-FFF2-40B4-BE49-F238E27FC236}">
                  <a16:creationId xmlns:a16="http://schemas.microsoft.com/office/drawing/2014/main" xmlns="" id="{70D11229-438B-49A1-A4DA-CC5F76CD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6" name="Freeform 667">
              <a:extLst>
                <a:ext uri="{FF2B5EF4-FFF2-40B4-BE49-F238E27FC236}">
                  <a16:creationId xmlns:a16="http://schemas.microsoft.com/office/drawing/2014/main" xmlns="" id="{5EF9C8FF-0E2D-46E2-91ED-3A9E1E74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rgbClr val="04AB67">
                <a:lumMod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7" name="Freeform 668">
              <a:extLst>
                <a:ext uri="{FF2B5EF4-FFF2-40B4-BE49-F238E27FC236}">
                  <a16:creationId xmlns:a16="http://schemas.microsoft.com/office/drawing/2014/main" xmlns="" id="{85E05BC4-0E49-48BD-87D7-6B61A1EC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8" name="Freeform 669">
              <a:extLst>
                <a:ext uri="{FF2B5EF4-FFF2-40B4-BE49-F238E27FC236}">
                  <a16:creationId xmlns:a16="http://schemas.microsoft.com/office/drawing/2014/main" xmlns="" id="{FDAEE2D9-875A-4FED-8ED9-44EB9BF28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9" name="Freeform 670">
              <a:extLst>
                <a:ext uri="{FF2B5EF4-FFF2-40B4-BE49-F238E27FC236}">
                  <a16:creationId xmlns:a16="http://schemas.microsoft.com/office/drawing/2014/main" xmlns="" id="{7978E9B3-3971-4361-9B4A-287B5CE87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0" name="Freeform 671">
              <a:extLst>
                <a:ext uri="{FF2B5EF4-FFF2-40B4-BE49-F238E27FC236}">
                  <a16:creationId xmlns:a16="http://schemas.microsoft.com/office/drawing/2014/main" xmlns="" id="{F57B8534-5329-4725-885E-D4843CDBF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1" name="Freeform 672">
              <a:extLst>
                <a:ext uri="{FF2B5EF4-FFF2-40B4-BE49-F238E27FC236}">
                  <a16:creationId xmlns:a16="http://schemas.microsoft.com/office/drawing/2014/main" xmlns="" id="{B6241331-4BD5-4D1E-9A07-0C034CB1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2" name="Freeform 673">
              <a:extLst>
                <a:ext uri="{FF2B5EF4-FFF2-40B4-BE49-F238E27FC236}">
                  <a16:creationId xmlns:a16="http://schemas.microsoft.com/office/drawing/2014/main" xmlns="" id="{B05B193B-CBDD-43BF-AA46-897B2AFE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rgbClr val="04A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3" name="Freeform 674">
              <a:extLst>
                <a:ext uri="{FF2B5EF4-FFF2-40B4-BE49-F238E27FC236}">
                  <a16:creationId xmlns:a16="http://schemas.microsoft.com/office/drawing/2014/main" xmlns="" id="{4383F442-3337-40D5-BC16-79DBD1EDB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4" name="Freeform 675">
              <a:extLst>
                <a:ext uri="{FF2B5EF4-FFF2-40B4-BE49-F238E27FC236}">
                  <a16:creationId xmlns:a16="http://schemas.microsoft.com/office/drawing/2014/main" xmlns="" id="{7A6C4570-124E-4051-9CA2-618DC130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5" name="Freeform 676">
              <a:extLst>
                <a:ext uri="{FF2B5EF4-FFF2-40B4-BE49-F238E27FC236}">
                  <a16:creationId xmlns:a16="http://schemas.microsoft.com/office/drawing/2014/main" xmlns="" id="{D609CDD3-EF71-4480-90B1-CE4005110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6" name="Freeform 677">
              <a:extLst>
                <a:ext uri="{FF2B5EF4-FFF2-40B4-BE49-F238E27FC236}">
                  <a16:creationId xmlns:a16="http://schemas.microsoft.com/office/drawing/2014/main" xmlns="" id="{B13E9264-05A0-4D6D-B95C-F2BDCD292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7" name="Freeform 678">
              <a:extLst>
                <a:ext uri="{FF2B5EF4-FFF2-40B4-BE49-F238E27FC236}">
                  <a16:creationId xmlns:a16="http://schemas.microsoft.com/office/drawing/2014/main" xmlns="" id="{81983AAB-67E7-4B5A-A24D-4F0B40838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8" name="Freeform 679">
              <a:extLst>
                <a:ext uri="{FF2B5EF4-FFF2-40B4-BE49-F238E27FC236}">
                  <a16:creationId xmlns:a16="http://schemas.microsoft.com/office/drawing/2014/main" xmlns="" id="{5A0C36EC-1A8A-4484-864B-711FD2F80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9" name="Freeform 680">
              <a:extLst>
                <a:ext uri="{FF2B5EF4-FFF2-40B4-BE49-F238E27FC236}">
                  <a16:creationId xmlns:a16="http://schemas.microsoft.com/office/drawing/2014/main" xmlns="" id="{CCBFFFAF-8045-49A4-AEF7-ABD761AC5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0" name="Freeform 681">
              <a:extLst>
                <a:ext uri="{FF2B5EF4-FFF2-40B4-BE49-F238E27FC236}">
                  <a16:creationId xmlns:a16="http://schemas.microsoft.com/office/drawing/2014/main" xmlns="" id="{C50F564B-831A-4E69-B5B0-BF0C2BF49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1" name="Freeform 682">
              <a:extLst>
                <a:ext uri="{FF2B5EF4-FFF2-40B4-BE49-F238E27FC236}">
                  <a16:creationId xmlns:a16="http://schemas.microsoft.com/office/drawing/2014/main" xmlns="" id="{8F151BAC-5790-42C7-BB58-F6AC5E7C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2" name="Freeform 683">
              <a:extLst>
                <a:ext uri="{FF2B5EF4-FFF2-40B4-BE49-F238E27FC236}">
                  <a16:creationId xmlns:a16="http://schemas.microsoft.com/office/drawing/2014/main" xmlns="" id="{B94EB4B2-B703-455D-9872-7F3D7B61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3" name="Freeform 684">
              <a:extLst>
                <a:ext uri="{FF2B5EF4-FFF2-40B4-BE49-F238E27FC236}">
                  <a16:creationId xmlns:a16="http://schemas.microsoft.com/office/drawing/2014/main" xmlns="" id="{31FC36AC-1399-45BA-BDC3-77661CB4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4" name="Freeform 685">
              <a:extLst>
                <a:ext uri="{FF2B5EF4-FFF2-40B4-BE49-F238E27FC236}">
                  <a16:creationId xmlns:a16="http://schemas.microsoft.com/office/drawing/2014/main" xmlns="" id="{7F63802D-4D08-4306-AAB9-8AFFA9C04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5" name="Freeform 686">
              <a:extLst>
                <a:ext uri="{FF2B5EF4-FFF2-40B4-BE49-F238E27FC236}">
                  <a16:creationId xmlns:a16="http://schemas.microsoft.com/office/drawing/2014/main" xmlns="" id="{B86953EF-16A3-4395-BF53-3C3FB962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6" name="Freeform 687">
              <a:extLst>
                <a:ext uri="{FF2B5EF4-FFF2-40B4-BE49-F238E27FC236}">
                  <a16:creationId xmlns:a16="http://schemas.microsoft.com/office/drawing/2014/main" xmlns="" id="{4F58F745-3803-45A6-92E1-FE7769B90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7" name="Freeform 688">
              <a:extLst>
                <a:ext uri="{FF2B5EF4-FFF2-40B4-BE49-F238E27FC236}">
                  <a16:creationId xmlns:a16="http://schemas.microsoft.com/office/drawing/2014/main" xmlns="" id="{593BBDE9-DAC7-4EF8-8058-95EFD7FB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8" name="Freeform 689">
              <a:extLst>
                <a:ext uri="{FF2B5EF4-FFF2-40B4-BE49-F238E27FC236}">
                  <a16:creationId xmlns:a16="http://schemas.microsoft.com/office/drawing/2014/main" xmlns="" id="{D3DF6730-5171-4D0A-9D4B-04CE4C380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9" name="Freeform 690">
              <a:extLst>
                <a:ext uri="{FF2B5EF4-FFF2-40B4-BE49-F238E27FC236}">
                  <a16:creationId xmlns:a16="http://schemas.microsoft.com/office/drawing/2014/main" xmlns="" id="{68FD8426-CEFA-4BCC-9298-D9B81D865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0" name="Freeform 692">
              <a:extLst>
                <a:ext uri="{FF2B5EF4-FFF2-40B4-BE49-F238E27FC236}">
                  <a16:creationId xmlns:a16="http://schemas.microsoft.com/office/drawing/2014/main" xmlns="" id="{3C97F0C2-D888-48EE-9179-CBB241E7D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1" name="Freeform 693">
              <a:extLst>
                <a:ext uri="{FF2B5EF4-FFF2-40B4-BE49-F238E27FC236}">
                  <a16:creationId xmlns:a16="http://schemas.microsoft.com/office/drawing/2014/main" xmlns="" id="{0827B0C6-0101-4EFA-8237-5EF3CA3BE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2" name="Freeform 694">
              <a:extLst>
                <a:ext uri="{FF2B5EF4-FFF2-40B4-BE49-F238E27FC236}">
                  <a16:creationId xmlns:a16="http://schemas.microsoft.com/office/drawing/2014/main" xmlns="" id="{4D799246-48D0-4748-9ED0-EB55D771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3" name="Freeform 695">
              <a:extLst>
                <a:ext uri="{FF2B5EF4-FFF2-40B4-BE49-F238E27FC236}">
                  <a16:creationId xmlns:a16="http://schemas.microsoft.com/office/drawing/2014/main" xmlns="" id="{E3590F10-986A-42D4-88B1-6D8E35E6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4" name="Freeform 696">
              <a:extLst>
                <a:ext uri="{FF2B5EF4-FFF2-40B4-BE49-F238E27FC236}">
                  <a16:creationId xmlns:a16="http://schemas.microsoft.com/office/drawing/2014/main" xmlns="" id="{0D7B8D93-E9DF-426D-A36B-9DF68810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5" name="Freeform 697">
              <a:extLst>
                <a:ext uri="{FF2B5EF4-FFF2-40B4-BE49-F238E27FC236}">
                  <a16:creationId xmlns:a16="http://schemas.microsoft.com/office/drawing/2014/main" xmlns="" id="{FE283BCC-5C31-4221-8B23-CBE5C9212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6" name="Freeform 698">
              <a:extLst>
                <a:ext uri="{FF2B5EF4-FFF2-40B4-BE49-F238E27FC236}">
                  <a16:creationId xmlns:a16="http://schemas.microsoft.com/office/drawing/2014/main" xmlns="" id="{E29B33BE-6678-4D2E-A1B3-6DE4730FD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7" name="Freeform 699">
              <a:extLst>
                <a:ext uri="{FF2B5EF4-FFF2-40B4-BE49-F238E27FC236}">
                  <a16:creationId xmlns:a16="http://schemas.microsoft.com/office/drawing/2014/main" xmlns="" id="{F8D19A2E-0128-4A99-B601-B69BB1DFB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8" name="Freeform 700">
              <a:extLst>
                <a:ext uri="{FF2B5EF4-FFF2-40B4-BE49-F238E27FC236}">
                  <a16:creationId xmlns:a16="http://schemas.microsoft.com/office/drawing/2014/main" xmlns="" id="{109B5044-1CAE-42E0-911D-10D0371D3E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9" name="Freeform 701">
              <a:extLst>
                <a:ext uri="{FF2B5EF4-FFF2-40B4-BE49-F238E27FC236}">
                  <a16:creationId xmlns:a16="http://schemas.microsoft.com/office/drawing/2014/main" xmlns="" id="{172B6C86-31A7-40FA-BD60-C04F42B1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0" name="Freeform 702">
              <a:extLst>
                <a:ext uri="{FF2B5EF4-FFF2-40B4-BE49-F238E27FC236}">
                  <a16:creationId xmlns:a16="http://schemas.microsoft.com/office/drawing/2014/main" xmlns="" id="{4B7F07C6-3DCD-446F-8FA0-54A979546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1" name="Freeform 703">
              <a:extLst>
                <a:ext uri="{FF2B5EF4-FFF2-40B4-BE49-F238E27FC236}">
                  <a16:creationId xmlns:a16="http://schemas.microsoft.com/office/drawing/2014/main" xmlns="" id="{8DAB8B7E-DD9C-4234-B8D2-7AC6E84CD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2" name="Freeform 704">
              <a:extLst>
                <a:ext uri="{FF2B5EF4-FFF2-40B4-BE49-F238E27FC236}">
                  <a16:creationId xmlns:a16="http://schemas.microsoft.com/office/drawing/2014/main" xmlns="" id="{BE96D05A-6504-4B06-8128-4C6A1D12F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3" name="Freeform 705">
              <a:extLst>
                <a:ext uri="{FF2B5EF4-FFF2-40B4-BE49-F238E27FC236}">
                  <a16:creationId xmlns:a16="http://schemas.microsoft.com/office/drawing/2014/main" xmlns="" id="{ADE7B77F-0188-44B4-8CF9-FAD8A3A4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4" name="Freeform 706">
              <a:extLst>
                <a:ext uri="{FF2B5EF4-FFF2-40B4-BE49-F238E27FC236}">
                  <a16:creationId xmlns:a16="http://schemas.microsoft.com/office/drawing/2014/main" xmlns="" id="{56F3454F-B038-433B-A82C-71388E1C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5" name="Freeform 707">
              <a:extLst>
                <a:ext uri="{FF2B5EF4-FFF2-40B4-BE49-F238E27FC236}">
                  <a16:creationId xmlns:a16="http://schemas.microsoft.com/office/drawing/2014/main" xmlns="" id="{531651F6-F6D6-4389-8E8A-3063557F8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6" name="Freeform 708">
              <a:extLst>
                <a:ext uri="{FF2B5EF4-FFF2-40B4-BE49-F238E27FC236}">
                  <a16:creationId xmlns:a16="http://schemas.microsoft.com/office/drawing/2014/main" xmlns="" id="{17928B4F-375C-4D66-B7F1-B49B7D8D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7" name="Freeform 709">
              <a:extLst>
                <a:ext uri="{FF2B5EF4-FFF2-40B4-BE49-F238E27FC236}">
                  <a16:creationId xmlns:a16="http://schemas.microsoft.com/office/drawing/2014/main" xmlns="" id="{CF4DFB16-A8D2-47EC-8D0B-3F7F33F4B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8" name="Freeform 710">
              <a:extLst>
                <a:ext uri="{FF2B5EF4-FFF2-40B4-BE49-F238E27FC236}">
                  <a16:creationId xmlns:a16="http://schemas.microsoft.com/office/drawing/2014/main" xmlns="" id="{4E93520C-2806-4290-A1E6-D9141CEDB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9" name="Freeform 711">
              <a:extLst>
                <a:ext uri="{FF2B5EF4-FFF2-40B4-BE49-F238E27FC236}">
                  <a16:creationId xmlns:a16="http://schemas.microsoft.com/office/drawing/2014/main" xmlns="" id="{9D0C55F2-B6A2-4B3F-89FF-EE887C32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0" name="Freeform 712">
              <a:extLst>
                <a:ext uri="{FF2B5EF4-FFF2-40B4-BE49-F238E27FC236}">
                  <a16:creationId xmlns:a16="http://schemas.microsoft.com/office/drawing/2014/main" xmlns="" id="{4E5FC00A-6D9F-4DFB-B863-E7BF54E55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1" name="Freeform 713">
              <a:extLst>
                <a:ext uri="{FF2B5EF4-FFF2-40B4-BE49-F238E27FC236}">
                  <a16:creationId xmlns:a16="http://schemas.microsoft.com/office/drawing/2014/main" xmlns="" id="{DF516382-3219-47BF-883B-A94C1B96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2" name="Freeform 714">
              <a:extLst>
                <a:ext uri="{FF2B5EF4-FFF2-40B4-BE49-F238E27FC236}">
                  <a16:creationId xmlns:a16="http://schemas.microsoft.com/office/drawing/2014/main" xmlns="" id="{2C5E3805-2A3B-4564-8B19-2CFDBCE1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3" name="Freeform 715">
              <a:extLst>
                <a:ext uri="{FF2B5EF4-FFF2-40B4-BE49-F238E27FC236}">
                  <a16:creationId xmlns:a16="http://schemas.microsoft.com/office/drawing/2014/main" xmlns="" id="{CF3E69FD-00BD-4072-B269-63A0C4AF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4" name="Freeform 716">
              <a:extLst>
                <a:ext uri="{FF2B5EF4-FFF2-40B4-BE49-F238E27FC236}">
                  <a16:creationId xmlns:a16="http://schemas.microsoft.com/office/drawing/2014/main" xmlns="" id="{98B3ECA9-D079-44E2-B87B-EEB444CE1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5" name="Freeform 717">
              <a:extLst>
                <a:ext uri="{FF2B5EF4-FFF2-40B4-BE49-F238E27FC236}">
                  <a16:creationId xmlns:a16="http://schemas.microsoft.com/office/drawing/2014/main" xmlns="" id="{BE9352DC-3B63-4C2A-A426-4B30C0016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xmlns="" id="{C1BDCAC7-D08C-45D8-89D1-C82789C03E0A}"/>
              </a:ext>
            </a:extLst>
          </p:cNvPr>
          <p:cNvGrpSpPr/>
          <p:nvPr/>
        </p:nvGrpSpPr>
        <p:grpSpPr>
          <a:xfrm rot="1253645">
            <a:off x="2203256" y="131182"/>
            <a:ext cx="3106388" cy="4010045"/>
            <a:chOff x="5092699" y="3675409"/>
            <a:chExt cx="2006601" cy="2695575"/>
          </a:xfrm>
        </p:grpSpPr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xmlns="" id="{17116BE6-F35A-4ABE-9AAD-BB168545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xmlns="" id="{F60A30FD-3B45-48BB-A3C5-67E2270F9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xmlns="" id="{9CB734CB-921C-4EE2-A259-125BC8A2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xmlns="" id="{EAA72698-A33D-4D49-81E2-BC5773AD4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xmlns="" id="{FCF36E1A-65C4-452E-BFE5-84B41E31C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xmlns="" id="{6F0AF592-3C1D-44A6-BE0E-730C657DE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xmlns="" id="{93FC09C9-1A5C-4EC8-A5F6-93B2D2C4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xmlns="" id="{2D9BA1B8-9170-42E5-BF7A-E3D71D0BF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xmlns="" id="{8C3E2D2E-F218-48AC-8F6F-0878B5B6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xmlns="" id="{4F01B159-DB1B-42D8-8E82-4AE08E66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xmlns="" id="{F4FBFDD9-9131-4AC3-B1D6-EAFC8E036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xmlns="" id="{1653E189-47C1-4EB8-A5FB-A2B8652CC8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xmlns="" id="{D0AD33D5-A2E5-4A4A-9B2C-74339BBE3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xmlns="" id="{10F1444B-2D91-409C-9CFF-C8229161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xmlns="" id="{C0EEBEA1-BDB2-4BAB-9C0A-CCEF9DD23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xmlns="" id="{953A5EEF-750D-477D-8073-E8815E68B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xmlns="" id="{B4D96130-3297-4AE1-A1B9-A94B1021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xmlns="" id="{C48873C2-3DF9-4CAD-A9ED-AAF9E4EE2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xmlns="" id="{C8FEFA0B-F300-4C64-B1EA-4C9E1375A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xmlns="" id="{E9CB96DB-3C0D-4B54-AF33-5916E4C1A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xmlns="" id="{4911C3BF-2892-497F-B258-4B4BF64A7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xmlns="" id="{B11025D9-F91F-49B3-B298-1BA544B6B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xmlns="" id="{CD4E8B14-467C-4685-90A3-2103514782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xmlns="" id="{0C832312-6400-4E75-8494-402C0EF1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xmlns="" id="{15EF0024-15F7-4A11-845B-0D6A91FEB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xmlns="" id="{429CF1D5-D7B3-4CBA-9C32-94EF6621F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xmlns="" id="{299D190F-A294-4F88-806F-0BDCCDCDB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xmlns="" id="{BAB965CC-118C-4B98-868B-093DAA6F7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rgbClr val="FFD200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xmlns="" id="{84533C35-27CC-4B10-A12D-D3ABB88E2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xmlns="" id="{30E8C8C4-8149-4513-82DC-5098E68F2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xmlns="" id="{4A3C5B3F-3385-48F4-8E7E-3E92C000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xmlns="" id="{08193008-393E-4004-B267-960B0EE5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xmlns="" id="{23EF4315-084F-4594-9AC7-2B7ECB452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xmlns="" id="{A7629954-1841-464F-9BB6-6E2C55F6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xmlns="" id="{767EFEB5-4B02-4A2D-844E-D4472A639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xmlns="" id="{2CAC59E4-8596-4AEE-958F-78F789A7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xmlns="" id="{CCBEFAEA-2F98-4485-9371-BF2D43444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xmlns="" id="{607BCF41-78FC-4DCA-80D3-F4BDF2960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xmlns="" id="{3E0F71B2-C4CC-4DAC-BE98-44AF7933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xmlns="" id="{00B99360-5D6B-4167-88BC-C61CF565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xmlns="" id="{01611D75-43A2-434A-A9E6-9F0181DB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xmlns="" id="{A0F7D466-F50F-4E51-9E9C-581DAE5FC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xmlns="" id="{8F057664-995F-47CB-96E5-D3BE2F7E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xmlns="" id="{2F2765E9-53E7-4F84-B572-7359A789B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xmlns="" id="{9CCB365E-9F99-4AA1-9561-9DCA8995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xmlns="" id="{B72917E5-7AEB-434B-9643-39B748267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xmlns="" id="{3CE2C182-0E96-447F-A267-AFE678436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xmlns="" id="{7E4E7952-F197-4985-BE87-D2075E190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xmlns="" id="{230F9A95-5B69-4BC0-A6C2-094DFC7B9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xmlns="" id="{798F3822-D941-4296-BA4A-4D3FDE099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xmlns="" id="{756FD172-2549-49C9-9149-BF635B724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rgbClr val="FFD200">
                <a:lumMod val="60000"/>
                <a:lumOff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xmlns="" id="{02932A8F-941B-4F02-B638-CC9C32262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xmlns="" id="{E8E46A04-AFE0-43FF-8CAE-CA24E654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xmlns="" id="{9930519E-D464-407D-A10A-15141FDC9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xmlns="" id="{721483CE-E0A2-4AEE-B1EC-78DC2CEE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xmlns="" id="{AACF0F98-2EC8-472D-AFFC-38B8E5AC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xmlns="" id="{22A16D9F-C117-4CCC-AA07-13BAD14AF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xmlns="" id="{00D1642F-9002-4D26-8230-211CE2875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xmlns="" id="{692002C9-00B4-47B9-AD24-0264961DC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xmlns="" id="{1FB0FEDB-EB9E-4341-8AA1-5E1638FA214E}"/>
                </a:ext>
              </a:extLst>
            </p:cNvPr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rgbClr val="293B3F">
                <a:lumMod val="60000"/>
                <a:lumOff val="40000"/>
                <a:alpha val="60000"/>
              </a:srgbClr>
            </a:solidFill>
          </p:grpSpPr>
          <p:sp>
            <p:nvSpPr>
              <p:cNvPr id="391" name="Freeform 375">
                <a:extLst>
                  <a:ext uri="{FF2B5EF4-FFF2-40B4-BE49-F238E27FC236}">
                    <a16:creationId xmlns:a16="http://schemas.microsoft.com/office/drawing/2014/main" xmlns="" id="{6B1BD6FC-E464-40C5-9C4C-747ED005D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2" name="Freeform 376">
                <a:extLst>
                  <a:ext uri="{FF2B5EF4-FFF2-40B4-BE49-F238E27FC236}">
                    <a16:creationId xmlns:a16="http://schemas.microsoft.com/office/drawing/2014/main" xmlns="" id="{C81C859F-4E96-4F28-BD4A-DB9A1EF07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3" name="Freeform 377">
                <a:extLst>
                  <a:ext uri="{FF2B5EF4-FFF2-40B4-BE49-F238E27FC236}">
                    <a16:creationId xmlns:a16="http://schemas.microsoft.com/office/drawing/2014/main" xmlns="" id="{F134FACC-E730-4B6C-88FE-FF882519C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4" name="Freeform 378">
                <a:extLst>
                  <a:ext uri="{FF2B5EF4-FFF2-40B4-BE49-F238E27FC236}">
                    <a16:creationId xmlns:a16="http://schemas.microsoft.com/office/drawing/2014/main" xmlns="" id="{F8BC1408-9325-49C5-B906-A3A942B18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5" name="Freeform 379">
                <a:extLst>
                  <a:ext uri="{FF2B5EF4-FFF2-40B4-BE49-F238E27FC236}">
                    <a16:creationId xmlns:a16="http://schemas.microsoft.com/office/drawing/2014/main" xmlns="" id="{7334651B-1E61-42CA-97A5-82A92557C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6" name="Freeform 380">
                <a:extLst>
                  <a:ext uri="{FF2B5EF4-FFF2-40B4-BE49-F238E27FC236}">
                    <a16:creationId xmlns:a16="http://schemas.microsoft.com/office/drawing/2014/main" xmlns="" id="{D80CB260-616F-48F0-B205-68B08D7C8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7" name="Freeform 381">
                <a:extLst>
                  <a:ext uri="{FF2B5EF4-FFF2-40B4-BE49-F238E27FC236}">
                    <a16:creationId xmlns:a16="http://schemas.microsoft.com/office/drawing/2014/main" xmlns="" id="{A25D0386-6806-447D-9274-628C66D99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</p:grpSp>
        <p:sp>
          <p:nvSpPr>
            <p:cNvPr id="377" name="Freeform 382">
              <a:extLst>
                <a:ext uri="{FF2B5EF4-FFF2-40B4-BE49-F238E27FC236}">
                  <a16:creationId xmlns:a16="http://schemas.microsoft.com/office/drawing/2014/main" xmlns="" id="{7FD4762E-77C5-41F1-9A7D-73CF71A1B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8" name="Freeform 383">
              <a:extLst>
                <a:ext uri="{FF2B5EF4-FFF2-40B4-BE49-F238E27FC236}">
                  <a16:creationId xmlns:a16="http://schemas.microsoft.com/office/drawing/2014/main" xmlns="" id="{8006382C-896B-422B-8A06-65A84382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9" name="Freeform 384">
              <a:extLst>
                <a:ext uri="{FF2B5EF4-FFF2-40B4-BE49-F238E27FC236}">
                  <a16:creationId xmlns:a16="http://schemas.microsoft.com/office/drawing/2014/main" xmlns="" id="{E1BC5554-86B0-4CE1-A2F8-4B6CA1281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0" name="Freeform 385">
              <a:extLst>
                <a:ext uri="{FF2B5EF4-FFF2-40B4-BE49-F238E27FC236}">
                  <a16:creationId xmlns:a16="http://schemas.microsoft.com/office/drawing/2014/main" xmlns="" id="{A9FE5BD5-2C0C-4A7E-9956-3E2972A8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1" name="Freeform 386">
              <a:extLst>
                <a:ext uri="{FF2B5EF4-FFF2-40B4-BE49-F238E27FC236}">
                  <a16:creationId xmlns:a16="http://schemas.microsoft.com/office/drawing/2014/main" xmlns="" id="{56797A45-AC9F-48F2-9678-5DDEF49E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2" name="Freeform 387">
              <a:extLst>
                <a:ext uri="{FF2B5EF4-FFF2-40B4-BE49-F238E27FC236}">
                  <a16:creationId xmlns:a16="http://schemas.microsoft.com/office/drawing/2014/main" xmlns="" id="{9DB77E35-FAA7-42DA-9222-70D28EAF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3" name="Freeform 388">
              <a:extLst>
                <a:ext uri="{FF2B5EF4-FFF2-40B4-BE49-F238E27FC236}">
                  <a16:creationId xmlns:a16="http://schemas.microsoft.com/office/drawing/2014/main" xmlns="" id="{38C15FB0-77A8-4CE1-912A-44B2BFE7C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161A6">
                <a:lumMod val="20000"/>
                <a:lumOff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4" name="Freeform 389">
              <a:extLst>
                <a:ext uri="{FF2B5EF4-FFF2-40B4-BE49-F238E27FC236}">
                  <a16:creationId xmlns:a16="http://schemas.microsoft.com/office/drawing/2014/main" xmlns="" id="{B9F45675-AFD5-44DF-8C39-8518DF9C8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5" name="Freeform 390">
              <a:extLst>
                <a:ext uri="{FF2B5EF4-FFF2-40B4-BE49-F238E27FC236}">
                  <a16:creationId xmlns:a16="http://schemas.microsoft.com/office/drawing/2014/main" xmlns="" id="{C89869EC-7A7E-48CA-B99A-8EF5C834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6" name="Freeform 391">
              <a:extLst>
                <a:ext uri="{FF2B5EF4-FFF2-40B4-BE49-F238E27FC236}">
                  <a16:creationId xmlns:a16="http://schemas.microsoft.com/office/drawing/2014/main" xmlns="" id="{61123FCA-77DD-4E80-AEEF-03365DF7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7" name="Freeform 392">
              <a:extLst>
                <a:ext uri="{FF2B5EF4-FFF2-40B4-BE49-F238E27FC236}">
                  <a16:creationId xmlns:a16="http://schemas.microsoft.com/office/drawing/2014/main" xmlns="" id="{8A994A6A-E6B8-4C23-BC82-99CC881A6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8" name="Freeform 393">
              <a:extLst>
                <a:ext uri="{FF2B5EF4-FFF2-40B4-BE49-F238E27FC236}">
                  <a16:creationId xmlns:a16="http://schemas.microsoft.com/office/drawing/2014/main" xmlns="" id="{55979A69-8798-4F3F-B09D-3BFDD361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9" name="Freeform 394">
              <a:extLst>
                <a:ext uri="{FF2B5EF4-FFF2-40B4-BE49-F238E27FC236}">
                  <a16:creationId xmlns:a16="http://schemas.microsoft.com/office/drawing/2014/main" xmlns="" id="{7F4F12BF-45E5-4E4D-98A2-8492A8D01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90" name="Freeform 395">
              <a:extLst>
                <a:ext uri="{FF2B5EF4-FFF2-40B4-BE49-F238E27FC236}">
                  <a16:creationId xmlns:a16="http://schemas.microsoft.com/office/drawing/2014/main" xmlns="" id="{272A6502-2249-4DA5-B5E2-F660A170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</p:grpSp>
      <p:pic>
        <p:nvPicPr>
          <p:cNvPr id="399" name="Am-thanh-danh-nhau-www_tiengdong_com">
            <a:hlinkClick r:id="" action="ppaction://media"/>
            <a:extLst>
              <a:ext uri="{FF2B5EF4-FFF2-40B4-BE49-F238E27FC236}">
                <a16:creationId xmlns:a16="http://schemas.microsoft.com/office/drawing/2014/main" xmlns="" id="{C59EDE17-F61D-461C-A23B-0A253CA5CBD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7692.4166"/>
                  <p14:bmkLst>
                    <p14:bmk name="Bookmark 1" time="2830.7846"/>
                    <p14:bmk name="Bookmark 2" time="2871.9721"/>
                  </p14:bmkLst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438400" y="-1752600"/>
            <a:ext cx="487363" cy="487363"/>
          </a:xfrm>
          <a:prstGeom prst="rect">
            <a:avLst/>
          </a:prstGeom>
        </p:spPr>
      </p:pic>
      <p:sp>
        <p:nvSpPr>
          <p:cNvPr id="400" name="TextBox 399">
            <a:extLst>
              <a:ext uri="{FF2B5EF4-FFF2-40B4-BE49-F238E27FC236}">
                <a16:creationId xmlns:a16="http://schemas.microsoft.com/office/drawing/2014/main" xmlns="" id="{9A2ECDFD-8C77-493C-A023-E6F5BEE120AC}"/>
              </a:ext>
            </a:extLst>
          </p:cNvPr>
          <p:cNvSpPr txBox="1"/>
          <p:nvPr/>
        </p:nvSpPr>
        <p:spPr>
          <a:xfrm>
            <a:off x="3305586" y="2286456"/>
            <a:ext cx="5029200" cy="550920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800" noProof="0">
                <a:solidFill>
                  <a:srgbClr val="E32127"/>
                </a:solidFill>
                <a:latin typeface="#9Slide07 SVNBatman Forever Alt" panose="00000400000000000000" pitchFamily="2" charset="0"/>
              </a:rPr>
              <a:t>THÀNH CÔNG!</a:t>
            </a:r>
            <a:endParaRPr kumimoji="0" lang="en-US" sz="88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  <a:t/>
            </a:r>
            <a:br>
              <a:rPr kumimoji="0" lang="en-US" sz="88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</a:br>
            <a:endParaRPr kumimoji="0" lang="en-US" sz="88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pic>
        <p:nvPicPr>
          <p:cNvPr id="401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xmlns="" id="{E08AA28F-1510-4CB4-89E4-E4628F491EE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669473" y="3028436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14001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2652" fill="hold"/>
                                        <p:tgtEl>
                                          <p:spTgt spid="3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750"/>
                            </p:stCondLst>
                            <p:childTnLst>
                              <p:par>
                                <p:cTn id="4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4414" fill="hold"/>
                                        <p:tgtEl>
                                          <p:spTgt spid="4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9"/>
                </p:tgtEl>
              </p:cMediaNode>
            </p:audio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1"/>
                </p:tgtEl>
              </p:cMediaNode>
            </p:audio>
          </p:childTnLst>
        </p:cTn>
      </p:par>
    </p:tnLst>
    <p:bldLst>
      <p:bldP spid="4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2224193" y="1571787"/>
            <a:ext cx="7741814" cy="5690764"/>
          </a:xfrm>
          <a:custGeom>
            <a:avLst/>
            <a:gdLst>
              <a:gd name="T0" fmla="*/ 278 w 505"/>
              <a:gd name="T1" fmla="*/ 1 h 371"/>
              <a:gd name="T2" fmla="*/ 124 w 505"/>
              <a:gd name="T3" fmla="*/ 21 h 371"/>
              <a:gd name="T4" fmla="*/ 247 w 505"/>
              <a:gd name="T5" fmla="*/ 20 h 371"/>
              <a:gd name="T6" fmla="*/ 371 w 505"/>
              <a:gd name="T7" fmla="*/ 21 h 371"/>
              <a:gd name="T8" fmla="*/ 175 w 505"/>
              <a:gd name="T9" fmla="*/ 43 h 371"/>
              <a:gd name="T10" fmla="*/ 319 w 505"/>
              <a:gd name="T11" fmla="*/ 44 h 371"/>
              <a:gd name="T12" fmla="*/ 42 w 505"/>
              <a:gd name="T13" fmla="*/ 62 h 371"/>
              <a:gd name="T14" fmla="*/ 165 w 505"/>
              <a:gd name="T15" fmla="*/ 59 h 371"/>
              <a:gd name="T16" fmla="*/ 285 w 505"/>
              <a:gd name="T17" fmla="*/ 62 h 371"/>
              <a:gd name="T18" fmla="*/ 412 w 505"/>
              <a:gd name="T19" fmla="*/ 63 h 371"/>
              <a:gd name="T20" fmla="*/ 134 w 505"/>
              <a:gd name="T21" fmla="*/ 86 h 371"/>
              <a:gd name="T22" fmla="*/ 264 w 505"/>
              <a:gd name="T23" fmla="*/ 83 h 371"/>
              <a:gd name="T24" fmla="*/ 381 w 505"/>
              <a:gd name="T25" fmla="*/ 80 h 371"/>
              <a:gd name="T26" fmla="*/ 41 w 505"/>
              <a:gd name="T27" fmla="*/ 103 h 371"/>
              <a:gd name="T28" fmla="*/ 165 w 505"/>
              <a:gd name="T29" fmla="*/ 109 h 371"/>
              <a:gd name="T30" fmla="*/ 309 w 505"/>
              <a:gd name="T31" fmla="*/ 110 h 371"/>
              <a:gd name="T32" fmla="*/ 434 w 505"/>
              <a:gd name="T33" fmla="*/ 103 h 371"/>
              <a:gd name="T34" fmla="*/ 72 w 505"/>
              <a:gd name="T35" fmla="*/ 122 h 371"/>
              <a:gd name="T36" fmla="*/ 187 w 505"/>
              <a:gd name="T37" fmla="*/ 124 h 371"/>
              <a:gd name="T38" fmla="*/ 319 w 505"/>
              <a:gd name="T39" fmla="*/ 133 h 371"/>
              <a:gd name="T40" fmla="*/ 463 w 505"/>
              <a:gd name="T41" fmla="*/ 125 h 371"/>
              <a:gd name="T42" fmla="*/ 64 w 505"/>
              <a:gd name="T43" fmla="*/ 145 h 371"/>
              <a:gd name="T44" fmla="*/ 186 w 505"/>
              <a:gd name="T45" fmla="*/ 134 h 371"/>
              <a:gd name="T46" fmla="*/ 299 w 505"/>
              <a:gd name="T47" fmla="*/ 145 h 371"/>
              <a:gd name="T48" fmla="*/ 432 w 505"/>
              <a:gd name="T49" fmla="*/ 147 h 371"/>
              <a:gd name="T50" fmla="*/ 72 w 505"/>
              <a:gd name="T51" fmla="*/ 168 h 371"/>
              <a:gd name="T52" fmla="*/ 207 w 505"/>
              <a:gd name="T53" fmla="*/ 165 h 371"/>
              <a:gd name="T54" fmla="*/ 319 w 505"/>
              <a:gd name="T55" fmla="*/ 155 h 371"/>
              <a:gd name="T56" fmla="*/ 440 w 505"/>
              <a:gd name="T57" fmla="*/ 165 h 371"/>
              <a:gd name="T58" fmla="*/ 42 w 505"/>
              <a:gd name="T59" fmla="*/ 187 h 371"/>
              <a:gd name="T60" fmla="*/ 186 w 505"/>
              <a:gd name="T61" fmla="*/ 196 h 371"/>
              <a:gd name="T62" fmla="*/ 320 w 505"/>
              <a:gd name="T63" fmla="*/ 186 h 371"/>
              <a:gd name="T64" fmla="*/ 432 w 505"/>
              <a:gd name="T65" fmla="*/ 183 h 371"/>
              <a:gd name="T66" fmla="*/ 50 w 505"/>
              <a:gd name="T67" fmla="*/ 206 h 371"/>
              <a:gd name="T68" fmla="*/ 175 w 505"/>
              <a:gd name="T69" fmla="*/ 216 h 371"/>
              <a:gd name="T70" fmla="*/ 319 w 505"/>
              <a:gd name="T71" fmla="*/ 217 h 371"/>
              <a:gd name="T72" fmla="*/ 445 w 505"/>
              <a:gd name="T73" fmla="*/ 206 h 371"/>
              <a:gd name="T74" fmla="*/ 42 w 505"/>
              <a:gd name="T75" fmla="*/ 226 h 371"/>
              <a:gd name="T76" fmla="*/ 157 w 505"/>
              <a:gd name="T77" fmla="*/ 227 h 371"/>
              <a:gd name="T78" fmla="*/ 288 w 505"/>
              <a:gd name="T79" fmla="*/ 237 h 371"/>
              <a:gd name="T80" fmla="*/ 432 w 505"/>
              <a:gd name="T81" fmla="*/ 229 h 371"/>
              <a:gd name="T82" fmla="*/ 53 w 505"/>
              <a:gd name="T83" fmla="*/ 247 h 371"/>
              <a:gd name="T84" fmla="*/ 175 w 505"/>
              <a:gd name="T85" fmla="*/ 240 h 371"/>
              <a:gd name="T86" fmla="*/ 290 w 505"/>
              <a:gd name="T87" fmla="*/ 247 h 371"/>
              <a:gd name="T88" fmla="*/ 422 w 505"/>
              <a:gd name="T89" fmla="*/ 250 h 371"/>
              <a:gd name="T90" fmla="*/ 62 w 505"/>
              <a:gd name="T91" fmla="*/ 269 h 371"/>
              <a:gd name="T92" fmla="*/ 192 w 505"/>
              <a:gd name="T93" fmla="*/ 268 h 371"/>
              <a:gd name="T94" fmla="*/ 309 w 505"/>
              <a:gd name="T95" fmla="*/ 262 h 371"/>
              <a:gd name="T96" fmla="*/ 431 w 505"/>
              <a:gd name="T97" fmla="*/ 268 h 371"/>
              <a:gd name="T98" fmla="*/ 114 w 505"/>
              <a:gd name="T99" fmla="*/ 290 h 371"/>
              <a:gd name="T100" fmla="*/ 258 w 505"/>
              <a:gd name="T101" fmla="*/ 294 h 371"/>
              <a:gd name="T102" fmla="*/ 384 w 505"/>
              <a:gd name="T103" fmla="*/ 289 h 371"/>
              <a:gd name="T104" fmla="*/ 83 w 505"/>
              <a:gd name="T105" fmla="*/ 309 h 371"/>
              <a:gd name="T106" fmla="*/ 203 w 505"/>
              <a:gd name="T107" fmla="*/ 309 h 371"/>
              <a:gd name="T108" fmla="*/ 330 w 505"/>
              <a:gd name="T109" fmla="*/ 312 h 371"/>
              <a:gd name="T110" fmla="*/ 114 w 505"/>
              <a:gd name="T111" fmla="*/ 330 h 371"/>
              <a:gd name="T112" fmla="*/ 239 w 505"/>
              <a:gd name="T113" fmla="*/ 330 h 371"/>
              <a:gd name="T114" fmla="*/ 360 w 505"/>
              <a:gd name="T115" fmla="*/ 329 h 371"/>
              <a:gd name="T116" fmla="*/ 164 w 505"/>
              <a:gd name="T117" fmla="*/ 350 h 371"/>
              <a:gd name="T118" fmla="*/ 288 w 505"/>
              <a:gd name="T119" fmla="*/ 351 h 371"/>
              <a:gd name="T120" fmla="*/ 216 w 505"/>
              <a:gd name="T121" fmla="*/ 371 h 371"/>
              <a:gd name="T122" fmla="*/ 340 w 505"/>
              <a:gd name="T123" fmla="*/ 3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5" h="371">
                <a:moveTo>
                  <a:pt x="155" y="1"/>
                </a:moveTo>
                <a:cubicBezTo>
                  <a:pt x="155" y="1"/>
                  <a:pt x="155" y="0"/>
                  <a:pt x="155" y="0"/>
                </a:cubicBezTo>
                <a:cubicBezTo>
                  <a:pt x="155" y="0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lose/>
                <a:moveTo>
                  <a:pt x="175" y="1"/>
                </a:moveTo>
                <a:cubicBezTo>
                  <a:pt x="175" y="1"/>
                  <a:pt x="175" y="1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1"/>
                </a:cubicBezTo>
                <a:cubicBezTo>
                  <a:pt x="175" y="1"/>
                  <a:pt x="175" y="1"/>
                  <a:pt x="175" y="1"/>
                </a:cubicBezTo>
                <a:close/>
                <a:moveTo>
                  <a:pt x="196" y="1"/>
                </a:moveTo>
                <a:cubicBezTo>
                  <a:pt x="196" y="1"/>
                  <a:pt x="196" y="1"/>
                  <a:pt x="196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1"/>
                </a:cubicBezTo>
                <a:cubicBezTo>
                  <a:pt x="196" y="1"/>
                  <a:pt x="196" y="1"/>
                  <a:pt x="196" y="1"/>
                </a:cubicBezTo>
                <a:close/>
                <a:moveTo>
                  <a:pt x="216" y="1"/>
                </a:moveTo>
                <a:cubicBezTo>
                  <a:pt x="217" y="1"/>
                  <a:pt x="217" y="1"/>
                  <a:pt x="217" y="1"/>
                </a:cubicBezTo>
                <a:cubicBezTo>
                  <a:pt x="217" y="0"/>
                  <a:pt x="217" y="0"/>
                  <a:pt x="216" y="0"/>
                </a:cubicBezTo>
                <a:cubicBezTo>
                  <a:pt x="216" y="0"/>
                  <a:pt x="216" y="0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1"/>
                  <a:pt x="237" y="1"/>
                  <a:pt x="237" y="1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0"/>
                  <a:pt x="237" y="0"/>
                  <a:pt x="237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8" y="1"/>
                </a:moveTo>
                <a:cubicBezTo>
                  <a:pt x="258" y="1"/>
                  <a:pt x="258" y="1"/>
                  <a:pt x="258" y="1"/>
                </a:cubicBezTo>
                <a:cubicBezTo>
                  <a:pt x="258" y="0"/>
                  <a:pt x="258" y="0"/>
                  <a:pt x="258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8" y="1"/>
                </a:cubicBezTo>
                <a:close/>
                <a:moveTo>
                  <a:pt x="278" y="1"/>
                </a:moveTo>
                <a:cubicBezTo>
                  <a:pt x="278" y="1"/>
                  <a:pt x="279" y="1"/>
                  <a:pt x="279" y="1"/>
                </a:cubicBezTo>
                <a:cubicBezTo>
                  <a:pt x="279" y="0"/>
                  <a:pt x="278" y="0"/>
                  <a:pt x="278" y="0"/>
                </a:cubicBezTo>
                <a:cubicBezTo>
                  <a:pt x="278" y="0"/>
                  <a:pt x="278" y="0"/>
                  <a:pt x="278" y="1"/>
                </a:cubicBezTo>
                <a:cubicBezTo>
                  <a:pt x="278" y="1"/>
                  <a:pt x="278" y="1"/>
                  <a:pt x="278" y="1"/>
                </a:cubicBezTo>
                <a:close/>
                <a:moveTo>
                  <a:pt x="299" y="1"/>
                </a:moveTo>
                <a:cubicBezTo>
                  <a:pt x="299" y="1"/>
                  <a:pt x="299" y="1"/>
                  <a:pt x="299" y="1"/>
                </a:cubicBezTo>
                <a:cubicBezTo>
                  <a:pt x="299" y="0"/>
                  <a:pt x="299" y="0"/>
                  <a:pt x="299" y="0"/>
                </a:cubicBezTo>
                <a:cubicBezTo>
                  <a:pt x="299" y="0"/>
                  <a:pt x="298" y="0"/>
                  <a:pt x="298" y="1"/>
                </a:cubicBezTo>
                <a:cubicBezTo>
                  <a:pt x="298" y="1"/>
                  <a:pt x="299" y="1"/>
                  <a:pt x="299" y="1"/>
                </a:cubicBezTo>
                <a:close/>
                <a:moveTo>
                  <a:pt x="319" y="1"/>
                </a:moveTo>
                <a:cubicBezTo>
                  <a:pt x="319" y="1"/>
                  <a:pt x="320" y="1"/>
                  <a:pt x="320" y="1"/>
                </a:cubicBezTo>
                <a:cubicBezTo>
                  <a:pt x="320" y="0"/>
                  <a:pt x="319" y="0"/>
                  <a:pt x="319" y="0"/>
                </a:cubicBezTo>
                <a:cubicBezTo>
                  <a:pt x="319" y="0"/>
                  <a:pt x="319" y="0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1"/>
                  <a:pt x="340" y="1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40" y="0"/>
                  <a:pt x="340" y="0"/>
                  <a:pt x="340" y="1"/>
                </a:cubicBezTo>
                <a:cubicBezTo>
                  <a:pt x="340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1" y="1"/>
                  <a:pt x="361" y="1"/>
                </a:cubicBezTo>
                <a:cubicBezTo>
                  <a:pt x="361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4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lose/>
                <a:moveTo>
                  <a:pt x="144" y="22"/>
                </a:moveTo>
                <a:cubicBezTo>
                  <a:pt x="145" y="22"/>
                  <a:pt x="145" y="21"/>
                  <a:pt x="145" y="21"/>
                </a:cubicBezTo>
                <a:cubicBezTo>
                  <a:pt x="145" y="21"/>
                  <a:pt x="145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2"/>
                  <a:pt x="144" y="22"/>
                </a:cubicBezTo>
                <a:close/>
                <a:moveTo>
                  <a:pt x="165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1"/>
                  <a:pt x="165" y="20"/>
                  <a:pt x="165" y="20"/>
                </a:cubicBezTo>
                <a:cubicBezTo>
                  <a:pt x="165" y="20"/>
                  <a:pt x="164" y="21"/>
                  <a:pt x="164" y="21"/>
                </a:cubicBezTo>
                <a:cubicBezTo>
                  <a:pt x="164" y="21"/>
                  <a:pt x="165" y="22"/>
                  <a:pt x="165" y="22"/>
                </a:cubicBezTo>
                <a:close/>
                <a:moveTo>
                  <a:pt x="186" y="22"/>
                </a:moveTo>
                <a:cubicBezTo>
                  <a:pt x="186" y="22"/>
                  <a:pt x="187" y="22"/>
                  <a:pt x="187" y="21"/>
                </a:cubicBezTo>
                <a:cubicBezTo>
                  <a:pt x="187" y="21"/>
                  <a:pt x="186" y="20"/>
                  <a:pt x="186" y="20"/>
                </a:cubicBezTo>
                <a:cubicBezTo>
                  <a:pt x="185" y="20"/>
                  <a:pt x="185" y="21"/>
                  <a:pt x="185" y="21"/>
                </a:cubicBezTo>
                <a:cubicBezTo>
                  <a:pt x="185" y="22"/>
                  <a:pt x="185" y="22"/>
                  <a:pt x="186" y="22"/>
                </a:cubicBezTo>
                <a:close/>
                <a:moveTo>
                  <a:pt x="206" y="22"/>
                </a:moveTo>
                <a:cubicBezTo>
                  <a:pt x="207" y="22"/>
                  <a:pt x="207" y="22"/>
                  <a:pt x="207" y="21"/>
                </a:cubicBezTo>
                <a:cubicBezTo>
                  <a:pt x="207" y="21"/>
                  <a:pt x="207" y="20"/>
                  <a:pt x="206" y="20"/>
                </a:cubicBezTo>
                <a:cubicBezTo>
                  <a:pt x="206" y="20"/>
                  <a:pt x="205" y="21"/>
                  <a:pt x="205" y="21"/>
                </a:cubicBezTo>
                <a:cubicBezTo>
                  <a:pt x="205" y="22"/>
                  <a:pt x="206" y="22"/>
                  <a:pt x="206" y="22"/>
                </a:cubicBezTo>
                <a:close/>
                <a:moveTo>
                  <a:pt x="227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20"/>
                  <a:pt x="227" y="20"/>
                </a:cubicBezTo>
                <a:cubicBezTo>
                  <a:pt x="226" y="20"/>
                  <a:pt x="226" y="20"/>
                  <a:pt x="226" y="21"/>
                </a:cubicBezTo>
                <a:cubicBezTo>
                  <a:pt x="226" y="22"/>
                  <a:pt x="226" y="22"/>
                  <a:pt x="227" y="22"/>
                </a:cubicBezTo>
                <a:close/>
                <a:moveTo>
                  <a:pt x="247" y="22"/>
                </a:moveTo>
                <a:cubicBezTo>
                  <a:pt x="248" y="22"/>
                  <a:pt x="249" y="22"/>
                  <a:pt x="249" y="21"/>
                </a:cubicBezTo>
                <a:cubicBezTo>
                  <a:pt x="249" y="20"/>
                  <a:pt x="248" y="20"/>
                  <a:pt x="247" y="20"/>
                </a:cubicBezTo>
                <a:cubicBezTo>
                  <a:pt x="247" y="20"/>
                  <a:pt x="246" y="20"/>
                  <a:pt x="246" y="21"/>
                </a:cubicBezTo>
                <a:cubicBezTo>
                  <a:pt x="246" y="22"/>
                  <a:pt x="247" y="22"/>
                  <a:pt x="247" y="22"/>
                </a:cubicBezTo>
                <a:close/>
                <a:moveTo>
                  <a:pt x="268" y="22"/>
                </a:moveTo>
                <a:cubicBezTo>
                  <a:pt x="269" y="22"/>
                  <a:pt x="269" y="22"/>
                  <a:pt x="269" y="21"/>
                </a:cubicBezTo>
                <a:cubicBezTo>
                  <a:pt x="269" y="20"/>
                  <a:pt x="269" y="20"/>
                  <a:pt x="268" y="20"/>
                </a:cubicBezTo>
                <a:cubicBezTo>
                  <a:pt x="267" y="20"/>
                  <a:pt x="267" y="20"/>
                  <a:pt x="267" y="21"/>
                </a:cubicBezTo>
                <a:cubicBezTo>
                  <a:pt x="267" y="22"/>
                  <a:pt x="267" y="22"/>
                  <a:pt x="268" y="22"/>
                </a:cubicBezTo>
                <a:close/>
                <a:moveTo>
                  <a:pt x="288" y="22"/>
                </a:moveTo>
                <a:cubicBezTo>
                  <a:pt x="289" y="22"/>
                  <a:pt x="290" y="22"/>
                  <a:pt x="290" y="21"/>
                </a:cubicBezTo>
                <a:cubicBezTo>
                  <a:pt x="290" y="21"/>
                  <a:pt x="289" y="20"/>
                  <a:pt x="288" y="20"/>
                </a:cubicBezTo>
                <a:cubicBezTo>
                  <a:pt x="288" y="20"/>
                  <a:pt x="287" y="21"/>
                  <a:pt x="287" y="21"/>
                </a:cubicBezTo>
                <a:cubicBezTo>
                  <a:pt x="287" y="22"/>
                  <a:pt x="288" y="22"/>
                  <a:pt x="288" y="22"/>
                </a:cubicBezTo>
                <a:close/>
                <a:moveTo>
                  <a:pt x="309" y="22"/>
                </a:moveTo>
                <a:cubicBezTo>
                  <a:pt x="310" y="22"/>
                  <a:pt x="310" y="22"/>
                  <a:pt x="310" y="21"/>
                </a:cubicBezTo>
                <a:cubicBezTo>
                  <a:pt x="310" y="21"/>
                  <a:pt x="310" y="20"/>
                  <a:pt x="309" y="20"/>
                </a:cubicBezTo>
                <a:cubicBezTo>
                  <a:pt x="309" y="20"/>
                  <a:pt x="308" y="21"/>
                  <a:pt x="308" y="21"/>
                </a:cubicBezTo>
                <a:cubicBezTo>
                  <a:pt x="308" y="22"/>
                  <a:pt x="309" y="22"/>
                  <a:pt x="309" y="22"/>
                </a:cubicBezTo>
                <a:close/>
                <a:moveTo>
                  <a:pt x="330" y="22"/>
                </a:moveTo>
                <a:cubicBezTo>
                  <a:pt x="330" y="22"/>
                  <a:pt x="330" y="21"/>
                  <a:pt x="330" y="21"/>
                </a:cubicBezTo>
                <a:cubicBezTo>
                  <a:pt x="330" y="21"/>
                  <a:pt x="330" y="20"/>
                  <a:pt x="330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2"/>
                  <a:pt x="330" y="22"/>
                </a:cubicBezTo>
                <a:close/>
                <a:moveTo>
                  <a:pt x="350" y="22"/>
                </a:moveTo>
                <a:cubicBezTo>
                  <a:pt x="350" y="22"/>
                  <a:pt x="351" y="21"/>
                  <a:pt x="351" y="21"/>
                </a:cubicBezTo>
                <a:cubicBezTo>
                  <a:pt x="351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lose/>
                <a:moveTo>
                  <a:pt x="371" y="21"/>
                </a:move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lose/>
                <a:moveTo>
                  <a:pt x="391" y="21"/>
                </a:move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lose/>
                <a:moveTo>
                  <a:pt x="93" y="42"/>
                </a:moveTo>
                <a:cubicBezTo>
                  <a:pt x="93" y="42"/>
                  <a:pt x="93" y="42"/>
                  <a:pt x="93" y="42"/>
                </a:cubicBezTo>
                <a:cubicBezTo>
                  <a:pt x="93" y="42"/>
                  <a:pt x="93" y="41"/>
                  <a:pt x="93" y="41"/>
                </a:cubicBezTo>
                <a:cubicBezTo>
                  <a:pt x="93" y="41"/>
                  <a:pt x="93" y="42"/>
                  <a:pt x="93" y="42"/>
                </a:cubicBezTo>
                <a:cubicBezTo>
                  <a:pt x="93" y="42"/>
                  <a:pt x="93" y="42"/>
                  <a:pt x="93" y="42"/>
                </a:cubicBezTo>
                <a:close/>
                <a:moveTo>
                  <a:pt x="114" y="42"/>
                </a:moveTo>
                <a:cubicBezTo>
                  <a:pt x="114" y="42"/>
                  <a:pt x="114" y="42"/>
                  <a:pt x="114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3" y="41"/>
                  <a:pt x="113" y="41"/>
                  <a:pt x="113" y="42"/>
                </a:cubicBezTo>
                <a:cubicBezTo>
                  <a:pt x="113" y="42"/>
                  <a:pt x="113" y="42"/>
                  <a:pt x="114" y="42"/>
                </a:cubicBezTo>
                <a:close/>
                <a:moveTo>
                  <a:pt x="134" y="43"/>
                </a:moveTo>
                <a:cubicBezTo>
                  <a:pt x="135" y="43"/>
                  <a:pt x="135" y="42"/>
                  <a:pt x="135" y="42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3" y="41"/>
                  <a:pt x="133" y="42"/>
                </a:cubicBezTo>
                <a:cubicBezTo>
                  <a:pt x="133" y="42"/>
                  <a:pt x="134" y="43"/>
                  <a:pt x="134" y="43"/>
                </a:cubicBezTo>
                <a:close/>
                <a:moveTo>
                  <a:pt x="155" y="43"/>
                </a:moveTo>
                <a:cubicBezTo>
                  <a:pt x="155" y="43"/>
                  <a:pt x="156" y="42"/>
                  <a:pt x="156" y="42"/>
                </a:cubicBezTo>
                <a:cubicBezTo>
                  <a:pt x="156" y="41"/>
                  <a:pt x="155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3" y="42"/>
                  <a:pt x="154" y="43"/>
                  <a:pt x="155" y="43"/>
                </a:cubicBezTo>
                <a:close/>
                <a:moveTo>
                  <a:pt x="175" y="43"/>
                </a:moveTo>
                <a:cubicBezTo>
                  <a:pt x="176" y="43"/>
                  <a:pt x="177" y="43"/>
                  <a:pt x="177" y="42"/>
                </a:cubicBezTo>
                <a:cubicBezTo>
                  <a:pt x="177" y="41"/>
                  <a:pt x="176" y="40"/>
                  <a:pt x="175" y="40"/>
                </a:cubicBezTo>
                <a:cubicBezTo>
                  <a:pt x="174" y="40"/>
                  <a:pt x="174" y="41"/>
                  <a:pt x="174" y="42"/>
                </a:cubicBezTo>
                <a:cubicBezTo>
                  <a:pt x="174" y="43"/>
                  <a:pt x="174" y="43"/>
                  <a:pt x="175" y="43"/>
                </a:cubicBezTo>
                <a:close/>
                <a:moveTo>
                  <a:pt x="196" y="44"/>
                </a:moveTo>
                <a:cubicBezTo>
                  <a:pt x="197" y="44"/>
                  <a:pt x="198" y="43"/>
                  <a:pt x="198" y="42"/>
                </a:cubicBezTo>
                <a:cubicBezTo>
                  <a:pt x="198" y="41"/>
                  <a:pt x="197" y="40"/>
                  <a:pt x="196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3"/>
                  <a:pt x="195" y="44"/>
                  <a:pt x="196" y="44"/>
                </a:cubicBezTo>
                <a:close/>
                <a:moveTo>
                  <a:pt x="216" y="44"/>
                </a:moveTo>
                <a:cubicBezTo>
                  <a:pt x="218" y="44"/>
                  <a:pt x="219" y="43"/>
                  <a:pt x="219" y="42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4" y="40"/>
                  <a:pt x="214" y="42"/>
                </a:cubicBezTo>
                <a:cubicBezTo>
                  <a:pt x="214" y="43"/>
                  <a:pt x="215" y="44"/>
                  <a:pt x="216" y="44"/>
                </a:cubicBezTo>
                <a:close/>
                <a:moveTo>
                  <a:pt x="237" y="44"/>
                </a:moveTo>
                <a:cubicBezTo>
                  <a:pt x="238" y="44"/>
                  <a:pt x="239" y="43"/>
                  <a:pt x="239" y="42"/>
                </a:cubicBezTo>
                <a:cubicBezTo>
                  <a:pt x="239" y="40"/>
                  <a:pt x="238" y="39"/>
                  <a:pt x="237" y="39"/>
                </a:cubicBezTo>
                <a:cubicBezTo>
                  <a:pt x="236" y="39"/>
                  <a:pt x="235" y="40"/>
                  <a:pt x="235" y="42"/>
                </a:cubicBezTo>
                <a:cubicBezTo>
                  <a:pt x="235" y="43"/>
                  <a:pt x="236" y="44"/>
                  <a:pt x="237" y="44"/>
                </a:cubicBezTo>
                <a:close/>
                <a:moveTo>
                  <a:pt x="258" y="44"/>
                </a:moveTo>
                <a:cubicBezTo>
                  <a:pt x="259" y="44"/>
                  <a:pt x="260" y="43"/>
                  <a:pt x="260" y="42"/>
                </a:cubicBezTo>
                <a:cubicBezTo>
                  <a:pt x="260" y="40"/>
                  <a:pt x="259" y="39"/>
                  <a:pt x="258" y="39"/>
                </a:cubicBezTo>
                <a:cubicBezTo>
                  <a:pt x="256" y="39"/>
                  <a:pt x="255" y="40"/>
                  <a:pt x="255" y="42"/>
                </a:cubicBezTo>
                <a:cubicBezTo>
                  <a:pt x="255" y="43"/>
                  <a:pt x="256" y="44"/>
                  <a:pt x="258" y="44"/>
                </a:cubicBezTo>
                <a:close/>
                <a:moveTo>
                  <a:pt x="278" y="44"/>
                </a:moveTo>
                <a:cubicBezTo>
                  <a:pt x="279" y="44"/>
                  <a:pt x="281" y="43"/>
                  <a:pt x="281" y="42"/>
                </a:cubicBezTo>
                <a:cubicBezTo>
                  <a:pt x="281" y="40"/>
                  <a:pt x="279" y="39"/>
                  <a:pt x="278" y="39"/>
                </a:cubicBezTo>
                <a:cubicBezTo>
                  <a:pt x="277" y="39"/>
                  <a:pt x="276" y="40"/>
                  <a:pt x="276" y="42"/>
                </a:cubicBezTo>
                <a:cubicBezTo>
                  <a:pt x="276" y="43"/>
                  <a:pt x="277" y="44"/>
                  <a:pt x="278" y="44"/>
                </a:cubicBezTo>
                <a:close/>
                <a:moveTo>
                  <a:pt x="299" y="44"/>
                </a:moveTo>
                <a:cubicBezTo>
                  <a:pt x="300" y="44"/>
                  <a:pt x="301" y="43"/>
                  <a:pt x="301" y="42"/>
                </a:cubicBezTo>
                <a:cubicBezTo>
                  <a:pt x="301" y="40"/>
                  <a:pt x="300" y="39"/>
                  <a:pt x="299" y="39"/>
                </a:cubicBezTo>
                <a:cubicBezTo>
                  <a:pt x="298" y="39"/>
                  <a:pt x="297" y="40"/>
                  <a:pt x="297" y="42"/>
                </a:cubicBezTo>
                <a:cubicBezTo>
                  <a:pt x="297" y="43"/>
                  <a:pt x="298" y="44"/>
                  <a:pt x="299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40" y="43"/>
                </a:moveTo>
                <a:cubicBezTo>
                  <a:pt x="341" y="43"/>
                  <a:pt x="341" y="43"/>
                  <a:pt x="341" y="42"/>
                </a:cubicBezTo>
                <a:cubicBezTo>
                  <a:pt x="341" y="41"/>
                  <a:pt x="341" y="40"/>
                  <a:pt x="340" y="40"/>
                </a:cubicBezTo>
                <a:cubicBezTo>
                  <a:pt x="339" y="40"/>
                  <a:pt x="338" y="41"/>
                  <a:pt x="338" y="42"/>
                </a:cubicBezTo>
                <a:cubicBezTo>
                  <a:pt x="338" y="43"/>
                  <a:pt x="339" y="43"/>
                  <a:pt x="340" y="43"/>
                </a:cubicBezTo>
                <a:close/>
                <a:moveTo>
                  <a:pt x="360" y="43"/>
                </a:moveTo>
                <a:cubicBezTo>
                  <a:pt x="361" y="43"/>
                  <a:pt x="362" y="42"/>
                  <a:pt x="362" y="42"/>
                </a:cubicBezTo>
                <a:cubicBezTo>
                  <a:pt x="362" y="41"/>
                  <a:pt x="361" y="40"/>
                  <a:pt x="360" y="40"/>
                </a:cubicBezTo>
                <a:cubicBezTo>
                  <a:pt x="360" y="40"/>
                  <a:pt x="359" y="41"/>
                  <a:pt x="359" y="42"/>
                </a:cubicBezTo>
                <a:cubicBezTo>
                  <a:pt x="359" y="42"/>
                  <a:pt x="360" y="43"/>
                  <a:pt x="360" y="43"/>
                </a:cubicBezTo>
                <a:close/>
                <a:moveTo>
                  <a:pt x="381" y="43"/>
                </a:moveTo>
                <a:cubicBezTo>
                  <a:pt x="382" y="43"/>
                  <a:pt x="382" y="42"/>
                  <a:pt x="382" y="42"/>
                </a:cubicBezTo>
                <a:cubicBezTo>
                  <a:pt x="382" y="41"/>
                  <a:pt x="382" y="41"/>
                  <a:pt x="381" y="41"/>
                </a:cubicBezTo>
                <a:cubicBezTo>
                  <a:pt x="381" y="41"/>
                  <a:pt x="380" y="41"/>
                  <a:pt x="380" y="42"/>
                </a:cubicBezTo>
                <a:cubicBezTo>
                  <a:pt x="380" y="42"/>
                  <a:pt x="381" y="43"/>
                  <a:pt x="381" y="43"/>
                </a:cubicBezTo>
                <a:close/>
                <a:moveTo>
                  <a:pt x="402" y="42"/>
                </a:moveTo>
                <a:cubicBezTo>
                  <a:pt x="402" y="42"/>
                  <a:pt x="402" y="42"/>
                  <a:pt x="402" y="42"/>
                </a:cubicBezTo>
                <a:cubicBezTo>
                  <a:pt x="402" y="41"/>
                  <a:pt x="402" y="41"/>
                  <a:pt x="402" y="41"/>
                </a:cubicBezTo>
                <a:cubicBezTo>
                  <a:pt x="401" y="41"/>
                  <a:pt x="401" y="41"/>
                  <a:pt x="401" y="42"/>
                </a:cubicBezTo>
                <a:cubicBezTo>
                  <a:pt x="401" y="42"/>
                  <a:pt x="401" y="42"/>
                  <a:pt x="402" y="42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2"/>
                  <a:pt x="422" y="41"/>
                  <a:pt x="422" y="41"/>
                </a:cubicBezTo>
                <a:cubicBezTo>
                  <a:pt x="422" y="41"/>
                  <a:pt x="422" y="42"/>
                  <a:pt x="422" y="42"/>
                </a:cubicBezTo>
                <a:cubicBezTo>
                  <a:pt x="422" y="42"/>
                  <a:pt x="422" y="42"/>
                  <a:pt x="422" y="42"/>
                </a:cubicBezTo>
                <a:close/>
                <a:moveTo>
                  <a:pt x="42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3"/>
                  <a:pt x="62" y="63"/>
                </a:cubicBezTo>
                <a:close/>
                <a:moveTo>
                  <a:pt x="83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3" y="63"/>
                </a:cubicBezTo>
                <a:close/>
                <a:moveTo>
                  <a:pt x="103" y="63"/>
                </a:moveTo>
                <a:cubicBezTo>
                  <a:pt x="104" y="63"/>
                  <a:pt x="105" y="63"/>
                  <a:pt x="105" y="62"/>
                </a:cubicBezTo>
                <a:cubicBezTo>
                  <a:pt x="105" y="62"/>
                  <a:pt x="104" y="61"/>
                  <a:pt x="103" y="61"/>
                </a:cubicBezTo>
                <a:cubicBezTo>
                  <a:pt x="103" y="61"/>
                  <a:pt x="102" y="62"/>
                  <a:pt x="102" y="62"/>
                </a:cubicBezTo>
                <a:cubicBezTo>
                  <a:pt x="102" y="63"/>
                  <a:pt x="103" y="63"/>
                  <a:pt x="103" y="63"/>
                </a:cubicBezTo>
                <a:close/>
                <a:moveTo>
                  <a:pt x="124" y="64"/>
                </a:moveTo>
                <a:cubicBezTo>
                  <a:pt x="125" y="64"/>
                  <a:pt x="126" y="63"/>
                  <a:pt x="126" y="62"/>
                </a:cubicBezTo>
                <a:cubicBezTo>
                  <a:pt x="126" y="61"/>
                  <a:pt x="125" y="61"/>
                  <a:pt x="124" y="61"/>
                </a:cubicBezTo>
                <a:cubicBezTo>
                  <a:pt x="123" y="61"/>
                  <a:pt x="122" y="61"/>
                  <a:pt x="122" y="62"/>
                </a:cubicBezTo>
                <a:cubicBezTo>
                  <a:pt x="122" y="63"/>
                  <a:pt x="123" y="64"/>
                  <a:pt x="124" y="64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1"/>
                  <a:pt x="146" y="60"/>
                  <a:pt x="144" y="60"/>
                </a:cubicBezTo>
                <a:cubicBezTo>
                  <a:pt x="143" y="60"/>
                  <a:pt x="142" y="61"/>
                  <a:pt x="142" y="62"/>
                </a:cubicBezTo>
                <a:cubicBezTo>
                  <a:pt x="142" y="64"/>
                  <a:pt x="143" y="65"/>
                  <a:pt x="144" y="65"/>
                </a:cubicBezTo>
                <a:close/>
                <a:moveTo>
                  <a:pt x="165" y="65"/>
                </a:moveTo>
                <a:cubicBezTo>
                  <a:pt x="167" y="65"/>
                  <a:pt x="168" y="64"/>
                  <a:pt x="168" y="62"/>
                </a:cubicBezTo>
                <a:cubicBezTo>
                  <a:pt x="168" y="61"/>
                  <a:pt x="167" y="59"/>
                  <a:pt x="165" y="59"/>
                </a:cubicBezTo>
                <a:cubicBezTo>
                  <a:pt x="163" y="59"/>
                  <a:pt x="162" y="61"/>
                  <a:pt x="162" y="62"/>
                </a:cubicBezTo>
                <a:cubicBezTo>
                  <a:pt x="162" y="64"/>
                  <a:pt x="163" y="65"/>
                  <a:pt x="165" y="65"/>
                </a:cubicBezTo>
                <a:close/>
                <a:moveTo>
                  <a:pt x="186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9"/>
                  <a:pt x="186" y="59"/>
                </a:cubicBezTo>
                <a:cubicBezTo>
                  <a:pt x="184" y="59"/>
                  <a:pt x="182" y="60"/>
                  <a:pt x="182" y="62"/>
                </a:cubicBezTo>
                <a:cubicBezTo>
                  <a:pt x="182" y="64"/>
                  <a:pt x="184" y="66"/>
                  <a:pt x="186" y="66"/>
                </a:cubicBezTo>
                <a:close/>
                <a:moveTo>
                  <a:pt x="206" y="66"/>
                </a:moveTo>
                <a:cubicBezTo>
                  <a:pt x="208" y="66"/>
                  <a:pt x="210" y="64"/>
                  <a:pt x="210" y="62"/>
                </a:cubicBezTo>
                <a:cubicBezTo>
                  <a:pt x="210" y="60"/>
                  <a:pt x="208" y="59"/>
                  <a:pt x="206" y="59"/>
                </a:cubicBezTo>
                <a:cubicBezTo>
                  <a:pt x="204" y="59"/>
                  <a:pt x="202" y="60"/>
                  <a:pt x="202" y="62"/>
                </a:cubicBezTo>
                <a:cubicBezTo>
                  <a:pt x="202" y="64"/>
                  <a:pt x="204" y="66"/>
                  <a:pt x="206" y="66"/>
                </a:cubicBezTo>
                <a:close/>
                <a:moveTo>
                  <a:pt x="227" y="66"/>
                </a:moveTo>
                <a:cubicBezTo>
                  <a:pt x="229" y="66"/>
                  <a:pt x="231" y="64"/>
                  <a:pt x="231" y="62"/>
                </a:cubicBezTo>
                <a:cubicBezTo>
                  <a:pt x="231" y="60"/>
                  <a:pt x="229" y="58"/>
                  <a:pt x="227" y="58"/>
                </a:cubicBezTo>
                <a:cubicBezTo>
                  <a:pt x="225" y="58"/>
                  <a:pt x="223" y="60"/>
                  <a:pt x="223" y="62"/>
                </a:cubicBezTo>
                <a:cubicBezTo>
                  <a:pt x="223" y="64"/>
                  <a:pt x="225" y="66"/>
                  <a:pt x="227" y="66"/>
                </a:cubicBezTo>
                <a:close/>
                <a:moveTo>
                  <a:pt x="247" y="66"/>
                </a:moveTo>
                <a:cubicBezTo>
                  <a:pt x="250" y="66"/>
                  <a:pt x="251" y="64"/>
                  <a:pt x="251" y="62"/>
                </a:cubicBezTo>
                <a:cubicBezTo>
                  <a:pt x="251" y="60"/>
                  <a:pt x="250" y="58"/>
                  <a:pt x="247" y="58"/>
                </a:cubicBezTo>
                <a:cubicBezTo>
                  <a:pt x="245" y="58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8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8" y="58"/>
                </a:cubicBezTo>
                <a:cubicBezTo>
                  <a:pt x="266" y="58"/>
                  <a:pt x="264" y="60"/>
                  <a:pt x="264" y="62"/>
                </a:cubicBezTo>
                <a:cubicBezTo>
                  <a:pt x="264" y="64"/>
                  <a:pt x="266" y="66"/>
                  <a:pt x="268" y="66"/>
                </a:cubicBezTo>
                <a:close/>
                <a:moveTo>
                  <a:pt x="288" y="66"/>
                </a:moveTo>
                <a:cubicBezTo>
                  <a:pt x="291" y="66"/>
                  <a:pt x="292" y="64"/>
                  <a:pt x="292" y="62"/>
                </a:cubicBezTo>
                <a:cubicBezTo>
                  <a:pt x="292" y="60"/>
                  <a:pt x="291" y="59"/>
                  <a:pt x="288" y="59"/>
                </a:cubicBezTo>
                <a:cubicBezTo>
                  <a:pt x="286" y="59"/>
                  <a:pt x="285" y="60"/>
                  <a:pt x="285" y="62"/>
                </a:cubicBezTo>
                <a:cubicBezTo>
                  <a:pt x="285" y="64"/>
                  <a:pt x="286" y="66"/>
                  <a:pt x="288" y="66"/>
                </a:cubicBezTo>
                <a:close/>
                <a:moveTo>
                  <a:pt x="309" y="66"/>
                </a:moveTo>
                <a:cubicBezTo>
                  <a:pt x="311" y="66"/>
                  <a:pt x="312" y="64"/>
                  <a:pt x="312" y="62"/>
                </a:cubicBezTo>
                <a:cubicBezTo>
                  <a:pt x="312" y="60"/>
                  <a:pt x="311" y="59"/>
                  <a:pt x="309" y="59"/>
                </a:cubicBezTo>
                <a:cubicBezTo>
                  <a:pt x="307" y="59"/>
                  <a:pt x="306" y="60"/>
                  <a:pt x="306" y="62"/>
                </a:cubicBezTo>
                <a:cubicBezTo>
                  <a:pt x="306" y="64"/>
                  <a:pt x="307" y="66"/>
                  <a:pt x="309" y="66"/>
                </a:cubicBezTo>
                <a:close/>
                <a:moveTo>
                  <a:pt x="330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30" y="59"/>
                </a:cubicBezTo>
                <a:cubicBezTo>
                  <a:pt x="328" y="59"/>
                  <a:pt x="327" y="61"/>
                  <a:pt x="327" y="62"/>
                </a:cubicBezTo>
                <a:cubicBezTo>
                  <a:pt x="327" y="64"/>
                  <a:pt x="328" y="65"/>
                  <a:pt x="330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4"/>
                  <a:pt x="349" y="65"/>
                  <a:pt x="350" y="65"/>
                </a:cubicBezTo>
                <a:close/>
                <a:moveTo>
                  <a:pt x="371" y="64"/>
                </a:moveTo>
                <a:cubicBezTo>
                  <a:pt x="372" y="64"/>
                  <a:pt x="372" y="63"/>
                  <a:pt x="372" y="62"/>
                </a:cubicBezTo>
                <a:cubicBezTo>
                  <a:pt x="372" y="61"/>
                  <a:pt x="372" y="61"/>
                  <a:pt x="371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4"/>
                  <a:pt x="371" y="64"/>
                </a:cubicBezTo>
                <a:close/>
                <a:moveTo>
                  <a:pt x="391" y="63"/>
                </a:moveTo>
                <a:cubicBezTo>
                  <a:pt x="392" y="63"/>
                  <a:pt x="393" y="63"/>
                  <a:pt x="393" y="62"/>
                </a:cubicBezTo>
                <a:cubicBezTo>
                  <a:pt x="393" y="62"/>
                  <a:pt x="392" y="61"/>
                  <a:pt x="391" y="61"/>
                </a:cubicBezTo>
                <a:cubicBezTo>
                  <a:pt x="391" y="61"/>
                  <a:pt x="390" y="62"/>
                  <a:pt x="390" y="62"/>
                </a:cubicBezTo>
                <a:cubicBezTo>
                  <a:pt x="390" y="63"/>
                  <a:pt x="391" y="63"/>
                  <a:pt x="391" y="63"/>
                </a:cubicBezTo>
                <a:close/>
                <a:moveTo>
                  <a:pt x="412" y="63"/>
                </a:moveTo>
                <a:cubicBezTo>
                  <a:pt x="412" y="63"/>
                  <a:pt x="413" y="63"/>
                  <a:pt x="413" y="62"/>
                </a:cubicBezTo>
                <a:cubicBezTo>
                  <a:pt x="413" y="62"/>
                  <a:pt x="412" y="62"/>
                  <a:pt x="412" y="62"/>
                </a:cubicBezTo>
                <a:cubicBezTo>
                  <a:pt x="412" y="62"/>
                  <a:pt x="411" y="62"/>
                  <a:pt x="411" y="62"/>
                </a:cubicBezTo>
                <a:cubicBezTo>
                  <a:pt x="411" y="63"/>
                  <a:pt x="412" y="63"/>
                  <a:pt x="412" y="63"/>
                </a:cubicBezTo>
                <a:close/>
                <a:moveTo>
                  <a:pt x="432" y="63"/>
                </a:moveTo>
                <a:cubicBezTo>
                  <a:pt x="433" y="63"/>
                  <a:pt x="433" y="62"/>
                  <a:pt x="433" y="62"/>
                </a:cubicBezTo>
                <a:cubicBezTo>
                  <a:pt x="433" y="62"/>
                  <a:pt x="433" y="62"/>
                  <a:pt x="432" y="62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32" y="62"/>
                  <a:pt x="432" y="63"/>
                  <a:pt x="432" y="63"/>
                </a:cubicBezTo>
                <a:close/>
                <a:moveTo>
                  <a:pt x="453" y="62"/>
                </a:move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lose/>
                <a:moveTo>
                  <a:pt x="52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2"/>
                  <a:pt x="72" y="82"/>
                </a:cubicBezTo>
                <a:cubicBezTo>
                  <a:pt x="72" y="82"/>
                  <a:pt x="72" y="82"/>
                  <a:pt x="72" y="83"/>
                </a:cubicBezTo>
                <a:cubicBezTo>
                  <a:pt x="72" y="83"/>
                  <a:pt x="72" y="84"/>
                  <a:pt x="72" y="84"/>
                </a:cubicBezTo>
                <a:close/>
                <a:moveTo>
                  <a:pt x="93" y="84"/>
                </a:moveTo>
                <a:cubicBezTo>
                  <a:pt x="94" y="84"/>
                  <a:pt x="94" y="84"/>
                  <a:pt x="94" y="83"/>
                </a:cubicBezTo>
                <a:cubicBezTo>
                  <a:pt x="94" y="82"/>
                  <a:pt x="94" y="82"/>
                  <a:pt x="93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4"/>
                  <a:pt x="92" y="84"/>
                  <a:pt x="93" y="84"/>
                </a:cubicBezTo>
                <a:close/>
                <a:moveTo>
                  <a:pt x="114" y="85"/>
                </a:moveTo>
                <a:cubicBezTo>
                  <a:pt x="115" y="85"/>
                  <a:pt x="116" y="84"/>
                  <a:pt x="116" y="83"/>
                </a:cubicBezTo>
                <a:cubicBezTo>
                  <a:pt x="116" y="82"/>
                  <a:pt x="115" y="81"/>
                  <a:pt x="114" y="81"/>
                </a:cubicBezTo>
                <a:cubicBezTo>
                  <a:pt x="113" y="81"/>
                  <a:pt x="112" y="82"/>
                  <a:pt x="112" y="83"/>
                </a:cubicBezTo>
                <a:cubicBezTo>
                  <a:pt x="112" y="84"/>
                  <a:pt x="113" y="85"/>
                  <a:pt x="114" y="85"/>
                </a:cubicBezTo>
                <a:close/>
                <a:moveTo>
                  <a:pt x="134" y="86"/>
                </a:moveTo>
                <a:cubicBezTo>
                  <a:pt x="136" y="86"/>
                  <a:pt x="137" y="84"/>
                  <a:pt x="137" y="83"/>
                </a:cubicBezTo>
                <a:cubicBezTo>
                  <a:pt x="137" y="81"/>
                  <a:pt x="136" y="80"/>
                  <a:pt x="134" y="80"/>
                </a:cubicBezTo>
                <a:cubicBezTo>
                  <a:pt x="133" y="80"/>
                  <a:pt x="131" y="81"/>
                  <a:pt x="131" y="83"/>
                </a:cubicBezTo>
                <a:cubicBezTo>
                  <a:pt x="131" y="84"/>
                  <a:pt x="133" y="86"/>
                  <a:pt x="134" y="86"/>
                </a:cubicBezTo>
                <a:close/>
                <a:moveTo>
                  <a:pt x="155" y="86"/>
                </a:moveTo>
                <a:cubicBezTo>
                  <a:pt x="157" y="86"/>
                  <a:pt x="158" y="85"/>
                  <a:pt x="158" y="83"/>
                </a:cubicBezTo>
                <a:cubicBezTo>
                  <a:pt x="158" y="81"/>
                  <a:pt x="157" y="79"/>
                  <a:pt x="155" y="79"/>
                </a:cubicBezTo>
                <a:cubicBezTo>
                  <a:pt x="153" y="79"/>
                  <a:pt x="151" y="81"/>
                  <a:pt x="151" y="83"/>
                </a:cubicBezTo>
                <a:cubicBezTo>
                  <a:pt x="151" y="85"/>
                  <a:pt x="153" y="86"/>
                  <a:pt x="155" y="86"/>
                </a:cubicBezTo>
                <a:close/>
                <a:moveTo>
                  <a:pt x="175" y="87"/>
                </a:moveTo>
                <a:cubicBezTo>
                  <a:pt x="178" y="87"/>
                  <a:pt x="180" y="85"/>
                  <a:pt x="180" y="83"/>
                </a:cubicBezTo>
                <a:cubicBezTo>
                  <a:pt x="180" y="80"/>
                  <a:pt x="178" y="79"/>
                  <a:pt x="175" y="79"/>
                </a:cubicBezTo>
                <a:cubicBezTo>
                  <a:pt x="173" y="79"/>
                  <a:pt x="171" y="80"/>
                  <a:pt x="171" y="83"/>
                </a:cubicBezTo>
                <a:cubicBezTo>
                  <a:pt x="171" y="85"/>
                  <a:pt x="173" y="87"/>
                  <a:pt x="175" y="87"/>
                </a:cubicBezTo>
                <a:close/>
                <a:moveTo>
                  <a:pt x="196" y="88"/>
                </a:moveTo>
                <a:cubicBezTo>
                  <a:pt x="199" y="88"/>
                  <a:pt x="201" y="86"/>
                  <a:pt x="201" y="83"/>
                </a:cubicBezTo>
                <a:cubicBezTo>
                  <a:pt x="201" y="80"/>
                  <a:pt x="199" y="78"/>
                  <a:pt x="196" y="78"/>
                </a:cubicBezTo>
                <a:cubicBezTo>
                  <a:pt x="193" y="78"/>
                  <a:pt x="191" y="80"/>
                  <a:pt x="191" y="83"/>
                </a:cubicBezTo>
                <a:cubicBezTo>
                  <a:pt x="191" y="86"/>
                  <a:pt x="193" y="88"/>
                  <a:pt x="196" y="88"/>
                </a:cubicBezTo>
                <a:close/>
                <a:moveTo>
                  <a:pt x="216" y="88"/>
                </a:moveTo>
                <a:cubicBezTo>
                  <a:pt x="219" y="88"/>
                  <a:pt x="222" y="86"/>
                  <a:pt x="222" y="83"/>
                </a:cubicBezTo>
                <a:cubicBezTo>
                  <a:pt x="222" y="80"/>
                  <a:pt x="219" y="77"/>
                  <a:pt x="216" y="77"/>
                </a:cubicBezTo>
                <a:cubicBezTo>
                  <a:pt x="213" y="77"/>
                  <a:pt x="211" y="80"/>
                  <a:pt x="211" y="83"/>
                </a:cubicBezTo>
                <a:cubicBezTo>
                  <a:pt x="211" y="86"/>
                  <a:pt x="213" y="88"/>
                  <a:pt x="216" y="88"/>
                </a:cubicBezTo>
                <a:close/>
                <a:moveTo>
                  <a:pt x="237" y="89"/>
                </a:moveTo>
                <a:cubicBezTo>
                  <a:pt x="240" y="89"/>
                  <a:pt x="243" y="86"/>
                  <a:pt x="243" y="83"/>
                </a:cubicBezTo>
                <a:cubicBezTo>
                  <a:pt x="243" y="80"/>
                  <a:pt x="240" y="77"/>
                  <a:pt x="237" y="77"/>
                </a:cubicBezTo>
                <a:cubicBezTo>
                  <a:pt x="234" y="77"/>
                  <a:pt x="231" y="80"/>
                  <a:pt x="231" y="83"/>
                </a:cubicBezTo>
                <a:cubicBezTo>
                  <a:pt x="231" y="86"/>
                  <a:pt x="234" y="89"/>
                  <a:pt x="237" y="89"/>
                </a:cubicBezTo>
                <a:close/>
                <a:moveTo>
                  <a:pt x="258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80"/>
                  <a:pt x="261" y="77"/>
                  <a:pt x="258" y="77"/>
                </a:cubicBezTo>
                <a:cubicBezTo>
                  <a:pt x="254" y="77"/>
                  <a:pt x="252" y="80"/>
                  <a:pt x="252" y="83"/>
                </a:cubicBezTo>
                <a:cubicBezTo>
                  <a:pt x="252" y="86"/>
                  <a:pt x="254" y="89"/>
                  <a:pt x="258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80"/>
                  <a:pt x="281" y="77"/>
                  <a:pt x="278" y="77"/>
                </a:cubicBezTo>
                <a:cubicBezTo>
                  <a:pt x="275" y="77"/>
                  <a:pt x="272" y="80"/>
                  <a:pt x="272" y="83"/>
                </a:cubicBezTo>
                <a:cubicBezTo>
                  <a:pt x="272" y="86"/>
                  <a:pt x="275" y="89"/>
                  <a:pt x="278" y="89"/>
                </a:cubicBezTo>
                <a:close/>
                <a:moveTo>
                  <a:pt x="299" y="88"/>
                </a:moveTo>
                <a:cubicBezTo>
                  <a:pt x="302" y="88"/>
                  <a:pt x="304" y="86"/>
                  <a:pt x="304" y="83"/>
                </a:cubicBezTo>
                <a:cubicBezTo>
                  <a:pt x="304" y="80"/>
                  <a:pt x="302" y="77"/>
                  <a:pt x="299" y="77"/>
                </a:cubicBezTo>
                <a:cubicBezTo>
                  <a:pt x="296" y="77"/>
                  <a:pt x="293" y="80"/>
                  <a:pt x="293" y="83"/>
                </a:cubicBezTo>
                <a:cubicBezTo>
                  <a:pt x="293" y="86"/>
                  <a:pt x="296" y="88"/>
                  <a:pt x="299" y="88"/>
                </a:cubicBezTo>
                <a:close/>
                <a:moveTo>
                  <a:pt x="319" y="88"/>
                </a:moveTo>
                <a:cubicBezTo>
                  <a:pt x="322" y="88"/>
                  <a:pt x="324" y="86"/>
                  <a:pt x="324" y="83"/>
                </a:cubicBezTo>
                <a:cubicBezTo>
                  <a:pt x="324" y="80"/>
                  <a:pt x="322" y="78"/>
                  <a:pt x="319" y="78"/>
                </a:cubicBezTo>
                <a:cubicBezTo>
                  <a:pt x="317" y="78"/>
                  <a:pt x="314" y="80"/>
                  <a:pt x="314" y="83"/>
                </a:cubicBezTo>
                <a:cubicBezTo>
                  <a:pt x="314" y="86"/>
                  <a:pt x="317" y="88"/>
                  <a:pt x="319" y="88"/>
                </a:cubicBezTo>
                <a:close/>
                <a:moveTo>
                  <a:pt x="340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9"/>
                  <a:pt x="340" y="79"/>
                </a:cubicBezTo>
                <a:cubicBezTo>
                  <a:pt x="338" y="79"/>
                  <a:pt x="336" y="80"/>
                  <a:pt x="336" y="83"/>
                </a:cubicBezTo>
                <a:cubicBezTo>
                  <a:pt x="336" y="85"/>
                  <a:pt x="338" y="87"/>
                  <a:pt x="340" y="87"/>
                </a:cubicBezTo>
                <a:close/>
                <a:moveTo>
                  <a:pt x="360" y="86"/>
                </a:moveTo>
                <a:cubicBezTo>
                  <a:pt x="362" y="86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9" y="79"/>
                  <a:pt x="357" y="81"/>
                  <a:pt x="357" y="83"/>
                </a:cubicBezTo>
                <a:cubicBezTo>
                  <a:pt x="357" y="85"/>
                  <a:pt x="359" y="86"/>
                  <a:pt x="360" y="86"/>
                </a:cubicBezTo>
                <a:close/>
                <a:moveTo>
                  <a:pt x="381" y="86"/>
                </a:moveTo>
                <a:cubicBezTo>
                  <a:pt x="383" y="86"/>
                  <a:pt x="384" y="84"/>
                  <a:pt x="384" y="83"/>
                </a:cubicBezTo>
                <a:cubicBezTo>
                  <a:pt x="384" y="81"/>
                  <a:pt x="383" y="80"/>
                  <a:pt x="381" y="80"/>
                </a:cubicBezTo>
                <a:cubicBezTo>
                  <a:pt x="380" y="80"/>
                  <a:pt x="378" y="81"/>
                  <a:pt x="378" y="83"/>
                </a:cubicBezTo>
                <a:cubicBezTo>
                  <a:pt x="378" y="84"/>
                  <a:pt x="380" y="86"/>
                  <a:pt x="381" y="86"/>
                </a:cubicBezTo>
                <a:close/>
                <a:moveTo>
                  <a:pt x="402" y="85"/>
                </a:moveTo>
                <a:cubicBezTo>
                  <a:pt x="403" y="85"/>
                  <a:pt x="404" y="84"/>
                  <a:pt x="404" y="83"/>
                </a:cubicBezTo>
                <a:cubicBezTo>
                  <a:pt x="404" y="82"/>
                  <a:pt x="403" y="81"/>
                  <a:pt x="402" y="81"/>
                </a:cubicBezTo>
                <a:cubicBezTo>
                  <a:pt x="401" y="81"/>
                  <a:pt x="400" y="82"/>
                  <a:pt x="400" y="83"/>
                </a:cubicBezTo>
                <a:cubicBezTo>
                  <a:pt x="400" y="84"/>
                  <a:pt x="401" y="85"/>
                  <a:pt x="402" y="85"/>
                </a:cubicBezTo>
                <a:close/>
                <a:moveTo>
                  <a:pt x="422" y="84"/>
                </a:moveTo>
                <a:cubicBezTo>
                  <a:pt x="423" y="84"/>
                  <a:pt x="423" y="84"/>
                  <a:pt x="423" y="83"/>
                </a:cubicBezTo>
                <a:cubicBezTo>
                  <a:pt x="423" y="82"/>
                  <a:pt x="423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4"/>
                  <a:pt x="421" y="84"/>
                  <a:pt x="422" y="84"/>
                </a:cubicBezTo>
                <a:close/>
                <a:moveTo>
                  <a:pt x="443" y="84"/>
                </a:moveTo>
                <a:cubicBezTo>
                  <a:pt x="443" y="84"/>
                  <a:pt x="443" y="83"/>
                  <a:pt x="443" y="83"/>
                </a:cubicBezTo>
                <a:cubicBezTo>
                  <a:pt x="443" y="82"/>
                  <a:pt x="443" y="82"/>
                  <a:pt x="443" y="82"/>
                </a:cubicBezTo>
                <a:cubicBezTo>
                  <a:pt x="442" y="82"/>
                  <a:pt x="442" y="82"/>
                  <a:pt x="442" y="83"/>
                </a:cubicBezTo>
                <a:cubicBezTo>
                  <a:pt x="442" y="83"/>
                  <a:pt x="442" y="84"/>
                  <a:pt x="443" y="84"/>
                </a:cubicBezTo>
                <a:close/>
                <a:moveTo>
                  <a:pt x="463" y="83"/>
                </a:moveTo>
                <a:cubicBezTo>
                  <a:pt x="463" y="83"/>
                  <a:pt x="464" y="83"/>
                  <a:pt x="464" y="83"/>
                </a:cubicBezTo>
                <a:cubicBezTo>
                  <a:pt x="464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lose/>
                <a:moveTo>
                  <a:pt x="21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4"/>
                  <a:pt x="21" y="104"/>
                </a:cubicBezTo>
                <a:close/>
                <a:moveTo>
                  <a:pt x="42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2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2"/>
                  <a:pt x="62" y="102"/>
                </a:cubicBezTo>
                <a:cubicBezTo>
                  <a:pt x="61" y="102"/>
                  <a:pt x="61" y="103"/>
                  <a:pt x="61" y="103"/>
                </a:cubicBezTo>
                <a:cubicBezTo>
                  <a:pt x="61" y="104"/>
                  <a:pt x="61" y="105"/>
                  <a:pt x="62" y="105"/>
                </a:cubicBezTo>
                <a:close/>
                <a:moveTo>
                  <a:pt x="83" y="105"/>
                </a:moveTo>
                <a:cubicBezTo>
                  <a:pt x="84" y="105"/>
                  <a:pt x="85" y="104"/>
                  <a:pt x="85" y="103"/>
                </a:cubicBezTo>
                <a:cubicBezTo>
                  <a:pt x="85" y="102"/>
                  <a:pt x="84" y="101"/>
                  <a:pt x="83" y="101"/>
                </a:cubicBezTo>
                <a:cubicBezTo>
                  <a:pt x="82" y="101"/>
                  <a:pt x="81" y="102"/>
                  <a:pt x="81" y="103"/>
                </a:cubicBezTo>
                <a:cubicBezTo>
                  <a:pt x="81" y="104"/>
                  <a:pt x="82" y="105"/>
                  <a:pt x="83" y="105"/>
                </a:cubicBezTo>
                <a:close/>
                <a:moveTo>
                  <a:pt x="103" y="106"/>
                </a:moveTo>
                <a:cubicBezTo>
                  <a:pt x="105" y="106"/>
                  <a:pt x="106" y="105"/>
                  <a:pt x="106" y="103"/>
                </a:cubicBezTo>
                <a:cubicBezTo>
                  <a:pt x="106" y="102"/>
                  <a:pt x="105" y="100"/>
                  <a:pt x="103" y="100"/>
                </a:cubicBezTo>
                <a:cubicBezTo>
                  <a:pt x="102" y="100"/>
                  <a:pt x="100" y="102"/>
                  <a:pt x="100" y="103"/>
                </a:cubicBezTo>
                <a:cubicBezTo>
                  <a:pt x="100" y="105"/>
                  <a:pt x="102" y="106"/>
                  <a:pt x="103" y="106"/>
                </a:cubicBezTo>
                <a:close/>
                <a:moveTo>
                  <a:pt x="124" y="107"/>
                </a:moveTo>
                <a:cubicBezTo>
                  <a:pt x="126" y="107"/>
                  <a:pt x="128" y="106"/>
                  <a:pt x="128" y="103"/>
                </a:cubicBezTo>
                <a:cubicBezTo>
                  <a:pt x="128" y="101"/>
                  <a:pt x="126" y="100"/>
                  <a:pt x="124" y="100"/>
                </a:cubicBezTo>
                <a:cubicBezTo>
                  <a:pt x="122" y="100"/>
                  <a:pt x="120" y="101"/>
                  <a:pt x="120" y="103"/>
                </a:cubicBezTo>
                <a:cubicBezTo>
                  <a:pt x="120" y="106"/>
                  <a:pt x="122" y="107"/>
                  <a:pt x="124" y="107"/>
                </a:cubicBezTo>
                <a:close/>
                <a:moveTo>
                  <a:pt x="144" y="108"/>
                </a:moveTo>
                <a:cubicBezTo>
                  <a:pt x="147" y="108"/>
                  <a:pt x="149" y="106"/>
                  <a:pt x="149" y="103"/>
                </a:cubicBezTo>
                <a:cubicBezTo>
                  <a:pt x="149" y="101"/>
                  <a:pt x="147" y="99"/>
                  <a:pt x="144" y="99"/>
                </a:cubicBezTo>
                <a:cubicBezTo>
                  <a:pt x="142" y="99"/>
                  <a:pt x="140" y="101"/>
                  <a:pt x="140" y="103"/>
                </a:cubicBezTo>
                <a:cubicBezTo>
                  <a:pt x="140" y="106"/>
                  <a:pt x="142" y="108"/>
                  <a:pt x="144" y="108"/>
                </a:cubicBezTo>
                <a:close/>
                <a:moveTo>
                  <a:pt x="165" y="109"/>
                </a:moveTo>
                <a:cubicBezTo>
                  <a:pt x="168" y="109"/>
                  <a:pt x="171" y="107"/>
                  <a:pt x="171" y="103"/>
                </a:cubicBezTo>
                <a:cubicBezTo>
                  <a:pt x="171" y="100"/>
                  <a:pt x="168" y="98"/>
                  <a:pt x="165" y="98"/>
                </a:cubicBezTo>
                <a:cubicBezTo>
                  <a:pt x="162" y="98"/>
                  <a:pt x="159" y="100"/>
                  <a:pt x="159" y="103"/>
                </a:cubicBezTo>
                <a:cubicBezTo>
                  <a:pt x="159" y="107"/>
                  <a:pt x="162" y="109"/>
                  <a:pt x="165" y="109"/>
                </a:cubicBezTo>
                <a:close/>
                <a:moveTo>
                  <a:pt x="186" y="110"/>
                </a:moveTo>
                <a:cubicBezTo>
                  <a:pt x="189" y="110"/>
                  <a:pt x="192" y="107"/>
                  <a:pt x="192" y="103"/>
                </a:cubicBezTo>
                <a:cubicBezTo>
                  <a:pt x="192" y="100"/>
                  <a:pt x="189" y="97"/>
                  <a:pt x="186" y="97"/>
                </a:cubicBezTo>
                <a:cubicBezTo>
                  <a:pt x="182" y="97"/>
                  <a:pt x="179" y="100"/>
                  <a:pt x="179" y="103"/>
                </a:cubicBezTo>
                <a:cubicBezTo>
                  <a:pt x="179" y="107"/>
                  <a:pt x="182" y="110"/>
                  <a:pt x="186" y="110"/>
                </a:cubicBezTo>
                <a:close/>
                <a:moveTo>
                  <a:pt x="206" y="111"/>
                </a:moveTo>
                <a:cubicBezTo>
                  <a:pt x="210" y="111"/>
                  <a:pt x="214" y="107"/>
                  <a:pt x="214" y="103"/>
                </a:cubicBezTo>
                <a:cubicBezTo>
                  <a:pt x="214" y="99"/>
                  <a:pt x="210" y="96"/>
                  <a:pt x="206" y="96"/>
                </a:cubicBezTo>
                <a:cubicBezTo>
                  <a:pt x="202" y="96"/>
                  <a:pt x="199" y="99"/>
                  <a:pt x="199" y="103"/>
                </a:cubicBezTo>
                <a:cubicBezTo>
                  <a:pt x="199" y="107"/>
                  <a:pt x="202" y="111"/>
                  <a:pt x="206" y="111"/>
                </a:cubicBezTo>
                <a:close/>
                <a:moveTo>
                  <a:pt x="227" y="111"/>
                </a:moveTo>
                <a:cubicBezTo>
                  <a:pt x="231" y="111"/>
                  <a:pt x="235" y="108"/>
                  <a:pt x="235" y="103"/>
                </a:cubicBezTo>
                <a:cubicBezTo>
                  <a:pt x="235" y="99"/>
                  <a:pt x="231" y="96"/>
                  <a:pt x="227" y="96"/>
                </a:cubicBezTo>
                <a:cubicBezTo>
                  <a:pt x="222" y="96"/>
                  <a:pt x="219" y="99"/>
                  <a:pt x="219" y="103"/>
                </a:cubicBezTo>
                <a:cubicBezTo>
                  <a:pt x="219" y="108"/>
                  <a:pt x="222" y="111"/>
                  <a:pt x="227" y="111"/>
                </a:cubicBezTo>
                <a:close/>
                <a:moveTo>
                  <a:pt x="247" y="111"/>
                </a:moveTo>
                <a:cubicBezTo>
                  <a:pt x="252" y="111"/>
                  <a:pt x="255" y="108"/>
                  <a:pt x="255" y="103"/>
                </a:cubicBezTo>
                <a:cubicBezTo>
                  <a:pt x="255" y="99"/>
                  <a:pt x="252" y="95"/>
                  <a:pt x="247" y="95"/>
                </a:cubicBezTo>
                <a:cubicBezTo>
                  <a:pt x="243" y="95"/>
                  <a:pt x="239" y="99"/>
                  <a:pt x="239" y="103"/>
                </a:cubicBezTo>
                <a:cubicBezTo>
                  <a:pt x="239" y="108"/>
                  <a:pt x="243" y="111"/>
                  <a:pt x="247" y="111"/>
                </a:cubicBezTo>
                <a:close/>
                <a:moveTo>
                  <a:pt x="268" y="111"/>
                </a:moveTo>
                <a:cubicBezTo>
                  <a:pt x="272" y="111"/>
                  <a:pt x="276" y="108"/>
                  <a:pt x="276" y="103"/>
                </a:cubicBezTo>
                <a:cubicBezTo>
                  <a:pt x="276" y="99"/>
                  <a:pt x="272" y="96"/>
                  <a:pt x="268" y="96"/>
                </a:cubicBezTo>
                <a:cubicBezTo>
                  <a:pt x="264" y="96"/>
                  <a:pt x="260" y="99"/>
                  <a:pt x="260" y="103"/>
                </a:cubicBezTo>
                <a:cubicBezTo>
                  <a:pt x="260" y="108"/>
                  <a:pt x="264" y="111"/>
                  <a:pt x="268" y="111"/>
                </a:cubicBezTo>
                <a:close/>
                <a:moveTo>
                  <a:pt x="288" y="111"/>
                </a:moveTo>
                <a:cubicBezTo>
                  <a:pt x="293" y="111"/>
                  <a:pt x="296" y="107"/>
                  <a:pt x="296" y="103"/>
                </a:cubicBezTo>
                <a:cubicBezTo>
                  <a:pt x="296" y="99"/>
                  <a:pt x="293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1"/>
                  <a:pt x="288" y="111"/>
                </a:cubicBezTo>
                <a:close/>
                <a:moveTo>
                  <a:pt x="309" y="110"/>
                </a:moveTo>
                <a:cubicBezTo>
                  <a:pt x="313" y="110"/>
                  <a:pt x="316" y="107"/>
                  <a:pt x="316" y="103"/>
                </a:cubicBezTo>
                <a:cubicBezTo>
                  <a:pt x="316" y="100"/>
                  <a:pt x="313" y="97"/>
                  <a:pt x="309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9" y="110"/>
                </a:cubicBezTo>
                <a:close/>
                <a:moveTo>
                  <a:pt x="330" y="109"/>
                </a:moveTo>
                <a:cubicBezTo>
                  <a:pt x="333" y="109"/>
                  <a:pt x="335" y="107"/>
                  <a:pt x="335" y="103"/>
                </a:cubicBezTo>
                <a:cubicBezTo>
                  <a:pt x="335" y="100"/>
                  <a:pt x="333" y="98"/>
                  <a:pt x="330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7"/>
                  <a:pt x="326" y="109"/>
                  <a:pt x="330" y="109"/>
                </a:cubicBezTo>
                <a:close/>
                <a:moveTo>
                  <a:pt x="350" y="108"/>
                </a:moveTo>
                <a:cubicBezTo>
                  <a:pt x="353" y="108"/>
                  <a:pt x="355" y="106"/>
                  <a:pt x="355" y="103"/>
                </a:cubicBezTo>
                <a:cubicBezTo>
                  <a:pt x="355" y="101"/>
                  <a:pt x="353" y="99"/>
                  <a:pt x="350" y="99"/>
                </a:cubicBezTo>
                <a:cubicBezTo>
                  <a:pt x="347" y="99"/>
                  <a:pt x="345" y="101"/>
                  <a:pt x="345" y="103"/>
                </a:cubicBezTo>
                <a:cubicBezTo>
                  <a:pt x="345" y="106"/>
                  <a:pt x="347" y="108"/>
                  <a:pt x="350" y="108"/>
                </a:cubicBezTo>
                <a:close/>
                <a:moveTo>
                  <a:pt x="371" y="107"/>
                </a:moveTo>
                <a:cubicBezTo>
                  <a:pt x="373" y="107"/>
                  <a:pt x="375" y="106"/>
                  <a:pt x="375" y="103"/>
                </a:cubicBezTo>
                <a:cubicBezTo>
                  <a:pt x="375" y="101"/>
                  <a:pt x="373" y="100"/>
                  <a:pt x="371" y="100"/>
                </a:cubicBezTo>
                <a:cubicBezTo>
                  <a:pt x="369" y="100"/>
                  <a:pt x="367" y="101"/>
                  <a:pt x="367" y="103"/>
                </a:cubicBezTo>
                <a:cubicBezTo>
                  <a:pt x="367" y="106"/>
                  <a:pt x="369" y="107"/>
                  <a:pt x="371" y="107"/>
                </a:cubicBezTo>
                <a:close/>
                <a:moveTo>
                  <a:pt x="391" y="106"/>
                </a:moveTo>
                <a:cubicBezTo>
                  <a:pt x="393" y="106"/>
                  <a:pt x="394" y="105"/>
                  <a:pt x="394" y="103"/>
                </a:cubicBezTo>
                <a:cubicBezTo>
                  <a:pt x="394" y="102"/>
                  <a:pt x="393" y="100"/>
                  <a:pt x="391" y="100"/>
                </a:cubicBezTo>
                <a:cubicBezTo>
                  <a:pt x="390" y="100"/>
                  <a:pt x="388" y="102"/>
                  <a:pt x="388" y="103"/>
                </a:cubicBezTo>
                <a:cubicBezTo>
                  <a:pt x="388" y="105"/>
                  <a:pt x="390" y="106"/>
                  <a:pt x="391" y="106"/>
                </a:cubicBezTo>
                <a:close/>
                <a:moveTo>
                  <a:pt x="412" y="105"/>
                </a:moveTo>
                <a:cubicBezTo>
                  <a:pt x="413" y="105"/>
                  <a:pt x="414" y="104"/>
                  <a:pt x="414" y="103"/>
                </a:cubicBezTo>
                <a:cubicBezTo>
                  <a:pt x="414" y="102"/>
                  <a:pt x="413" y="101"/>
                  <a:pt x="412" y="101"/>
                </a:cubicBezTo>
                <a:cubicBezTo>
                  <a:pt x="411" y="101"/>
                  <a:pt x="410" y="102"/>
                  <a:pt x="410" y="103"/>
                </a:cubicBezTo>
                <a:cubicBezTo>
                  <a:pt x="410" y="104"/>
                  <a:pt x="411" y="105"/>
                  <a:pt x="412" y="105"/>
                </a:cubicBezTo>
                <a:close/>
                <a:moveTo>
                  <a:pt x="432" y="105"/>
                </a:moveTo>
                <a:cubicBezTo>
                  <a:pt x="433" y="105"/>
                  <a:pt x="434" y="104"/>
                  <a:pt x="434" y="103"/>
                </a:cubicBezTo>
                <a:cubicBezTo>
                  <a:pt x="434" y="103"/>
                  <a:pt x="433" y="102"/>
                  <a:pt x="432" y="102"/>
                </a:cubicBezTo>
                <a:cubicBezTo>
                  <a:pt x="432" y="102"/>
                  <a:pt x="431" y="103"/>
                  <a:pt x="431" y="103"/>
                </a:cubicBezTo>
                <a:cubicBezTo>
                  <a:pt x="431" y="104"/>
                  <a:pt x="432" y="105"/>
                  <a:pt x="432" y="105"/>
                </a:cubicBezTo>
                <a:close/>
                <a:moveTo>
                  <a:pt x="453" y="104"/>
                </a:moveTo>
                <a:cubicBezTo>
                  <a:pt x="453" y="104"/>
                  <a:pt x="454" y="104"/>
                  <a:pt x="454" y="103"/>
                </a:cubicBezTo>
                <a:cubicBezTo>
                  <a:pt x="454" y="103"/>
                  <a:pt x="453" y="103"/>
                  <a:pt x="453" y="103"/>
                </a:cubicBezTo>
                <a:cubicBezTo>
                  <a:pt x="453" y="103"/>
                  <a:pt x="452" y="103"/>
                  <a:pt x="452" y="103"/>
                </a:cubicBezTo>
                <a:cubicBezTo>
                  <a:pt x="452" y="104"/>
                  <a:pt x="453" y="104"/>
                  <a:pt x="453" y="104"/>
                </a:cubicBezTo>
                <a:close/>
                <a:moveTo>
                  <a:pt x="474" y="104"/>
                </a:moveTo>
                <a:cubicBezTo>
                  <a:pt x="474" y="104"/>
                  <a:pt x="474" y="103"/>
                  <a:pt x="474" y="103"/>
                </a:cubicBezTo>
                <a:cubicBezTo>
                  <a:pt x="474" y="103"/>
                  <a:pt x="474" y="103"/>
                  <a:pt x="474" y="103"/>
                </a:cubicBezTo>
                <a:cubicBezTo>
                  <a:pt x="474" y="103"/>
                  <a:pt x="473" y="103"/>
                  <a:pt x="473" y="103"/>
                </a:cubicBezTo>
                <a:cubicBezTo>
                  <a:pt x="473" y="103"/>
                  <a:pt x="474" y="104"/>
                  <a:pt x="474" y="104"/>
                </a:cubicBezTo>
                <a:close/>
                <a:moveTo>
                  <a:pt x="11" y="124"/>
                </a:move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31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2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3"/>
                  <a:pt x="52" y="123"/>
                </a:cubicBezTo>
                <a:cubicBezTo>
                  <a:pt x="51" y="123"/>
                  <a:pt x="51" y="123"/>
                  <a:pt x="51" y="124"/>
                </a:cubicBezTo>
                <a:cubicBezTo>
                  <a:pt x="51" y="125"/>
                  <a:pt x="51" y="125"/>
                  <a:pt x="52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3"/>
                  <a:pt x="73" y="122"/>
                  <a:pt x="72" y="122"/>
                </a:cubicBezTo>
                <a:cubicBezTo>
                  <a:pt x="71" y="122"/>
                  <a:pt x="71" y="123"/>
                  <a:pt x="71" y="124"/>
                </a:cubicBezTo>
                <a:cubicBezTo>
                  <a:pt x="71" y="125"/>
                  <a:pt x="71" y="126"/>
                  <a:pt x="72" y="126"/>
                </a:cubicBezTo>
                <a:close/>
                <a:moveTo>
                  <a:pt x="93" y="127"/>
                </a:moveTo>
                <a:cubicBezTo>
                  <a:pt x="95" y="127"/>
                  <a:pt x="96" y="125"/>
                  <a:pt x="96" y="124"/>
                </a:cubicBezTo>
                <a:cubicBezTo>
                  <a:pt x="96" y="122"/>
                  <a:pt x="95" y="121"/>
                  <a:pt x="93" y="121"/>
                </a:cubicBezTo>
                <a:cubicBezTo>
                  <a:pt x="92" y="121"/>
                  <a:pt x="90" y="122"/>
                  <a:pt x="90" y="124"/>
                </a:cubicBezTo>
                <a:cubicBezTo>
                  <a:pt x="90" y="125"/>
                  <a:pt x="92" y="127"/>
                  <a:pt x="93" y="127"/>
                </a:cubicBezTo>
                <a:close/>
                <a:moveTo>
                  <a:pt x="114" y="128"/>
                </a:moveTo>
                <a:cubicBezTo>
                  <a:pt x="116" y="128"/>
                  <a:pt x="117" y="126"/>
                  <a:pt x="117" y="124"/>
                </a:cubicBezTo>
                <a:cubicBezTo>
                  <a:pt x="117" y="122"/>
                  <a:pt x="116" y="120"/>
                  <a:pt x="114" y="120"/>
                </a:cubicBezTo>
                <a:cubicBezTo>
                  <a:pt x="112" y="120"/>
                  <a:pt x="110" y="122"/>
                  <a:pt x="110" y="124"/>
                </a:cubicBezTo>
                <a:cubicBezTo>
                  <a:pt x="110" y="126"/>
                  <a:pt x="112" y="128"/>
                  <a:pt x="114" y="128"/>
                </a:cubicBezTo>
                <a:close/>
                <a:moveTo>
                  <a:pt x="134" y="129"/>
                </a:moveTo>
                <a:cubicBezTo>
                  <a:pt x="137" y="129"/>
                  <a:pt x="139" y="127"/>
                  <a:pt x="139" y="124"/>
                </a:cubicBezTo>
                <a:cubicBezTo>
                  <a:pt x="139" y="121"/>
                  <a:pt x="137" y="119"/>
                  <a:pt x="134" y="119"/>
                </a:cubicBezTo>
                <a:cubicBezTo>
                  <a:pt x="131" y="119"/>
                  <a:pt x="129" y="121"/>
                  <a:pt x="129" y="124"/>
                </a:cubicBezTo>
                <a:cubicBezTo>
                  <a:pt x="129" y="127"/>
                  <a:pt x="131" y="129"/>
                  <a:pt x="134" y="129"/>
                </a:cubicBezTo>
                <a:close/>
                <a:moveTo>
                  <a:pt x="155" y="130"/>
                </a:moveTo>
                <a:cubicBezTo>
                  <a:pt x="158" y="130"/>
                  <a:pt x="161" y="127"/>
                  <a:pt x="161" y="124"/>
                </a:cubicBezTo>
                <a:cubicBezTo>
                  <a:pt x="161" y="121"/>
                  <a:pt x="158" y="118"/>
                  <a:pt x="155" y="118"/>
                </a:cubicBezTo>
                <a:cubicBezTo>
                  <a:pt x="151" y="118"/>
                  <a:pt x="149" y="121"/>
                  <a:pt x="149" y="124"/>
                </a:cubicBezTo>
                <a:cubicBezTo>
                  <a:pt x="149" y="127"/>
                  <a:pt x="151" y="130"/>
                  <a:pt x="155" y="130"/>
                </a:cubicBezTo>
                <a:close/>
                <a:moveTo>
                  <a:pt x="175" y="131"/>
                </a:moveTo>
                <a:cubicBezTo>
                  <a:pt x="179" y="131"/>
                  <a:pt x="183" y="128"/>
                  <a:pt x="183" y="124"/>
                </a:cubicBezTo>
                <a:cubicBezTo>
                  <a:pt x="183" y="120"/>
                  <a:pt x="179" y="117"/>
                  <a:pt x="175" y="117"/>
                </a:cubicBezTo>
                <a:cubicBezTo>
                  <a:pt x="171" y="117"/>
                  <a:pt x="168" y="120"/>
                  <a:pt x="168" y="124"/>
                </a:cubicBezTo>
                <a:cubicBezTo>
                  <a:pt x="168" y="128"/>
                  <a:pt x="171" y="131"/>
                  <a:pt x="175" y="131"/>
                </a:cubicBezTo>
                <a:close/>
                <a:moveTo>
                  <a:pt x="196" y="133"/>
                </a:moveTo>
                <a:cubicBezTo>
                  <a:pt x="201" y="133"/>
                  <a:pt x="204" y="129"/>
                  <a:pt x="204" y="124"/>
                </a:cubicBezTo>
                <a:cubicBezTo>
                  <a:pt x="204" y="119"/>
                  <a:pt x="201" y="115"/>
                  <a:pt x="196" y="115"/>
                </a:cubicBezTo>
                <a:cubicBezTo>
                  <a:pt x="191" y="115"/>
                  <a:pt x="187" y="119"/>
                  <a:pt x="187" y="124"/>
                </a:cubicBezTo>
                <a:cubicBezTo>
                  <a:pt x="187" y="129"/>
                  <a:pt x="191" y="133"/>
                  <a:pt x="196" y="133"/>
                </a:cubicBezTo>
                <a:close/>
                <a:moveTo>
                  <a:pt x="216" y="133"/>
                </a:moveTo>
                <a:cubicBezTo>
                  <a:pt x="222" y="133"/>
                  <a:pt x="226" y="129"/>
                  <a:pt x="226" y="124"/>
                </a:cubicBezTo>
                <a:cubicBezTo>
                  <a:pt x="226" y="119"/>
                  <a:pt x="222" y="114"/>
                  <a:pt x="216" y="114"/>
                </a:cubicBezTo>
                <a:cubicBezTo>
                  <a:pt x="211" y="114"/>
                  <a:pt x="207" y="119"/>
                  <a:pt x="207" y="124"/>
                </a:cubicBezTo>
                <a:cubicBezTo>
                  <a:pt x="207" y="129"/>
                  <a:pt x="211" y="133"/>
                  <a:pt x="216" y="133"/>
                </a:cubicBezTo>
                <a:close/>
                <a:moveTo>
                  <a:pt x="237" y="134"/>
                </a:moveTo>
                <a:cubicBezTo>
                  <a:pt x="243" y="134"/>
                  <a:pt x="247" y="130"/>
                  <a:pt x="247" y="124"/>
                </a:cubicBezTo>
                <a:cubicBezTo>
                  <a:pt x="247" y="118"/>
                  <a:pt x="243" y="114"/>
                  <a:pt x="237" y="114"/>
                </a:cubicBezTo>
                <a:cubicBezTo>
                  <a:pt x="231" y="114"/>
                  <a:pt x="227" y="118"/>
                  <a:pt x="227" y="124"/>
                </a:cubicBezTo>
                <a:cubicBezTo>
                  <a:pt x="227" y="130"/>
                  <a:pt x="231" y="134"/>
                  <a:pt x="237" y="134"/>
                </a:cubicBezTo>
                <a:close/>
                <a:moveTo>
                  <a:pt x="258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8" y="113"/>
                </a:cubicBezTo>
                <a:cubicBezTo>
                  <a:pt x="252" y="113"/>
                  <a:pt x="247" y="118"/>
                  <a:pt x="247" y="124"/>
                </a:cubicBezTo>
                <a:cubicBezTo>
                  <a:pt x="247" y="130"/>
                  <a:pt x="252" y="134"/>
                  <a:pt x="258" y="134"/>
                </a:cubicBezTo>
                <a:close/>
                <a:moveTo>
                  <a:pt x="278" y="134"/>
                </a:moveTo>
                <a:cubicBezTo>
                  <a:pt x="284" y="134"/>
                  <a:pt x="288" y="130"/>
                  <a:pt x="288" y="124"/>
                </a:cubicBezTo>
                <a:cubicBezTo>
                  <a:pt x="288" y="118"/>
                  <a:pt x="284" y="114"/>
                  <a:pt x="278" y="114"/>
                </a:cubicBezTo>
                <a:cubicBezTo>
                  <a:pt x="273" y="114"/>
                  <a:pt x="268" y="118"/>
                  <a:pt x="268" y="124"/>
                </a:cubicBezTo>
                <a:cubicBezTo>
                  <a:pt x="268" y="130"/>
                  <a:pt x="273" y="134"/>
                  <a:pt x="278" y="134"/>
                </a:cubicBezTo>
                <a:close/>
                <a:moveTo>
                  <a:pt x="299" y="133"/>
                </a:moveTo>
                <a:cubicBezTo>
                  <a:pt x="304" y="133"/>
                  <a:pt x="308" y="129"/>
                  <a:pt x="308" y="124"/>
                </a:cubicBezTo>
                <a:cubicBezTo>
                  <a:pt x="308" y="119"/>
                  <a:pt x="304" y="114"/>
                  <a:pt x="299" y="114"/>
                </a:cubicBezTo>
                <a:cubicBezTo>
                  <a:pt x="293" y="114"/>
                  <a:pt x="289" y="119"/>
                  <a:pt x="289" y="124"/>
                </a:cubicBezTo>
                <a:cubicBezTo>
                  <a:pt x="289" y="129"/>
                  <a:pt x="293" y="133"/>
                  <a:pt x="299" y="133"/>
                </a:cubicBezTo>
                <a:close/>
                <a:moveTo>
                  <a:pt x="319" y="133"/>
                </a:moveTo>
                <a:cubicBezTo>
                  <a:pt x="324" y="133"/>
                  <a:pt x="328" y="129"/>
                  <a:pt x="328" y="124"/>
                </a:cubicBezTo>
                <a:cubicBezTo>
                  <a:pt x="328" y="119"/>
                  <a:pt x="324" y="115"/>
                  <a:pt x="319" y="115"/>
                </a:cubicBezTo>
                <a:cubicBezTo>
                  <a:pt x="315" y="115"/>
                  <a:pt x="311" y="119"/>
                  <a:pt x="311" y="124"/>
                </a:cubicBezTo>
                <a:cubicBezTo>
                  <a:pt x="311" y="129"/>
                  <a:pt x="315" y="133"/>
                  <a:pt x="319" y="133"/>
                </a:cubicBezTo>
                <a:close/>
                <a:moveTo>
                  <a:pt x="340" y="131"/>
                </a:moveTo>
                <a:cubicBezTo>
                  <a:pt x="344" y="131"/>
                  <a:pt x="347" y="128"/>
                  <a:pt x="347" y="124"/>
                </a:cubicBezTo>
                <a:cubicBezTo>
                  <a:pt x="347" y="120"/>
                  <a:pt x="344" y="117"/>
                  <a:pt x="340" y="117"/>
                </a:cubicBezTo>
                <a:cubicBezTo>
                  <a:pt x="336" y="117"/>
                  <a:pt x="333" y="120"/>
                  <a:pt x="333" y="124"/>
                </a:cubicBezTo>
                <a:cubicBezTo>
                  <a:pt x="333" y="128"/>
                  <a:pt x="336" y="131"/>
                  <a:pt x="340" y="131"/>
                </a:cubicBezTo>
                <a:close/>
                <a:moveTo>
                  <a:pt x="360" y="130"/>
                </a:moveTo>
                <a:cubicBezTo>
                  <a:pt x="364" y="130"/>
                  <a:pt x="367" y="127"/>
                  <a:pt x="367" y="124"/>
                </a:cubicBezTo>
                <a:cubicBezTo>
                  <a:pt x="367" y="121"/>
                  <a:pt x="364" y="118"/>
                  <a:pt x="360" y="118"/>
                </a:cubicBezTo>
                <a:cubicBezTo>
                  <a:pt x="357" y="118"/>
                  <a:pt x="354" y="121"/>
                  <a:pt x="354" y="124"/>
                </a:cubicBezTo>
                <a:cubicBezTo>
                  <a:pt x="354" y="127"/>
                  <a:pt x="357" y="130"/>
                  <a:pt x="360" y="130"/>
                </a:cubicBezTo>
                <a:close/>
                <a:moveTo>
                  <a:pt x="381" y="129"/>
                </a:moveTo>
                <a:cubicBezTo>
                  <a:pt x="384" y="129"/>
                  <a:pt x="386" y="127"/>
                  <a:pt x="386" y="124"/>
                </a:cubicBezTo>
                <a:cubicBezTo>
                  <a:pt x="386" y="121"/>
                  <a:pt x="384" y="119"/>
                  <a:pt x="381" y="119"/>
                </a:cubicBezTo>
                <a:cubicBezTo>
                  <a:pt x="378" y="119"/>
                  <a:pt x="376" y="121"/>
                  <a:pt x="376" y="124"/>
                </a:cubicBezTo>
                <a:cubicBezTo>
                  <a:pt x="376" y="127"/>
                  <a:pt x="378" y="129"/>
                  <a:pt x="381" y="129"/>
                </a:cubicBezTo>
                <a:close/>
                <a:moveTo>
                  <a:pt x="402" y="128"/>
                </a:moveTo>
                <a:cubicBezTo>
                  <a:pt x="404" y="128"/>
                  <a:pt x="405" y="126"/>
                  <a:pt x="405" y="124"/>
                </a:cubicBezTo>
                <a:cubicBezTo>
                  <a:pt x="405" y="122"/>
                  <a:pt x="404" y="120"/>
                  <a:pt x="402" y="120"/>
                </a:cubicBezTo>
                <a:cubicBezTo>
                  <a:pt x="400" y="120"/>
                  <a:pt x="398" y="122"/>
                  <a:pt x="398" y="124"/>
                </a:cubicBezTo>
                <a:cubicBezTo>
                  <a:pt x="398" y="126"/>
                  <a:pt x="400" y="128"/>
                  <a:pt x="402" y="128"/>
                </a:cubicBezTo>
                <a:close/>
                <a:moveTo>
                  <a:pt x="422" y="127"/>
                </a:moveTo>
                <a:cubicBezTo>
                  <a:pt x="424" y="127"/>
                  <a:pt x="425" y="125"/>
                  <a:pt x="425" y="124"/>
                </a:cubicBezTo>
                <a:cubicBezTo>
                  <a:pt x="425" y="122"/>
                  <a:pt x="424" y="121"/>
                  <a:pt x="422" y="121"/>
                </a:cubicBezTo>
                <a:cubicBezTo>
                  <a:pt x="421" y="121"/>
                  <a:pt x="419" y="122"/>
                  <a:pt x="419" y="124"/>
                </a:cubicBezTo>
                <a:cubicBezTo>
                  <a:pt x="419" y="125"/>
                  <a:pt x="421" y="127"/>
                  <a:pt x="422" y="127"/>
                </a:cubicBezTo>
                <a:close/>
                <a:moveTo>
                  <a:pt x="443" y="126"/>
                </a:move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4" y="122"/>
                  <a:pt x="443" y="122"/>
                </a:cubicBezTo>
                <a:cubicBezTo>
                  <a:pt x="442" y="122"/>
                  <a:pt x="441" y="123"/>
                  <a:pt x="441" y="124"/>
                </a:cubicBezTo>
                <a:cubicBezTo>
                  <a:pt x="441" y="125"/>
                  <a:pt x="442" y="126"/>
                  <a:pt x="443" y="126"/>
                </a:cubicBezTo>
                <a:close/>
                <a:moveTo>
                  <a:pt x="463" y="125"/>
                </a:moveTo>
                <a:cubicBezTo>
                  <a:pt x="464" y="125"/>
                  <a:pt x="464" y="125"/>
                  <a:pt x="464" y="124"/>
                </a:cubicBezTo>
                <a:cubicBezTo>
                  <a:pt x="464" y="123"/>
                  <a:pt x="464" y="123"/>
                  <a:pt x="463" y="123"/>
                </a:cubicBezTo>
                <a:cubicBezTo>
                  <a:pt x="463" y="123"/>
                  <a:pt x="462" y="123"/>
                  <a:pt x="462" y="124"/>
                </a:cubicBezTo>
                <a:cubicBezTo>
                  <a:pt x="462" y="125"/>
                  <a:pt x="463" y="125"/>
                  <a:pt x="463" y="125"/>
                </a:cubicBezTo>
                <a:close/>
                <a:moveTo>
                  <a:pt x="484" y="124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3" y="124"/>
                  <a:pt x="483" y="124"/>
                </a:cubicBezTo>
                <a:cubicBezTo>
                  <a:pt x="483" y="124"/>
                  <a:pt x="484" y="124"/>
                  <a:pt x="484" y="124"/>
                </a:cubicBezTo>
                <a:close/>
                <a:moveTo>
                  <a:pt x="504" y="124"/>
                </a:moveTo>
                <a:cubicBezTo>
                  <a:pt x="504" y="124"/>
                  <a:pt x="505" y="124"/>
                  <a:pt x="505" y="124"/>
                </a:cubicBezTo>
                <a:cubicBezTo>
                  <a:pt x="505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lose/>
                <a:moveTo>
                  <a:pt x="0" y="145"/>
                </a:moveTo>
                <a:cubicBezTo>
                  <a:pt x="1" y="145"/>
                  <a:pt x="1" y="145"/>
                  <a:pt x="1" y="145"/>
                </a:cubicBezTo>
                <a:cubicBezTo>
                  <a:pt x="1" y="144"/>
                  <a:pt x="1" y="144"/>
                  <a:pt x="0" y="144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1" y="145"/>
                </a:moveTo>
                <a:cubicBezTo>
                  <a:pt x="21" y="145"/>
                  <a:pt x="22" y="145"/>
                  <a:pt x="22" y="145"/>
                </a:cubicBezTo>
                <a:cubicBezTo>
                  <a:pt x="22" y="144"/>
                  <a:pt x="21" y="144"/>
                  <a:pt x="21" y="144"/>
                </a:cubicBezTo>
                <a:cubicBezTo>
                  <a:pt x="21" y="144"/>
                  <a:pt x="20" y="144"/>
                  <a:pt x="20" y="145"/>
                </a:cubicBezTo>
                <a:cubicBezTo>
                  <a:pt x="20" y="145"/>
                  <a:pt x="21" y="145"/>
                  <a:pt x="21" y="145"/>
                </a:cubicBezTo>
                <a:close/>
                <a:moveTo>
                  <a:pt x="42" y="146"/>
                </a:moveTo>
                <a:cubicBezTo>
                  <a:pt x="42" y="146"/>
                  <a:pt x="43" y="145"/>
                  <a:pt x="43" y="145"/>
                </a:cubicBezTo>
                <a:cubicBezTo>
                  <a:pt x="43" y="144"/>
                  <a:pt x="42" y="143"/>
                  <a:pt x="42" y="143"/>
                </a:cubicBezTo>
                <a:cubicBezTo>
                  <a:pt x="41" y="143"/>
                  <a:pt x="40" y="144"/>
                  <a:pt x="40" y="145"/>
                </a:cubicBezTo>
                <a:cubicBezTo>
                  <a:pt x="40" y="145"/>
                  <a:pt x="41" y="146"/>
                  <a:pt x="42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5"/>
                </a:cubicBezTo>
                <a:cubicBezTo>
                  <a:pt x="64" y="143"/>
                  <a:pt x="63" y="142"/>
                  <a:pt x="62" y="142"/>
                </a:cubicBezTo>
                <a:cubicBezTo>
                  <a:pt x="61" y="142"/>
                  <a:pt x="60" y="143"/>
                  <a:pt x="60" y="145"/>
                </a:cubicBezTo>
                <a:cubicBezTo>
                  <a:pt x="60" y="146"/>
                  <a:pt x="61" y="147"/>
                  <a:pt x="62" y="147"/>
                </a:cubicBezTo>
                <a:close/>
                <a:moveTo>
                  <a:pt x="83" y="148"/>
                </a:moveTo>
                <a:cubicBezTo>
                  <a:pt x="85" y="148"/>
                  <a:pt x="86" y="146"/>
                  <a:pt x="86" y="145"/>
                </a:cubicBezTo>
                <a:cubicBezTo>
                  <a:pt x="86" y="143"/>
                  <a:pt x="85" y="141"/>
                  <a:pt x="83" y="141"/>
                </a:cubicBezTo>
                <a:cubicBezTo>
                  <a:pt x="81" y="141"/>
                  <a:pt x="79" y="143"/>
                  <a:pt x="79" y="145"/>
                </a:cubicBezTo>
                <a:cubicBezTo>
                  <a:pt x="79" y="146"/>
                  <a:pt x="81" y="148"/>
                  <a:pt x="83" y="148"/>
                </a:cubicBezTo>
                <a:close/>
                <a:moveTo>
                  <a:pt x="103" y="149"/>
                </a:moveTo>
                <a:cubicBezTo>
                  <a:pt x="106" y="149"/>
                  <a:pt x="108" y="147"/>
                  <a:pt x="108" y="145"/>
                </a:cubicBezTo>
                <a:cubicBezTo>
                  <a:pt x="108" y="142"/>
                  <a:pt x="106" y="140"/>
                  <a:pt x="103" y="140"/>
                </a:cubicBezTo>
                <a:cubicBezTo>
                  <a:pt x="101" y="140"/>
                  <a:pt x="99" y="142"/>
                  <a:pt x="99" y="145"/>
                </a:cubicBezTo>
                <a:cubicBezTo>
                  <a:pt x="99" y="147"/>
                  <a:pt x="101" y="149"/>
                  <a:pt x="103" y="149"/>
                </a:cubicBezTo>
                <a:close/>
                <a:moveTo>
                  <a:pt x="124" y="150"/>
                </a:moveTo>
                <a:cubicBezTo>
                  <a:pt x="127" y="150"/>
                  <a:pt x="130" y="148"/>
                  <a:pt x="130" y="145"/>
                </a:cubicBezTo>
                <a:cubicBezTo>
                  <a:pt x="130" y="141"/>
                  <a:pt x="127" y="139"/>
                  <a:pt x="124" y="139"/>
                </a:cubicBezTo>
                <a:cubicBezTo>
                  <a:pt x="121" y="139"/>
                  <a:pt x="118" y="141"/>
                  <a:pt x="118" y="145"/>
                </a:cubicBezTo>
                <a:cubicBezTo>
                  <a:pt x="118" y="148"/>
                  <a:pt x="121" y="150"/>
                  <a:pt x="124" y="150"/>
                </a:cubicBezTo>
                <a:close/>
                <a:moveTo>
                  <a:pt x="144" y="152"/>
                </a:moveTo>
                <a:cubicBezTo>
                  <a:pt x="148" y="152"/>
                  <a:pt x="152" y="149"/>
                  <a:pt x="152" y="145"/>
                </a:cubicBezTo>
                <a:cubicBezTo>
                  <a:pt x="152" y="141"/>
                  <a:pt x="148" y="137"/>
                  <a:pt x="144" y="137"/>
                </a:cubicBezTo>
                <a:cubicBezTo>
                  <a:pt x="140" y="137"/>
                  <a:pt x="137" y="141"/>
                  <a:pt x="137" y="145"/>
                </a:cubicBezTo>
                <a:cubicBezTo>
                  <a:pt x="137" y="149"/>
                  <a:pt x="140" y="152"/>
                  <a:pt x="144" y="152"/>
                </a:cubicBezTo>
                <a:close/>
                <a:moveTo>
                  <a:pt x="165" y="153"/>
                </a:moveTo>
                <a:cubicBezTo>
                  <a:pt x="170" y="153"/>
                  <a:pt x="174" y="149"/>
                  <a:pt x="174" y="145"/>
                </a:cubicBezTo>
                <a:cubicBezTo>
                  <a:pt x="174" y="140"/>
                  <a:pt x="170" y="136"/>
                  <a:pt x="165" y="136"/>
                </a:cubicBezTo>
                <a:cubicBezTo>
                  <a:pt x="160" y="136"/>
                  <a:pt x="156" y="140"/>
                  <a:pt x="156" y="145"/>
                </a:cubicBezTo>
                <a:cubicBezTo>
                  <a:pt x="156" y="149"/>
                  <a:pt x="160" y="153"/>
                  <a:pt x="165" y="153"/>
                </a:cubicBezTo>
                <a:close/>
                <a:moveTo>
                  <a:pt x="186" y="155"/>
                </a:moveTo>
                <a:cubicBezTo>
                  <a:pt x="191" y="155"/>
                  <a:pt x="196" y="150"/>
                  <a:pt x="196" y="145"/>
                </a:cubicBezTo>
                <a:cubicBezTo>
                  <a:pt x="196" y="139"/>
                  <a:pt x="191" y="134"/>
                  <a:pt x="186" y="134"/>
                </a:cubicBezTo>
                <a:cubicBezTo>
                  <a:pt x="180" y="134"/>
                  <a:pt x="175" y="139"/>
                  <a:pt x="175" y="145"/>
                </a:cubicBezTo>
                <a:cubicBezTo>
                  <a:pt x="175" y="150"/>
                  <a:pt x="180" y="155"/>
                  <a:pt x="186" y="155"/>
                </a:cubicBezTo>
                <a:close/>
                <a:moveTo>
                  <a:pt x="206" y="155"/>
                </a:moveTo>
                <a:cubicBezTo>
                  <a:pt x="212" y="155"/>
                  <a:pt x="217" y="150"/>
                  <a:pt x="217" y="145"/>
                </a:cubicBezTo>
                <a:cubicBezTo>
                  <a:pt x="217" y="139"/>
                  <a:pt x="212" y="134"/>
                  <a:pt x="206" y="134"/>
                </a:cubicBezTo>
                <a:cubicBezTo>
                  <a:pt x="200" y="134"/>
                  <a:pt x="196" y="139"/>
                  <a:pt x="196" y="145"/>
                </a:cubicBezTo>
                <a:cubicBezTo>
                  <a:pt x="196" y="150"/>
                  <a:pt x="200" y="155"/>
                  <a:pt x="206" y="155"/>
                </a:cubicBezTo>
                <a:close/>
                <a:moveTo>
                  <a:pt x="227" y="155"/>
                </a:moveTo>
                <a:cubicBezTo>
                  <a:pt x="233" y="155"/>
                  <a:pt x="237" y="150"/>
                  <a:pt x="237" y="145"/>
                </a:cubicBezTo>
                <a:cubicBezTo>
                  <a:pt x="237" y="139"/>
                  <a:pt x="233" y="134"/>
                  <a:pt x="227" y="134"/>
                </a:cubicBezTo>
                <a:cubicBezTo>
                  <a:pt x="221" y="134"/>
                  <a:pt x="216" y="139"/>
                  <a:pt x="216" y="145"/>
                </a:cubicBezTo>
                <a:cubicBezTo>
                  <a:pt x="216" y="150"/>
                  <a:pt x="221" y="155"/>
                  <a:pt x="227" y="155"/>
                </a:cubicBezTo>
                <a:close/>
                <a:moveTo>
                  <a:pt x="247" y="155"/>
                </a:moveTo>
                <a:cubicBezTo>
                  <a:pt x="253" y="155"/>
                  <a:pt x="258" y="150"/>
                  <a:pt x="258" y="145"/>
                </a:cubicBezTo>
                <a:cubicBezTo>
                  <a:pt x="258" y="139"/>
                  <a:pt x="253" y="134"/>
                  <a:pt x="247" y="134"/>
                </a:cubicBezTo>
                <a:cubicBezTo>
                  <a:pt x="241" y="134"/>
                  <a:pt x="237" y="139"/>
                  <a:pt x="237" y="145"/>
                </a:cubicBezTo>
                <a:cubicBezTo>
                  <a:pt x="237" y="150"/>
                  <a:pt x="241" y="155"/>
                  <a:pt x="247" y="155"/>
                </a:cubicBezTo>
                <a:close/>
                <a:moveTo>
                  <a:pt x="268" y="155"/>
                </a:moveTo>
                <a:cubicBezTo>
                  <a:pt x="274" y="155"/>
                  <a:pt x="279" y="150"/>
                  <a:pt x="279" y="145"/>
                </a:cubicBezTo>
                <a:cubicBezTo>
                  <a:pt x="279" y="139"/>
                  <a:pt x="274" y="134"/>
                  <a:pt x="268" y="134"/>
                </a:cubicBezTo>
                <a:cubicBezTo>
                  <a:pt x="262" y="134"/>
                  <a:pt x="257" y="139"/>
                  <a:pt x="257" y="145"/>
                </a:cubicBezTo>
                <a:cubicBezTo>
                  <a:pt x="257" y="150"/>
                  <a:pt x="262" y="155"/>
                  <a:pt x="268" y="155"/>
                </a:cubicBezTo>
                <a:close/>
                <a:moveTo>
                  <a:pt x="288" y="155"/>
                </a:moveTo>
                <a:cubicBezTo>
                  <a:pt x="294" y="155"/>
                  <a:pt x="299" y="150"/>
                  <a:pt x="299" y="145"/>
                </a:cubicBezTo>
                <a:cubicBezTo>
                  <a:pt x="299" y="139"/>
                  <a:pt x="294" y="134"/>
                  <a:pt x="288" y="134"/>
                </a:cubicBezTo>
                <a:cubicBezTo>
                  <a:pt x="283" y="134"/>
                  <a:pt x="278" y="139"/>
                  <a:pt x="278" y="145"/>
                </a:cubicBezTo>
                <a:cubicBezTo>
                  <a:pt x="278" y="150"/>
                  <a:pt x="283" y="155"/>
                  <a:pt x="288" y="155"/>
                </a:cubicBezTo>
                <a:close/>
                <a:moveTo>
                  <a:pt x="309" y="155"/>
                </a:moveTo>
                <a:cubicBezTo>
                  <a:pt x="315" y="155"/>
                  <a:pt x="319" y="150"/>
                  <a:pt x="319" y="145"/>
                </a:cubicBezTo>
                <a:cubicBezTo>
                  <a:pt x="319" y="139"/>
                  <a:pt x="315" y="134"/>
                  <a:pt x="309" y="134"/>
                </a:cubicBezTo>
                <a:cubicBezTo>
                  <a:pt x="303" y="134"/>
                  <a:pt x="299" y="139"/>
                  <a:pt x="299" y="145"/>
                </a:cubicBezTo>
                <a:cubicBezTo>
                  <a:pt x="299" y="150"/>
                  <a:pt x="303" y="155"/>
                  <a:pt x="309" y="155"/>
                </a:cubicBezTo>
                <a:close/>
                <a:moveTo>
                  <a:pt x="330" y="153"/>
                </a:moveTo>
                <a:cubicBezTo>
                  <a:pt x="334" y="153"/>
                  <a:pt x="338" y="149"/>
                  <a:pt x="338" y="145"/>
                </a:cubicBezTo>
                <a:cubicBezTo>
                  <a:pt x="338" y="140"/>
                  <a:pt x="334" y="136"/>
                  <a:pt x="330" y="136"/>
                </a:cubicBezTo>
                <a:cubicBezTo>
                  <a:pt x="325" y="136"/>
                  <a:pt x="321" y="140"/>
                  <a:pt x="321" y="145"/>
                </a:cubicBezTo>
                <a:cubicBezTo>
                  <a:pt x="321" y="149"/>
                  <a:pt x="325" y="153"/>
                  <a:pt x="330" y="153"/>
                </a:cubicBezTo>
                <a:close/>
                <a:moveTo>
                  <a:pt x="350" y="152"/>
                </a:moveTo>
                <a:cubicBezTo>
                  <a:pt x="354" y="152"/>
                  <a:pt x="357" y="149"/>
                  <a:pt x="357" y="145"/>
                </a:cubicBezTo>
                <a:cubicBezTo>
                  <a:pt x="357" y="141"/>
                  <a:pt x="354" y="137"/>
                  <a:pt x="350" y="137"/>
                </a:cubicBezTo>
                <a:cubicBezTo>
                  <a:pt x="346" y="137"/>
                  <a:pt x="343" y="141"/>
                  <a:pt x="343" y="145"/>
                </a:cubicBezTo>
                <a:cubicBezTo>
                  <a:pt x="343" y="149"/>
                  <a:pt x="346" y="152"/>
                  <a:pt x="350" y="152"/>
                </a:cubicBezTo>
                <a:close/>
                <a:moveTo>
                  <a:pt x="371" y="150"/>
                </a:moveTo>
                <a:cubicBezTo>
                  <a:pt x="374" y="150"/>
                  <a:pt x="377" y="148"/>
                  <a:pt x="377" y="145"/>
                </a:cubicBezTo>
                <a:cubicBezTo>
                  <a:pt x="377" y="141"/>
                  <a:pt x="374" y="139"/>
                  <a:pt x="371" y="139"/>
                </a:cubicBezTo>
                <a:cubicBezTo>
                  <a:pt x="368" y="139"/>
                  <a:pt x="365" y="141"/>
                  <a:pt x="365" y="145"/>
                </a:cubicBezTo>
                <a:cubicBezTo>
                  <a:pt x="365" y="148"/>
                  <a:pt x="368" y="150"/>
                  <a:pt x="371" y="150"/>
                </a:cubicBezTo>
                <a:close/>
                <a:moveTo>
                  <a:pt x="391" y="149"/>
                </a:moveTo>
                <a:cubicBezTo>
                  <a:pt x="394" y="149"/>
                  <a:pt x="396" y="147"/>
                  <a:pt x="396" y="145"/>
                </a:cubicBezTo>
                <a:cubicBezTo>
                  <a:pt x="396" y="142"/>
                  <a:pt x="394" y="140"/>
                  <a:pt x="391" y="140"/>
                </a:cubicBezTo>
                <a:cubicBezTo>
                  <a:pt x="389" y="140"/>
                  <a:pt x="387" y="142"/>
                  <a:pt x="387" y="145"/>
                </a:cubicBezTo>
                <a:cubicBezTo>
                  <a:pt x="387" y="147"/>
                  <a:pt x="389" y="149"/>
                  <a:pt x="391" y="149"/>
                </a:cubicBezTo>
                <a:close/>
                <a:moveTo>
                  <a:pt x="412" y="148"/>
                </a:moveTo>
                <a:cubicBezTo>
                  <a:pt x="414" y="148"/>
                  <a:pt x="415" y="146"/>
                  <a:pt x="415" y="145"/>
                </a:cubicBezTo>
                <a:cubicBezTo>
                  <a:pt x="415" y="143"/>
                  <a:pt x="414" y="141"/>
                  <a:pt x="412" y="141"/>
                </a:cubicBezTo>
                <a:cubicBezTo>
                  <a:pt x="410" y="141"/>
                  <a:pt x="409" y="143"/>
                  <a:pt x="409" y="145"/>
                </a:cubicBezTo>
                <a:cubicBezTo>
                  <a:pt x="409" y="146"/>
                  <a:pt x="410" y="148"/>
                  <a:pt x="412" y="148"/>
                </a:cubicBezTo>
                <a:close/>
                <a:moveTo>
                  <a:pt x="432" y="147"/>
                </a:moveTo>
                <a:cubicBezTo>
                  <a:pt x="434" y="147"/>
                  <a:pt x="435" y="146"/>
                  <a:pt x="435" y="145"/>
                </a:cubicBezTo>
                <a:cubicBezTo>
                  <a:pt x="435" y="143"/>
                  <a:pt x="434" y="142"/>
                  <a:pt x="432" y="142"/>
                </a:cubicBezTo>
                <a:cubicBezTo>
                  <a:pt x="431" y="142"/>
                  <a:pt x="430" y="143"/>
                  <a:pt x="430" y="145"/>
                </a:cubicBezTo>
                <a:cubicBezTo>
                  <a:pt x="430" y="146"/>
                  <a:pt x="431" y="147"/>
                  <a:pt x="432" y="147"/>
                </a:cubicBezTo>
                <a:close/>
                <a:moveTo>
                  <a:pt x="453" y="146"/>
                </a:moveTo>
                <a:cubicBezTo>
                  <a:pt x="454" y="146"/>
                  <a:pt x="454" y="145"/>
                  <a:pt x="454" y="145"/>
                </a:cubicBezTo>
                <a:cubicBezTo>
                  <a:pt x="454" y="144"/>
                  <a:pt x="454" y="143"/>
                  <a:pt x="453" y="143"/>
                </a:cubicBezTo>
                <a:cubicBezTo>
                  <a:pt x="452" y="143"/>
                  <a:pt x="452" y="144"/>
                  <a:pt x="452" y="145"/>
                </a:cubicBezTo>
                <a:cubicBezTo>
                  <a:pt x="452" y="145"/>
                  <a:pt x="452" y="146"/>
                  <a:pt x="453" y="146"/>
                </a:cubicBezTo>
                <a:close/>
                <a:moveTo>
                  <a:pt x="474" y="145"/>
                </a:moveTo>
                <a:cubicBezTo>
                  <a:pt x="474" y="145"/>
                  <a:pt x="474" y="145"/>
                  <a:pt x="474" y="145"/>
                </a:cubicBezTo>
                <a:cubicBezTo>
                  <a:pt x="474" y="144"/>
                  <a:pt x="474" y="144"/>
                  <a:pt x="474" y="144"/>
                </a:cubicBezTo>
                <a:cubicBezTo>
                  <a:pt x="473" y="144"/>
                  <a:pt x="473" y="144"/>
                  <a:pt x="473" y="145"/>
                </a:cubicBezTo>
                <a:cubicBezTo>
                  <a:pt x="473" y="145"/>
                  <a:pt x="473" y="145"/>
                  <a:pt x="474" y="145"/>
                </a:cubicBezTo>
                <a:close/>
                <a:moveTo>
                  <a:pt x="494" y="145"/>
                </a:moveTo>
                <a:cubicBezTo>
                  <a:pt x="494" y="145"/>
                  <a:pt x="494" y="145"/>
                  <a:pt x="494" y="145"/>
                </a:cubicBezTo>
                <a:cubicBezTo>
                  <a:pt x="494" y="144"/>
                  <a:pt x="494" y="144"/>
                  <a:pt x="494" y="144"/>
                </a:cubicBezTo>
                <a:cubicBezTo>
                  <a:pt x="494" y="144"/>
                  <a:pt x="494" y="144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lose/>
                <a:moveTo>
                  <a:pt x="11" y="165"/>
                </a:move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lose/>
                <a:moveTo>
                  <a:pt x="31" y="166"/>
                </a:moveTo>
                <a:cubicBezTo>
                  <a:pt x="32" y="166"/>
                  <a:pt x="32" y="166"/>
                  <a:pt x="32" y="165"/>
                </a:cubicBezTo>
                <a:cubicBezTo>
                  <a:pt x="32" y="165"/>
                  <a:pt x="32" y="164"/>
                  <a:pt x="31" y="164"/>
                </a:cubicBezTo>
                <a:cubicBezTo>
                  <a:pt x="31" y="164"/>
                  <a:pt x="31" y="165"/>
                  <a:pt x="31" y="165"/>
                </a:cubicBezTo>
                <a:cubicBezTo>
                  <a:pt x="31" y="166"/>
                  <a:pt x="31" y="166"/>
                  <a:pt x="31" y="166"/>
                </a:cubicBezTo>
                <a:close/>
                <a:moveTo>
                  <a:pt x="52" y="167"/>
                </a:moveTo>
                <a:cubicBezTo>
                  <a:pt x="53" y="167"/>
                  <a:pt x="53" y="166"/>
                  <a:pt x="53" y="165"/>
                </a:cubicBezTo>
                <a:cubicBezTo>
                  <a:pt x="53" y="164"/>
                  <a:pt x="53" y="164"/>
                  <a:pt x="52" y="164"/>
                </a:cubicBezTo>
                <a:cubicBezTo>
                  <a:pt x="51" y="164"/>
                  <a:pt x="50" y="164"/>
                  <a:pt x="50" y="165"/>
                </a:cubicBezTo>
                <a:cubicBezTo>
                  <a:pt x="50" y="166"/>
                  <a:pt x="51" y="167"/>
                  <a:pt x="52" y="167"/>
                </a:cubicBezTo>
                <a:close/>
                <a:moveTo>
                  <a:pt x="72" y="168"/>
                </a:moveTo>
                <a:cubicBezTo>
                  <a:pt x="74" y="168"/>
                  <a:pt x="75" y="166"/>
                  <a:pt x="75" y="165"/>
                </a:cubicBezTo>
                <a:cubicBezTo>
                  <a:pt x="75" y="164"/>
                  <a:pt x="74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8"/>
                  <a:pt x="72" y="168"/>
                </a:cubicBezTo>
                <a:close/>
                <a:moveTo>
                  <a:pt x="93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3"/>
                  <a:pt x="95" y="162"/>
                  <a:pt x="93" y="162"/>
                </a:cubicBezTo>
                <a:cubicBezTo>
                  <a:pt x="91" y="162"/>
                  <a:pt x="89" y="163"/>
                  <a:pt x="89" y="165"/>
                </a:cubicBezTo>
                <a:cubicBezTo>
                  <a:pt x="89" y="167"/>
                  <a:pt x="91" y="169"/>
                  <a:pt x="93" y="169"/>
                </a:cubicBezTo>
                <a:close/>
                <a:moveTo>
                  <a:pt x="114" y="170"/>
                </a:moveTo>
                <a:cubicBezTo>
                  <a:pt x="116" y="170"/>
                  <a:pt x="119" y="168"/>
                  <a:pt x="119" y="165"/>
                </a:cubicBezTo>
                <a:cubicBezTo>
                  <a:pt x="119" y="162"/>
                  <a:pt x="116" y="160"/>
                  <a:pt x="114" y="160"/>
                </a:cubicBezTo>
                <a:cubicBezTo>
                  <a:pt x="111" y="160"/>
                  <a:pt x="109" y="162"/>
                  <a:pt x="109" y="165"/>
                </a:cubicBezTo>
                <a:cubicBezTo>
                  <a:pt x="109" y="168"/>
                  <a:pt x="111" y="170"/>
                  <a:pt x="114" y="170"/>
                </a:cubicBezTo>
                <a:close/>
                <a:moveTo>
                  <a:pt x="134" y="172"/>
                </a:moveTo>
                <a:cubicBezTo>
                  <a:pt x="138" y="172"/>
                  <a:pt x="141" y="169"/>
                  <a:pt x="141" y="165"/>
                </a:cubicBezTo>
                <a:cubicBezTo>
                  <a:pt x="141" y="162"/>
                  <a:pt x="138" y="159"/>
                  <a:pt x="134" y="159"/>
                </a:cubicBezTo>
                <a:cubicBezTo>
                  <a:pt x="131" y="159"/>
                  <a:pt x="128" y="162"/>
                  <a:pt x="128" y="165"/>
                </a:cubicBezTo>
                <a:cubicBezTo>
                  <a:pt x="128" y="169"/>
                  <a:pt x="131" y="172"/>
                  <a:pt x="134" y="172"/>
                </a:cubicBezTo>
                <a:close/>
                <a:moveTo>
                  <a:pt x="155" y="173"/>
                </a:moveTo>
                <a:cubicBezTo>
                  <a:pt x="159" y="173"/>
                  <a:pt x="163" y="170"/>
                  <a:pt x="163" y="165"/>
                </a:cubicBezTo>
                <a:cubicBezTo>
                  <a:pt x="163" y="161"/>
                  <a:pt x="159" y="157"/>
                  <a:pt x="155" y="157"/>
                </a:cubicBezTo>
                <a:cubicBezTo>
                  <a:pt x="150" y="157"/>
                  <a:pt x="147" y="161"/>
                  <a:pt x="147" y="165"/>
                </a:cubicBezTo>
                <a:cubicBezTo>
                  <a:pt x="147" y="170"/>
                  <a:pt x="150" y="173"/>
                  <a:pt x="155" y="173"/>
                </a:cubicBezTo>
                <a:close/>
                <a:moveTo>
                  <a:pt x="175" y="175"/>
                </a:moveTo>
                <a:cubicBezTo>
                  <a:pt x="181" y="175"/>
                  <a:pt x="185" y="171"/>
                  <a:pt x="185" y="165"/>
                </a:cubicBezTo>
                <a:cubicBezTo>
                  <a:pt x="185" y="160"/>
                  <a:pt x="181" y="155"/>
                  <a:pt x="175" y="155"/>
                </a:cubicBezTo>
                <a:cubicBezTo>
                  <a:pt x="170" y="155"/>
                  <a:pt x="166" y="160"/>
                  <a:pt x="166" y="165"/>
                </a:cubicBezTo>
                <a:cubicBezTo>
                  <a:pt x="166" y="171"/>
                  <a:pt x="170" y="175"/>
                  <a:pt x="175" y="175"/>
                </a:cubicBezTo>
                <a:close/>
                <a:moveTo>
                  <a:pt x="196" y="176"/>
                </a:moveTo>
                <a:cubicBezTo>
                  <a:pt x="202" y="176"/>
                  <a:pt x="207" y="171"/>
                  <a:pt x="207" y="165"/>
                </a:cubicBezTo>
                <a:cubicBezTo>
                  <a:pt x="207" y="159"/>
                  <a:pt x="202" y="155"/>
                  <a:pt x="196" y="155"/>
                </a:cubicBezTo>
                <a:cubicBezTo>
                  <a:pt x="190" y="155"/>
                  <a:pt x="185" y="159"/>
                  <a:pt x="185" y="165"/>
                </a:cubicBezTo>
                <a:cubicBezTo>
                  <a:pt x="185" y="171"/>
                  <a:pt x="190" y="176"/>
                  <a:pt x="196" y="176"/>
                </a:cubicBezTo>
                <a:close/>
                <a:moveTo>
                  <a:pt x="216" y="176"/>
                </a:moveTo>
                <a:cubicBezTo>
                  <a:pt x="222" y="176"/>
                  <a:pt x="227" y="171"/>
                  <a:pt x="227" y="165"/>
                </a:cubicBezTo>
                <a:cubicBezTo>
                  <a:pt x="227" y="159"/>
                  <a:pt x="222" y="155"/>
                  <a:pt x="216" y="155"/>
                </a:cubicBezTo>
                <a:cubicBezTo>
                  <a:pt x="211" y="155"/>
                  <a:pt x="206" y="159"/>
                  <a:pt x="206" y="165"/>
                </a:cubicBezTo>
                <a:cubicBezTo>
                  <a:pt x="206" y="171"/>
                  <a:pt x="211" y="176"/>
                  <a:pt x="216" y="176"/>
                </a:cubicBezTo>
                <a:close/>
                <a:moveTo>
                  <a:pt x="237" y="176"/>
                </a:moveTo>
                <a:cubicBezTo>
                  <a:pt x="243" y="176"/>
                  <a:pt x="248" y="171"/>
                  <a:pt x="248" y="165"/>
                </a:cubicBezTo>
                <a:cubicBezTo>
                  <a:pt x="248" y="159"/>
                  <a:pt x="243" y="155"/>
                  <a:pt x="237" y="155"/>
                </a:cubicBezTo>
                <a:cubicBezTo>
                  <a:pt x="231" y="155"/>
                  <a:pt x="226" y="159"/>
                  <a:pt x="226" y="165"/>
                </a:cubicBezTo>
                <a:cubicBezTo>
                  <a:pt x="226" y="171"/>
                  <a:pt x="231" y="176"/>
                  <a:pt x="237" y="176"/>
                </a:cubicBezTo>
                <a:close/>
                <a:moveTo>
                  <a:pt x="258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5"/>
                  <a:pt x="258" y="155"/>
                </a:cubicBezTo>
                <a:cubicBezTo>
                  <a:pt x="252" y="155"/>
                  <a:pt x="247" y="159"/>
                  <a:pt x="247" y="165"/>
                </a:cubicBezTo>
                <a:cubicBezTo>
                  <a:pt x="247" y="171"/>
                  <a:pt x="252" y="176"/>
                  <a:pt x="258" y="176"/>
                </a:cubicBezTo>
                <a:close/>
                <a:moveTo>
                  <a:pt x="278" y="176"/>
                </a:moveTo>
                <a:cubicBezTo>
                  <a:pt x="284" y="176"/>
                  <a:pt x="289" y="171"/>
                  <a:pt x="289" y="165"/>
                </a:cubicBezTo>
                <a:cubicBezTo>
                  <a:pt x="289" y="159"/>
                  <a:pt x="284" y="155"/>
                  <a:pt x="278" y="155"/>
                </a:cubicBezTo>
                <a:cubicBezTo>
                  <a:pt x="272" y="155"/>
                  <a:pt x="268" y="159"/>
                  <a:pt x="268" y="165"/>
                </a:cubicBezTo>
                <a:cubicBezTo>
                  <a:pt x="268" y="171"/>
                  <a:pt x="272" y="176"/>
                  <a:pt x="278" y="176"/>
                </a:cubicBezTo>
                <a:close/>
                <a:moveTo>
                  <a:pt x="299" y="176"/>
                </a:moveTo>
                <a:cubicBezTo>
                  <a:pt x="305" y="176"/>
                  <a:pt x="309" y="171"/>
                  <a:pt x="309" y="165"/>
                </a:cubicBezTo>
                <a:cubicBezTo>
                  <a:pt x="309" y="159"/>
                  <a:pt x="305" y="155"/>
                  <a:pt x="299" y="155"/>
                </a:cubicBezTo>
                <a:cubicBezTo>
                  <a:pt x="293" y="155"/>
                  <a:pt x="288" y="159"/>
                  <a:pt x="288" y="165"/>
                </a:cubicBezTo>
                <a:cubicBezTo>
                  <a:pt x="288" y="171"/>
                  <a:pt x="293" y="176"/>
                  <a:pt x="299" y="176"/>
                </a:cubicBezTo>
                <a:close/>
                <a:moveTo>
                  <a:pt x="319" y="176"/>
                </a:moveTo>
                <a:cubicBezTo>
                  <a:pt x="325" y="176"/>
                  <a:pt x="330" y="171"/>
                  <a:pt x="330" y="165"/>
                </a:cubicBezTo>
                <a:cubicBezTo>
                  <a:pt x="330" y="159"/>
                  <a:pt x="325" y="155"/>
                  <a:pt x="319" y="155"/>
                </a:cubicBezTo>
                <a:cubicBezTo>
                  <a:pt x="313" y="155"/>
                  <a:pt x="309" y="159"/>
                  <a:pt x="309" y="165"/>
                </a:cubicBezTo>
                <a:cubicBezTo>
                  <a:pt x="309" y="171"/>
                  <a:pt x="313" y="176"/>
                  <a:pt x="319" y="176"/>
                </a:cubicBezTo>
                <a:close/>
                <a:moveTo>
                  <a:pt x="340" y="175"/>
                </a:moveTo>
                <a:cubicBezTo>
                  <a:pt x="345" y="175"/>
                  <a:pt x="350" y="171"/>
                  <a:pt x="350" y="165"/>
                </a:cubicBezTo>
                <a:cubicBezTo>
                  <a:pt x="350" y="160"/>
                  <a:pt x="345" y="155"/>
                  <a:pt x="340" y="155"/>
                </a:cubicBezTo>
                <a:cubicBezTo>
                  <a:pt x="334" y="155"/>
                  <a:pt x="330" y="160"/>
                  <a:pt x="330" y="165"/>
                </a:cubicBezTo>
                <a:cubicBezTo>
                  <a:pt x="330" y="171"/>
                  <a:pt x="334" y="175"/>
                  <a:pt x="340" y="175"/>
                </a:cubicBezTo>
                <a:close/>
                <a:moveTo>
                  <a:pt x="360" y="173"/>
                </a:moveTo>
                <a:cubicBezTo>
                  <a:pt x="365" y="173"/>
                  <a:pt x="369" y="170"/>
                  <a:pt x="369" y="165"/>
                </a:cubicBezTo>
                <a:cubicBezTo>
                  <a:pt x="369" y="161"/>
                  <a:pt x="365" y="157"/>
                  <a:pt x="360" y="157"/>
                </a:cubicBezTo>
                <a:cubicBezTo>
                  <a:pt x="356" y="157"/>
                  <a:pt x="352" y="161"/>
                  <a:pt x="352" y="165"/>
                </a:cubicBezTo>
                <a:cubicBezTo>
                  <a:pt x="352" y="170"/>
                  <a:pt x="356" y="173"/>
                  <a:pt x="360" y="173"/>
                </a:cubicBezTo>
                <a:close/>
                <a:moveTo>
                  <a:pt x="381" y="172"/>
                </a:moveTo>
                <a:cubicBezTo>
                  <a:pt x="385" y="172"/>
                  <a:pt x="387" y="169"/>
                  <a:pt x="387" y="165"/>
                </a:cubicBezTo>
                <a:cubicBezTo>
                  <a:pt x="387" y="162"/>
                  <a:pt x="385" y="159"/>
                  <a:pt x="381" y="159"/>
                </a:cubicBezTo>
                <a:cubicBezTo>
                  <a:pt x="378" y="159"/>
                  <a:pt x="375" y="162"/>
                  <a:pt x="375" y="165"/>
                </a:cubicBezTo>
                <a:cubicBezTo>
                  <a:pt x="375" y="169"/>
                  <a:pt x="378" y="172"/>
                  <a:pt x="381" y="172"/>
                </a:cubicBezTo>
                <a:close/>
                <a:moveTo>
                  <a:pt x="402" y="170"/>
                </a:moveTo>
                <a:cubicBezTo>
                  <a:pt x="404" y="170"/>
                  <a:pt x="407" y="168"/>
                  <a:pt x="407" y="165"/>
                </a:cubicBezTo>
                <a:cubicBezTo>
                  <a:pt x="407" y="162"/>
                  <a:pt x="404" y="160"/>
                  <a:pt x="402" y="160"/>
                </a:cubicBezTo>
                <a:cubicBezTo>
                  <a:pt x="399" y="160"/>
                  <a:pt x="397" y="162"/>
                  <a:pt x="397" y="165"/>
                </a:cubicBezTo>
                <a:cubicBezTo>
                  <a:pt x="397" y="168"/>
                  <a:pt x="399" y="170"/>
                  <a:pt x="402" y="170"/>
                </a:cubicBezTo>
                <a:close/>
                <a:moveTo>
                  <a:pt x="422" y="169"/>
                </a:moveTo>
                <a:cubicBezTo>
                  <a:pt x="424" y="169"/>
                  <a:pt x="426" y="167"/>
                  <a:pt x="426" y="165"/>
                </a:cubicBezTo>
                <a:cubicBezTo>
                  <a:pt x="426" y="163"/>
                  <a:pt x="424" y="162"/>
                  <a:pt x="422" y="162"/>
                </a:cubicBezTo>
                <a:cubicBezTo>
                  <a:pt x="420" y="162"/>
                  <a:pt x="419" y="163"/>
                  <a:pt x="419" y="165"/>
                </a:cubicBezTo>
                <a:cubicBezTo>
                  <a:pt x="419" y="167"/>
                  <a:pt x="420" y="169"/>
                  <a:pt x="422" y="169"/>
                </a:cubicBezTo>
                <a:close/>
                <a:moveTo>
                  <a:pt x="443" y="168"/>
                </a:moveTo>
                <a:cubicBezTo>
                  <a:pt x="444" y="168"/>
                  <a:pt x="445" y="166"/>
                  <a:pt x="445" y="165"/>
                </a:cubicBezTo>
                <a:cubicBezTo>
                  <a:pt x="445" y="164"/>
                  <a:pt x="444" y="163"/>
                  <a:pt x="443" y="163"/>
                </a:cubicBezTo>
                <a:cubicBezTo>
                  <a:pt x="441" y="163"/>
                  <a:pt x="440" y="164"/>
                  <a:pt x="440" y="165"/>
                </a:cubicBezTo>
                <a:cubicBezTo>
                  <a:pt x="440" y="166"/>
                  <a:pt x="441" y="168"/>
                  <a:pt x="443" y="168"/>
                </a:cubicBezTo>
                <a:close/>
                <a:moveTo>
                  <a:pt x="463" y="167"/>
                </a:moveTo>
                <a:cubicBezTo>
                  <a:pt x="464" y="167"/>
                  <a:pt x="465" y="166"/>
                  <a:pt x="465" y="165"/>
                </a:cubicBezTo>
                <a:cubicBezTo>
                  <a:pt x="465" y="164"/>
                  <a:pt x="464" y="164"/>
                  <a:pt x="463" y="164"/>
                </a:cubicBezTo>
                <a:cubicBezTo>
                  <a:pt x="462" y="164"/>
                  <a:pt x="462" y="164"/>
                  <a:pt x="462" y="165"/>
                </a:cubicBezTo>
                <a:cubicBezTo>
                  <a:pt x="462" y="166"/>
                  <a:pt x="462" y="167"/>
                  <a:pt x="463" y="167"/>
                </a:cubicBezTo>
                <a:close/>
                <a:moveTo>
                  <a:pt x="484" y="166"/>
                </a:moveTo>
                <a:cubicBezTo>
                  <a:pt x="484" y="166"/>
                  <a:pt x="485" y="166"/>
                  <a:pt x="485" y="165"/>
                </a:cubicBezTo>
                <a:cubicBezTo>
                  <a:pt x="485" y="165"/>
                  <a:pt x="484" y="164"/>
                  <a:pt x="484" y="164"/>
                </a:cubicBezTo>
                <a:cubicBezTo>
                  <a:pt x="483" y="164"/>
                  <a:pt x="483" y="165"/>
                  <a:pt x="483" y="165"/>
                </a:cubicBezTo>
                <a:cubicBezTo>
                  <a:pt x="483" y="166"/>
                  <a:pt x="483" y="166"/>
                  <a:pt x="484" y="166"/>
                </a:cubicBezTo>
                <a:close/>
                <a:moveTo>
                  <a:pt x="504" y="165"/>
                </a:moveTo>
                <a:cubicBezTo>
                  <a:pt x="505" y="165"/>
                  <a:pt x="505" y="165"/>
                  <a:pt x="505" y="165"/>
                </a:cubicBezTo>
                <a:cubicBezTo>
                  <a:pt x="505" y="165"/>
                  <a:pt x="505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lose/>
                <a:moveTo>
                  <a:pt x="0" y="186"/>
                </a:moveTo>
                <a:cubicBezTo>
                  <a:pt x="1" y="186"/>
                  <a:pt x="1" y="186"/>
                  <a:pt x="1" y="186"/>
                </a:cubicBezTo>
                <a:cubicBezTo>
                  <a:pt x="1" y="186"/>
                  <a:pt x="1" y="185"/>
                  <a:pt x="0" y="185"/>
                </a:cubicBezTo>
                <a:cubicBezTo>
                  <a:pt x="0" y="185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1" y="186"/>
                </a:moveTo>
                <a:cubicBezTo>
                  <a:pt x="21" y="186"/>
                  <a:pt x="22" y="186"/>
                  <a:pt x="22" y="186"/>
                </a:cubicBezTo>
                <a:cubicBezTo>
                  <a:pt x="22" y="185"/>
                  <a:pt x="21" y="185"/>
                  <a:pt x="21" y="185"/>
                </a:cubicBezTo>
                <a:cubicBezTo>
                  <a:pt x="21" y="185"/>
                  <a:pt x="20" y="185"/>
                  <a:pt x="20" y="186"/>
                </a:cubicBezTo>
                <a:cubicBezTo>
                  <a:pt x="20" y="186"/>
                  <a:pt x="21" y="186"/>
                  <a:pt x="21" y="186"/>
                </a:cubicBezTo>
                <a:close/>
                <a:moveTo>
                  <a:pt x="42" y="187"/>
                </a:moveTo>
                <a:cubicBezTo>
                  <a:pt x="42" y="187"/>
                  <a:pt x="43" y="187"/>
                  <a:pt x="43" y="186"/>
                </a:cubicBezTo>
                <a:cubicBezTo>
                  <a:pt x="43" y="185"/>
                  <a:pt x="42" y="184"/>
                  <a:pt x="42" y="184"/>
                </a:cubicBezTo>
                <a:cubicBezTo>
                  <a:pt x="41" y="184"/>
                  <a:pt x="40" y="185"/>
                  <a:pt x="40" y="186"/>
                </a:cubicBezTo>
                <a:cubicBezTo>
                  <a:pt x="40" y="187"/>
                  <a:pt x="41" y="187"/>
                  <a:pt x="42" y="187"/>
                </a:cubicBezTo>
                <a:close/>
                <a:moveTo>
                  <a:pt x="62" y="188"/>
                </a:moveTo>
                <a:cubicBezTo>
                  <a:pt x="64" y="188"/>
                  <a:pt x="65" y="187"/>
                  <a:pt x="65" y="186"/>
                </a:cubicBezTo>
                <a:cubicBezTo>
                  <a:pt x="65" y="184"/>
                  <a:pt x="64" y="183"/>
                  <a:pt x="62" y="183"/>
                </a:cubicBezTo>
                <a:cubicBezTo>
                  <a:pt x="61" y="183"/>
                  <a:pt x="60" y="184"/>
                  <a:pt x="60" y="186"/>
                </a:cubicBezTo>
                <a:cubicBezTo>
                  <a:pt x="60" y="187"/>
                  <a:pt x="61" y="188"/>
                  <a:pt x="62" y="188"/>
                </a:cubicBezTo>
                <a:close/>
                <a:moveTo>
                  <a:pt x="83" y="189"/>
                </a:moveTo>
                <a:cubicBezTo>
                  <a:pt x="85" y="189"/>
                  <a:pt x="86" y="188"/>
                  <a:pt x="86" y="186"/>
                </a:cubicBezTo>
                <a:cubicBezTo>
                  <a:pt x="86" y="184"/>
                  <a:pt x="85" y="182"/>
                  <a:pt x="83" y="182"/>
                </a:cubicBezTo>
                <a:cubicBezTo>
                  <a:pt x="81" y="182"/>
                  <a:pt x="79" y="184"/>
                  <a:pt x="79" y="186"/>
                </a:cubicBezTo>
                <a:cubicBezTo>
                  <a:pt x="79" y="188"/>
                  <a:pt x="81" y="189"/>
                  <a:pt x="83" y="189"/>
                </a:cubicBezTo>
                <a:close/>
                <a:moveTo>
                  <a:pt x="103" y="191"/>
                </a:moveTo>
                <a:cubicBezTo>
                  <a:pt x="106" y="191"/>
                  <a:pt x="108" y="188"/>
                  <a:pt x="108" y="186"/>
                </a:cubicBezTo>
                <a:cubicBezTo>
                  <a:pt x="108" y="183"/>
                  <a:pt x="106" y="181"/>
                  <a:pt x="103" y="181"/>
                </a:cubicBezTo>
                <a:cubicBezTo>
                  <a:pt x="101" y="181"/>
                  <a:pt x="98" y="183"/>
                  <a:pt x="98" y="186"/>
                </a:cubicBezTo>
                <a:cubicBezTo>
                  <a:pt x="98" y="188"/>
                  <a:pt x="101" y="191"/>
                  <a:pt x="103" y="191"/>
                </a:cubicBezTo>
                <a:close/>
                <a:moveTo>
                  <a:pt x="124" y="192"/>
                </a:moveTo>
                <a:cubicBezTo>
                  <a:pt x="128" y="192"/>
                  <a:pt x="130" y="189"/>
                  <a:pt x="130" y="186"/>
                </a:cubicBezTo>
                <a:cubicBezTo>
                  <a:pt x="130" y="182"/>
                  <a:pt x="128" y="179"/>
                  <a:pt x="124" y="179"/>
                </a:cubicBezTo>
                <a:cubicBezTo>
                  <a:pt x="120" y="179"/>
                  <a:pt x="117" y="182"/>
                  <a:pt x="117" y="186"/>
                </a:cubicBezTo>
                <a:cubicBezTo>
                  <a:pt x="117" y="189"/>
                  <a:pt x="120" y="192"/>
                  <a:pt x="124" y="192"/>
                </a:cubicBezTo>
                <a:close/>
                <a:moveTo>
                  <a:pt x="144" y="194"/>
                </a:moveTo>
                <a:cubicBezTo>
                  <a:pt x="149" y="194"/>
                  <a:pt x="153" y="190"/>
                  <a:pt x="153" y="186"/>
                </a:cubicBezTo>
                <a:cubicBezTo>
                  <a:pt x="153" y="181"/>
                  <a:pt x="149" y="177"/>
                  <a:pt x="144" y="177"/>
                </a:cubicBezTo>
                <a:cubicBezTo>
                  <a:pt x="140" y="177"/>
                  <a:pt x="136" y="181"/>
                  <a:pt x="136" y="186"/>
                </a:cubicBezTo>
                <a:cubicBezTo>
                  <a:pt x="136" y="190"/>
                  <a:pt x="140" y="194"/>
                  <a:pt x="144" y="194"/>
                </a:cubicBezTo>
                <a:close/>
                <a:moveTo>
                  <a:pt x="165" y="196"/>
                </a:moveTo>
                <a:cubicBezTo>
                  <a:pt x="171" y="196"/>
                  <a:pt x="175" y="191"/>
                  <a:pt x="175" y="186"/>
                </a:cubicBezTo>
                <a:cubicBezTo>
                  <a:pt x="175" y="180"/>
                  <a:pt x="171" y="176"/>
                  <a:pt x="165" y="176"/>
                </a:cubicBezTo>
                <a:cubicBezTo>
                  <a:pt x="159" y="176"/>
                  <a:pt x="155" y="180"/>
                  <a:pt x="155" y="186"/>
                </a:cubicBezTo>
                <a:cubicBezTo>
                  <a:pt x="155" y="191"/>
                  <a:pt x="159" y="196"/>
                  <a:pt x="165" y="196"/>
                </a:cubicBezTo>
                <a:close/>
                <a:moveTo>
                  <a:pt x="186" y="196"/>
                </a:moveTo>
                <a:cubicBezTo>
                  <a:pt x="191" y="196"/>
                  <a:pt x="196" y="192"/>
                  <a:pt x="196" y="186"/>
                </a:cubicBezTo>
                <a:cubicBezTo>
                  <a:pt x="196" y="180"/>
                  <a:pt x="191" y="175"/>
                  <a:pt x="186" y="175"/>
                </a:cubicBezTo>
                <a:cubicBezTo>
                  <a:pt x="180" y="175"/>
                  <a:pt x="175" y="180"/>
                  <a:pt x="175" y="186"/>
                </a:cubicBezTo>
                <a:cubicBezTo>
                  <a:pt x="175" y="192"/>
                  <a:pt x="180" y="196"/>
                  <a:pt x="186" y="196"/>
                </a:cubicBezTo>
                <a:close/>
                <a:moveTo>
                  <a:pt x="206" y="196"/>
                </a:moveTo>
                <a:cubicBezTo>
                  <a:pt x="212" y="196"/>
                  <a:pt x="217" y="192"/>
                  <a:pt x="217" y="186"/>
                </a:cubicBezTo>
                <a:cubicBezTo>
                  <a:pt x="217" y="180"/>
                  <a:pt x="212" y="175"/>
                  <a:pt x="206" y="175"/>
                </a:cubicBezTo>
                <a:cubicBezTo>
                  <a:pt x="200" y="175"/>
                  <a:pt x="196" y="180"/>
                  <a:pt x="196" y="186"/>
                </a:cubicBezTo>
                <a:cubicBezTo>
                  <a:pt x="196" y="192"/>
                  <a:pt x="200" y="196"/>
                  <a:pt x="206" y="196"/>
                </a:cubicBezTo>
                <a:close/>
                <a:moveTo>
                  <a:pt x="227" y="196"/>
                </a:moveTo>
                <a:cubicBezTo>
                  <a:pt x="233" y="196"/>
                  <a:pt x="237" y="192"/>
                  <a:pt x="237" y="186"/>
                </a:cubicBezTo>
                <a:cubicBezTo>
                  <a:pt x="237" y="180"/>
                  <a:pt x="233" y="175"/>
                  <a:pt x="227" y="175"/>
                </a:cubicBezTo>
                <a:cubicBezTo>
                  <a:pt x="221" y="175"/>
                  <a:pt x="216" y="180"/>
                  <a:pt x="216" y="186"/>
                </a:cubicBezTo>
                <a:cubicBezTo>
                  <a:pt x="216" y="192"/>
                  <a:pt x="221" y="196"/>
                  <a:pt x="227" y="196"/>
                </a:cubicBezTo>
                <a:close/>
                <a:moveTo>
                  <a:pt x="247" y="196"/>
                </a:moveTo>
                <a:cubicBezTo>
                  <a:pt x="253" y="196"/>
                  <a:pt x="258" y="192"/>
                  <a:pt x="258" y="186"/>
                </a:cubicBezTo>
                <a:cubicBezTo>
                  <a:pt x="258" y="180"/>
                  <a:pt x="253" y="175"/>
                  <a:pt x="247" y="175"/>
                </a:cubicBezTo>
                <a:cubicBezTo>
                  <a:pt x="241" y="175"/>
                  <a:pt x="237" y="180"/>
                  <a:pt x="237" y="186"/>
                </a:cubicBezTo>
                <a:cubicBezTo>
                  <a:pt x="237" y="192"/>
                  <a:pt x="241" y="196"/>
                  <a:pt x="247" y="196"/>
                </a:cubicBezTo>
                <a:close/>
                <a:moveTo>
                  <a:pt x="268" y="196"/>
                </a:moveTo>
                <a:cubicBezTo>
                  <a:pt x="274" y="196"/>
                  <a:pt x="279" y="192"/>
                  <a:pt x="279" y="186"/>
                </a:cubicBezTo>
                <a:cubicBezTo>
                  <a:pt x="279" y="180"/>
                  <a:pt x="274" y="175"/>
                  <a:pt x="268" y="175"/>
                </a:cubicBezTo>
                <a:cubicBezTo>
                  <a:pt x="262" y="175"/>
                  <a:pt x="257" y="180"/>
                  <a:pt x="257" y="186"/>
                </a:cubicBezTo>
                <a:cubicBezTo>
                  <a:pt x="257" y="192"/>
                  <a:pt x="262" y="196"/>
                  <a:pt x="268" y="196"/>
                </a:cubicBezTo>
                <a:close/>
                <a:moveTo>
                  <a:pt x="288" y="196"/>
                </a:moveTo>
                <a:cubicBezTo>
                  <a:pt x="294" y="196"/>
                  <a:pt x="299" y="192"/>
                  <a:pt x="299" y="186"/>
                </a:cubicBezTo>
                <a:cubicBezTo>
                  <a:pt x="299" y="180"/>
                  <a:pt x="294" y="175"/>
                  <a:pt x="288" y="175"/>
                </a:cubicBezTo>
                <a:cubicBezTo>
                  <a:pt x="283" y="175"/>
                  <a:pt x="278" y="180"/>
                  <a:pt x="278" y="186"/>
                </a:cubicBezTo>
                <a:cubicBezTo>
                  <a:pt x="278" y="192"/>
                  <a:pt x="283" y="196"/>
                  <a:pt x="288" y="196"/>
                </a:cubicBezTo>
                <a:close/>
                <a:moveTo>
                  <a:pt x="309" y="196"/>
                </a:moveTo>
                <a:cubicBezTo>
                  <a:pt x="315" y="196"/>
                  <a:pt x="320" y="192"/>
                  <a:pt x="320" y="186"/>
                </a:cubicBezTo>
                <a:cubicBezTo>
                  <a:pt x="320" y="180"/>
                  <a:pt x="315" y="175"/>
                  <a:pt x="309" y="175"/>
                </a:cubicBezTo>
                <a:cubicBezTo>
                  <a:pt x="303" y="175"/>
                  <a:pt x="298" y="180"/>
                  <a:pt x="298" y="186"/>
                </a:cubicBezTo>
                <a:cubicBezTo>
                  <a:pt x="298" y="192"/>
                  <a:pt x="303" y="196"/>
                  <a:pt x="309" y="196"/>
                </a:cubicBezTo>
                <a:close/>
                <a:moveTo>
                  <a:pt x="330" y="196"/>
                </a:moveTo>
                <a:cubicBezTo>
                  <a:pt x="335" y="196"/>
                  <a:pt x="340" y="191"/>
                  <a:pt x="340" y="186"/>
                </a:cubicBezTo>
                <a:cubicBezTo>
                  <a:pt x="340" y="180"/>
                  <a:pt x="335" y="176"/>
                  <a:pt x="330" y="176"/>
                </a:cubicBezTo>
                <a:cubicBezTo>
                  <a:pt x="324" y="176"/>
                  <a:pt x="320" y="180"/>
                  <a:pt x="320" y="186"/>
                </a:cubicBezTo>
                <a:cubicBezTo>
                  <a:pt x="320" y="191"/>
                  <a:pt x="324" y="196"/>
                  <a:pt x="330" y="196"/>
                </a:cubicBezTo>
                <a:close/>
                <a:moveTo>
                  <a:pt x="350" y="194"/>
                </a:moveTo>
                <a:cubicBezTo>
                  <a:pt x="355" y="194"/>
                  <a:pt x="358" y="190"/>
                  <a:pt x="358" y="186"/>
                </a:cubicBezTo>
                <a:cubicBezTo>
                  <a:pt x="358" y="181"/>
                  <a:pt x="355" y="177"/>
                  <a:pt x="350" y="177"/>
                </a:cubicBezTo>
                <a:cubicBezTo>
                  <a:pt x="346" y="177"/>
                  <a:pt x="342" y="181"/>
                  <a:pt x="342" y="186"/>
                </a:cubicBezTo>
                <a:cubicBezTo>
                  <a:pt x="342" y="190"/>
                  <a:pt x="346" y="194"/>
                  <a:pt x="350" y="194"/>
                </a:cubicBezTo>
                <a:close/>
                <a:moveTo>
                  <a:pt x="371" y="192"/>
                </a:moveTo>
                <a:cubicBezTo>
                  <a:pt x="374" y="192"/>
                  <a:pt x="377" y="189"/>
                  <a:pt x="377" y="186"/>
                </a:cubicBezTo>
                <a:cubicBezTo>
                  <a:pt x="377" y="182"/>
                  <a:pt x="374" y="179"/>
                  <a:pt x="371" y="179"/>
                </a:cubicBezTo>
                <a:cubicBezTo>
                  <a:pt x="367" y="179"/>
                  <a:pt x="364" y="182"/>
                  <a:pt x="364" y="186"/>
                </a:cubicBezTo>
                <a:cubicBezTo>
                  <a:pt x="364" y="189"/>
                  <a:pt x="367" y="192"/>
                  <a:pt x="371" y="192"/>
                </a:cubicBezTo>
                <a:close/>
                <a:moveTo>
                  <a:pt x="391" y="191"/>
                </a:moveTo>
                <a:cubicBezTo>
                  <a:pt x="394" y="191"/>
                  <a:pt x="396" y="188"/>
                  <a:pt x="396" y="186"/>
                </a:cubicBezTo>
                <a:cubicBezTo>
                  <a:pt x="396" y="183"/>
                  <a:pt x="394" y="181"/>
                  <a:pt x="391" y="181"/>
                </a:cubicBezTo>
                <a:cubicBezTo>
                  <a:pt x="389" y="181"/>
                  <a:pt x="386" y="183"/>
                  <a:pt x="386" y="186"/>
                </a:cubicBezTo>
                <a:cubicBezTo>
                  <a:pt x="386" y="188"/>
                  <a:pt x="389" y="191"/>
                  <a:pt x="391" y="191"/>
                </a:cubicBezTo>
                <a:close/>
                <a:moveTo>
                  <a:pt x="412" y="189"/>
                </a:moveTo>
                <a:cubicBezTo>
                  <a:pt x="414" y="189"/>
                  <a:pt x="416" y="188"/>
                  <a:pt x="416" y="186"/>
                </a:cubicBezTo>
                <a:cubicBezTo>
                  <a:pt x="416" y="184"/>
                  <a:pt x="414" y="182"/>
                  <a:pt x="412" y="182"/>
                </a:cubicBezTo>
                <a:cubicBezTo>
                  <a:pt x="410" y="182"/>
                  <a:pt x="408" y="184"/>
                  <a:pt x="408" y="186"/>
                </a:cubicBezTo>
                <a:cubicBezTo>
                  <a:pt x="408" y="188"/>
                  <a:pt x="410" y="189"/>
                  <a:pt x="412" y="189"/>
                </a:cubicBezTo>
                <a:close/>
                <a:moveTo>
                  <a:pt x="432" y="188"/>
                </a:moveTo>
                <a:cubicBezTo>
                  <a:pt x="434" y="188"/>
                  <a:pt x="435" y="187"/>
                  <a:pt x="435" y="186"/>
                </a:cubicBezTo>
                <a:cubicBezTo>
                  <a:pt x="435" y="184"/>
                  <a:pt x="434" y="183"/>
                  <a:pt x="432" y="183"/>
                </a:cubicBezTo>
                <a:cubicBezTo>
                  <a:pt x="431" y="183"/>
                  <a:pt x="430" y="184"/>
                  <a:pt x="430" y="186"/>
                </a:cubicBezTo>
                <a:cubicBezTo>
                  <a:pt x="430" y="187"/>
                  <a:pt x="431" y="188"/>
                  <a:pt x="432" y="188"/>
                </a:cubicBezTo>
                <a:close/>
                <a:moveTo>
                  <a:pt x="453" y="187"/>
                </a:moveTo>
                <a:cubicBezTo>
                  <a:pt x="454" y="187"/>
                  <a:pt x="455" y="187"/>
                  <a:pt x="455" y="186"/>
                </a:cubicBezTo>
                <a:cubicBezTo>
                  <a:pt x="455" y="185"/>
                  <a:pt x="454" y="184"/>
                  <a:pt x="453" y="184"/>
                </a:cubicBezTo>
                <a:cubicBezTo>
                  <a:pt x="452" y="184"/>
                  <a:pt x="451" y="185"/>
                  <a:pt x="451" y="186"/>
                </a:cubicBezTo>
                <a:cubicBezTo>
                  <a:pt x="451" y="187"/>
                  <a:pt x="452" y="187"/>
                  <a:pt x="453" y="187"/>
                </a:cubicBezTo>
                <a:close/>
                <a:moveTo>
                  <a:pt x="474" y="186"/>
                </a:moveTo>
                <a:cubicBezTo>
                  <a:pt x="474" y="186"/>
                  <a:pt x="474" y="186"/>
                  <a:pt x="474" y="186"/>
                </a:cubicBezTo>
                <a:cubicBezTo>
                  <a:pt x="474" y="185"/>
                  <a:pt x="474" y="185"/>
                  <a:pt x="474" y="185"/>
                </a:cubicBezTo>
                <a:cubicBezTo>
                  <a:pt x="473" y="185"/>
                  <a:pt x="473" y="185"/>
                  <a:pt x="473" y="186"/>
                </a:cubicBezTo>
                <a:cubicBezTo>
                  <a:pt x="473" y="186"/>
                  <a:pt x="473" y="186"/>
                  <a:pt x="474" y="186"/>
                </a:cubicBezTo>
                <a:close/>
                <a:moveTo>
                  <a:pt x="494" y="186"/>
                </a:moveTo>
                <a:cubicBezTo>
                  <a:pt x="494" y="186"/>
                  <a:pt x="494" y="186"/>
                  <a:pt x="494" y="186"/>
                </a:cubicBezTo>
                <a:cubicBezTo>
                  <a:pt x="494" y="186"/>
                  <a:pt x="494" y="185"/>
                  <a:pt x="494" y="185"/>
                </a:cubicBezTo>
                <a:cubicBezTo>
                  <a:pt x="494" y="185"/>
                  <a:pt x="494" y="186"/>
                  <a:pt x="494" y="186"/>
                </a:cubicBezTo>
                <a:cubicBezTo>
                  <a:pt x="494" y="186"/>
                  <a:pt x="494" y="186"/>
                  <a:pt x="494" y="186"/>
                </a:cubicBezTo>
                <a:close/>
                <a:moveTo>
                  <a:pt x="11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lose/>
                <a:moveTo>
                  <a:pt x="31" y="207"/>
                </a:moveTo>
                <a:cubicBezTo>
                  <a:pt x="32" y="207"/>
                  <a:pt x="32" y="207"/>
                  <a:pt x="32" y="206"/>
                </a:cubicBezTo>
                <a:cubicBezTo>
                  <a:pt x="32" y="206"/>
                  <a:pt x="32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7"/>
                  <a:pt x="31" y="207"/>
                  <a:pt x="31" y="207"/>
                </a:cubicBezTo>
                <a:close/>
                <a:moveTo>
                  <a:pt x="52" y="208"/>
                </a:moveTo>
                <a:cubicBezTo>
                  <a:pt x="53" y="208"/>
                  <a:pt x="53" y="207"/>
                  <a:pt x="53" y="206"/>
                </a:cubicBezTo>
                <a:cubicBezTo>
                  <a:pt x="53" y="205"/>
                  <a:pt x="53" y="205"/>
                  <a:pt x="52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8"/>
                  <a:pt x="52" y="208"/>
                </a:cubicBezTo>
                <a:close/>
                <a:moveTo>
                  <a:pt x="72" y="209"/>
                </a:moveTo>
                <a:cubicBezTo>
                  <a:pt x="74" y="209"/>
                  <a:pt x="75" y="208"/>
                  <a:pt x="75" y="206"/>
                </a:cubicBezTo>
                <a:cubicBezTo>
                  <a:pt x="75" y="205"/>
                  <a:pt x="74" y="204"/>
                  <a:pt x="72" y="204"/>
                </a:cubicBez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9"/>
                  <a:pt x="72" y="209"/>
                </a:cubicBezTo>
                <a:close/>
                <a:moveTo>
                  <a:pt x="93" y="210"/>
                </a:moveTo>
                <a:cubicBezTo>
                  <a:pt x="95" y="210"/>
                  <a:pt x="97" y="208"/>
                  <a:pt x="97" y="206"/>
                </a:cubicBezTo>
                <a:cubicBezTo>
                  <a:pt x="97" y="204"/>
                  <a:pt x="95" y="203"/>
                  <a:pt x="93" y="203"/>
                </a:cubicBezTo>
                <a:cubicBezTo>
                  <a:pt x="91" y="203"/>
                  <a:pt x="89" y="204"/>
                  <a:pt x="89" y="206"/>
                </a:cubicBezTo>
                <a:cubicBezTo>
                  <a:pt x="89" y="208"/>
                  <a:pt x="91" y="210"/>
                  <a:pt x="93" y="210"/>
                </a:cubicBezTo>
                <a:close/>
                <a:moveTo>
                  <a:pt x="114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4"/>
                  <a:pt x="116" y="201"/>
                  <a:pt x="114" y="201"/>
                </a:cubicBezTo>
                <a:cubicBezTo>
                  <a:pt x="111" y="201"/>
                  <a:pt x="109" y="204"/>
                  <a:pt x="109" y="206"/>
                </a:cubicBezTo>
                <a:cubicBezTo>
                  <a:pt x="109" y="209"/>
                  <a:pt x="111" y="211"/>
                  <a:pt x="114" y="211"/>
                </a:cubicBezTo>
                <a:close/>
                <a:moveTo>
                  <a:pt x="134" y="213"/>
                </a:moveTo>
                <a:cubicBezTo>
                  <a:pt x="138" y="213"/>
                  <a:pt x="140" y="210"/>
                  <a:pt x="140" y="206"/>
                </a:cubicBezTo>
                <a:cubicBezTo>
                  <a:pt x="140" y="203"/>
                  <a:pt x="138" y="200"/>
                  <a:pt x="134" y="200"/>
                </a:cubicBezTo>
                <a:cubicBezTo>
                  <a:pt x="131" y="200"/>
                  <a:pt x="128" y="203"/>
                  <a:pt x="128" y="206"/>
                </a:cubicBezTo>
                <a:cubicBezTo>
                  <a:pt x="128" y="210"/>
                  <a:pt x="131" y="213"/>
                  <a:pt x="134" y="213"/>
                </a:cubicBezTo>
                <a:close/>
                <a:moveTo>
                  <a:pt x="155" y="214"/>
                </a:moveTo>
                <a:cubicBezTo>
                  <a:pt x="159" y="214"/>
                  <a:pt x="163" y="211"/>
                  <a:pt x="163" y="206"/>
                </a:cubicBezTo>
                <a:cubicBezTo>
                  <a:pt x="163" y="202"/>
                  <a:pt x="159" y="198"/>
                  <a:pt x="155" y="198"/>
                </a:cubicBezTo>
                <a:cubicBezTo>
                  <a:pt x="150" y="198"/>
                  <a:pt x="147" y="202"/>
                  <a:pt x="147" y="206"/>
                </a:cubicBezTo>
                <a:cubicBezTo>
                  <a:pt x="147" y="211"/>
                  <a:pt x="150" y="214"/>
                  <a:pt x="155" y="214"/>
                </a:cubicBezTo>
                <a:close/>
                <a:moveTo>
                  <a:pt x="175" y="216"/>
                </a:moveTo>
                <a:cubicBezTo>
                  <a:pt x="181" y="216"/>
                  <a:pt x="185" y="212"/>
                  <a:pt x="185" y="206"/>
                </a:cubicBezTo>
                <a:cubicBezTo>
                  <a:pt x="185" y="201"/>
                  <a:pt x="181" y="197"/>
                  <a:pt x="175" y="197"/>
                </a:cubicBezTo>
                <a:cubicBezTo>
                  <a:pt x="170" y="197"/>
                  <a:pt x="166" y="201"/>
                  <a:pt x="166" y="206"/>
                </a:cubicBezTo>
                <a:cubicBezTo>
                  <a:pt x="166" y="212"/>
                  <a:pt x="170" y="216"/>
                  <a:pt x="175" y="216"/>
                </a:cubicBezTo>
                <a:close/>
                <a:moveTo>
                  <a:pt x="196" y="217"/>
                </a:moveTo>
                <a:cubicBezTo>
                  <a:pt x="202" y="217"/>
                  <a:pt x="207" y="212"/>
                  <a:pt x="207" y="206"/>
                </a:cubicBezTo>
                <a:cubicBezTo>
                  <a:pt x="207" y="200"/>
                  <a:pt x="202" y="196"/>
                  <a:pt x="196" y="196"/>
                </a:cubicBezTo>
                <a:cubicBezTo>
                  <a:pt x="190" y="196"/>
                  <a:pt x="185" y="200"/>
                  <a:pt x="185" y="206"/>
                </a:cubicBezTo>
                <a:cubicBezTo>
                  <a:pt x="185" y="212"/>
                  <a:pt x="190" y="217"/>
                  <a:pt x="196" y="217"/>
                </a:cubicBezTo>
                <a:close/>
                <a:moveTo>
                  <a:pt x="216" y="217"/>
                </a:moveTo>
                <a:cubicBezTo>
                  <a:pt x="222" y="217"/>
                  <a:pt x="227" y="212"/>
                  <a:pt x="227" y="206"/>
                </a:cubicBezTo>
                <a:cubicBezTo>
                  <a:pt x="227" y="200"/>
                  <a:pt x="222" y="196"/>
                  <a:pt x="216" y="196"/>
                </a:cubicBezTo>
                <a:cubicBezTo>
                  <a:pt x="211" y="196"/>
                  <a:pt x="206" y="200"/>
                  <a:pt x="206" y="206"/>
                </a:cubicBezTo>
                <a:cubicBezTo>
                  <a:pt x="206" y="212"/>
                  <a:pt x="211" y="217"/>
                  <a:pt x="216" y="217"/>
                </a:cubicBezTo>
                <a:close/>
                <a:moveTo>
                  <a:pt x="237" y="217"/>
                </a:moveTo>
                <a:cubicBezTo>
                  <a:pt x="243" y="217"/>
                  <a:pt x="248" y="212"/>
                  <a:pt x="248" y="206"/>
                </a:cubicBezTo>
                <a:cubicBezTo>
                  <a:pt x="248" y="200"/>
                  <a:pt x="243" y="196"/>
                  <a:pt x="237" y="196"/>
                </a:cubicBezTo>
                <a:cubicBezTo>
                  <a:pt x="231" y="196"/>
                  <a:pt x="226" y="200"/>
                  <a:pt x="226" y="206"/>
                </a:cubicBezTo>
                <a:cubicBezTo>
                  <a:pt x="226" y="212"/>
                  <a:pt x="231" y="217"/>
                  <a:pt x="237" y="217"/>
                </a:cubicBezTo>
                <a:close/>
                <a:moveTo>
                  <a:pt x="258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6"/>
                  <a:pt x="258" y="196"/>
                </a:cubicBezTo>
                <a:cubicBezTo>
                  <a:pt x="252" y="196"/>
                  <a:pt x="247" y="200"/>
                  <a:pt x="247" y="206"/>
                </a:cubicBezTo>
                <a:cubicBezTo>
                  <a:pt x="247" y="212"/>
                  <a:pt x="252" y="217"/>
                  <a:pt x="258" y="217"/>
                </a:cubicBezTo>
                <a:close/>
                <a:moveTo>
                  <a:pt x="278" y="217"/>
                </a:moveTo>
                <a:cubicBezTo>
                  <a:pt x="284" y="217"/>
                  <a:pt x="289" y="212"/>
                  <a:pt x="289" y="206"/>
                </a:cubicBezTo>
                <a:cubicBezTo>
                  <a:pt x="289" y="200"/>
                  <a:pt x="284" y="196"/>
                  <a:pt x="278" y="196"/>
                </a:cubicBezTo>
                <a:cubicBezTo>
                  <a:pt x="272" y="196"/>
                  <a:pt x="268" y="200"/>
                  <a:pt x="268" y="206"/>
                </a:cubicBezTo>
                <a:cubicBezTo>
                  <a:pt x="268" y="212"/>
                  <a:pt x="272" y="217"/>
                  <a:pt x="278" y="217"/>
                </a:cubicBezTo>
                <a:close/>
                <a:moveTo>
                  <a:pt x="299" y="217"/>
                </a:moveTo>
                <a:cubicBezTo>
                  <a:pt x="305" y="217"/>
                  <a:pt x="309" y="212"/>
                  <a:pt x="309" y="206"/>
                </a:cubicBezTo>
                <a:cubicBezTo>
                  <a:pt x="309" y="200"/>
                  <a:pt x="305" y="196"/>
                  <a:pt x="299" y="196"/>
                </a:cubicBezTo>
                <a:cubicBezTo>
                  <a:pt x="293" y="196"/>
                  <a:pt x="288" y="200"/>
                  <a:pt x="288" y="206"/>
                </a:cubicBezTo>
                <a:cubicBezTo>
                  <a:pt x="288" y="212"/>
                  <a:pt x="293" y="217"/>
                  <a:pt x="299" y="217"/>
                </a:cubicBezTo>
                <a:close/>
                <a:moveTo>
                  <a:pt x="319" y="217"/>
                </a:moveTo>
                <a:cubicBezTo>
                  <a:pt x="325" y="217"/>
                  <a:pt x="330" y="212"/>
                  <a:pt x="330" y="206"/>
                </a:cubicBezTo>
                <a:cubicBezTo>
                  <a:pt x="330" y="200"/>
                  <a:pt x="325" y="196"/>
                  <a:pt x="319" y="196"/>
                </a:cubicBezTo>
                <a:cubicBezTo>
                  <a:pt x="313" y="196"/>
                  <a:pt x="309" y="200"/>
                  <a:pt x="309" y="206"/>
                </a:cubicBezTo>
                <a:cubicBezTo>
                  <a:pt x="309" y="212"/>
                  <a:pt x="313" y="217"/>
                  <a:pt x="319" y="217"/>
                </a:cubicBezTo>
                <a:close/>
                <a:moveTo>
                  <a:pt x="340" y="216"/>
                </a:moveTo>
                <a:cubicBezTo>
                  <a:pt x="345" y="216"/>
                  <a:pt x="350" y="212"/>
                  <a:pt x="350" y="206"/>
                </a:cubicBezTo>
                <a:cubicBezTo>
                  <a:pt x="350" y="201"/>
                  <a:pt x="345" y="197"/>
                  <a:pt x="340" y="197"/>
                </a:cubicBezTo>
                <a:cubicBezTo>
                  <a:pt x="335" y="197"/>
                  <a:pt x="330" y="201"/>
                  <a:pt x="330" y="206"/>
                </a:cubicBezTo>
                <a:cubicBezTo>
                  <a:pt x="330" y="212"/>
                  <a:pt x="335" y="216"/>
                  <a:pt x="340" y="216"/>
                </a:cubicBezTo>
                <a:close/>
                <a:moveTo>
                  <a:pt x="360" y="214"/>
                </a:moveTo>
                <a:cubicBezTo>
                  <a:pt x="365" y="214"/>
                  <a:pt x="368" y="211"/>
                  <a:pt x="368" y="206"/>
                </a:cubicBezTo>
                <a:cubicBezTo>
                  <a:pt x="368" y="202"/>
                  <a:pt x="365" y="198"/>
                  <a:pt x="360" y="198"/>
                </a:cubicBezTo>
                <a:cubicBezTo>
                  <a:pt x="356" y="198"/>
                  <a:pt x="353" y="202"/>
                  <a:pt x="353" y="206"/>
                </a:cubicBezTo>
                <a:cubicBezTo>
                  <a:pt x="353" y="211"/>
                  <a:pt x="356" y="214"/>
                  <a:pt x="360" y="214"/>
                </a:cubicBezTo>
                <a:close/>
                <a:moveTo>
                  <a:pt x="381" y="213"/>
                </a:moveTo>
                <a:cubicBezTo>
                  <a:pt x="384" y="213"/>
                  <a:pt x="387" y="210"/>
                  <a:pt x="387" y="206"/>
                </a:cubicBezTo>
                <a:cubicBezTo>
                  <a:pt x="387" y="203"/>
                  <a:pt x="384" y="200"/>
                  <a:pt x="381" y="200"/>
                </a:cubicBezTo>
                <a:cubicBezTo>
                  <a:pt x="378" y="200"/>
                  <a:pt x="375" y="203"/>
                  <a:pt x="375" y="206"/>
                </a:cubicBezTo>
                <a:cubicBezTo>
                  <a:pt x="375" y="210"/>
                  <a:pt x="378" y="213"/>
                  <a:pt x="381" y="213"/>
                </a:cubicBezTo>
                <a:close/>
                <a:moveTo>
                  <a:pt x="402" y="211"/>
                </a:moveTo>
                <a:cubicBezTo>
                  <a:pt x="404" y="211"/>
                  <a:pt x="406" y="209"/>
                  <a:pt x="406" y="206"/>
                </a:cubicBezTo>
                <a:cubicBezTo>
                  <a:pt x="406" y="204"/>
                  <a:pt x="404" y="201"/>
                  <a:pt x="402" y="201"/>
                </a:cubicBezTo>
                <a:cubicBezTo>
                  <a:pt x="399" y="201"/>
                  <a:pt x="397" y="204"/>
                  <a:pt x="397" y="206"/>
                </a:cubicBezTo>
                <a:cubicBezTo>
                  <a:pt x="397" y="209"/>
                  <a:pt x="399" y="211"/>
                  <a:pt x="402" y="211"/>
                </a:cubicBezTo>
                <a:close/>
                <a:moveTo>
                  <a:pt x="422" y="210"/>
                </a:moveTo>
                <a:cubicBezTo>
                  <a:pt x="424" y="210"/>
                  <a:pt x="426" y="208"/>
                  <a:pt x="426" y="206"/>
                </a:cubicBezTo>
                <a:cubicBezTo>
                  <a:pt x="426" y="204"/>
                  <a:pt x="424" y="203"/>
                  <a:pt x="422" y="203"/>
                </a:cubicBezTo>
                <a:cubicBezTo>
                  <a:pt x="420" y="203"/>
                  <a:pt x="419" y="204"/>
                  <a:pt x="419" y="206"/>
                </a:cubicBezTo>
                <a:cubicBezTo>
                  <a:pt x="419" y="208"/>
                  <a:pt x="420" y="210"/>
                  <a:pt x="422" y="210"/>
                </a:cubicBezTo>
                <a:close/>
                <a:moveTo>
                  <a:pt x="443" y="209"/>
                </a:moveTo>
                <a:cubicBezTo>
                  <a:pt x="444" y="209"/>
                  <a:pt x="445" y="208"/>
                  <a:pt x="445" y="206"/>
                </a:cubicBezTo>
                <a:cubicBezTo>
                  <a:pt x="445" y="205"/>
                  <a:pt x="444" y="204"/>
                  <a:pt x="443" y="204"/>
                </a:cubicBezTo>
                <a:cubicBezTo>
                  <a:pt x="441" y="204"/>
                  <a:pt x="440" y="205"/>
                  <a:pt x="440" y="206"/>
                </a:cubicBezTo>
                <a:cubicBezTo>
                  <a:pt x="440" y="208"/>
                  <a:pt x="441" y="209"/>
                  <a:pt x="443" y="209"/>
                </a:cubicBezTo>
                <a:close/>
                <a:moveTo>
                  <a:pt x="463" y="208"/>
                </a:moveTo>
                <a:cubicBezTo>
                  <a:pt x="464" y="208"/>
                  <a:pt x="465" y="207"/>
                  <a:pt x="465" y="206"/>
                </a:cubicBezTo>
                <a:cubicBezTo>
                  <a:pt x="465" y="205"/>
                  <a:pt x="464" y="205"/>
                  <a:pt x="463" y="205"/>
                </a:cubicBezTo>
                <a:cubicBezTo>
                  <a:pt x="462" y="205"/>
                  <a:pt x="462" y="205"/>
                  <a:pt x="462" y="206"/>
                </a:cubicBezTo>
                <a:cubicBezTo>
                  <a:pt x="462" y="207"/>
                  <a:pt x="462" y="208"/>
                  <a:pt x="463" y="208"/>
                </a:cubicBezTo>
                <a:close/>
                <a:moveTo>
                  <a:pt x="484" y="207"/>
                </a:moveTo>
                <a:cubicBezTo>
                  <a:pt x="484" y="207"/>
                  <a:pt x="485" y="207"/>
                  <a:pt x="485" y="206"/>
                </a:cubicBezTo>
                <a:cubicBezTo>
                  <a:pt x="485" y="206"/>
                  <a:pt x="484" y="206"/>
                  <a:pt x="484" y="206"/>
                </a:cubicBezTo>
                <a:cubicBezTo>
                  <a:pt x="484" y="206"/>
                  <a:pt x="483" y="206"/>
                  <a:pt x="483" y="206"/>
                </a:cubicBezTo>
                <a:cubicBezTo>
                  <a:pt x="483" y="207"/>
                  <a:pt x="484" y="207"/>
                  <a:pt x="484" y="207"/>
                </a:cubicBezTo>
                <a:close/>
                <a:moveTo>
                  <a:pt x="504" y="206"/>
                </a:moveTo>
                <a:cubicBezTo>
                  <a:pt x="505" y="206"/>
                  <a:pt x="505" y="206"/>
                  <a:pt x="505" y="206"/>
                </a:cubicBezTo>
                <a:cubicBezTo>
                  <a:pt x="505" y="206"/>
                  <a:pt x="505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lose/>
                <a:moveTo>
                  <a:pt x="0" y="227"/>
                </a:moveTo>
                <a:cubicBezTo>
                  <a:pt x="1" y="227"/>
                  <a:pt x="1" y="227"/>
                  <a:pt x="1" y="227"/>
                </a:cubicBezTo>
                <a:cubicBezTo>
                  <a:pt x="1" y="227"/>
                  <a:pt x="1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1" y="227"/>
                </a:moveTo>
                <a:cubicBezTo>
                  <a:pt x="21" y="227"/>
                  <a:pt x="22" y="227"/>
                  <a:pt x="22" y="227"/>
                </a:cubicBezTo>
                <a:cubicBezTo>
                  <a:pt x="22" y="227"/>
                  <a:pt x="21" y="226"/>
                  <a:pt x="21" y="226"/>
                </a:cubicBezTo>
                <a:cubicBezTo>
                  <a:pt x="21" y="226"/>
                  <a:pt x="20" y="227"/>
                  <a:pt x="20" y="227"/>
                </a:cubicBezTo>
                <a:cubicBezTo>
                  <a:pt x="20" y="227"/>
                  <a:pt x="21" y="227"/>
                  <a:pt x="21" y="227"/>
                </a:cubicBezTo>
                <a:close/>
                <a:moveTo>
                  <a:pt x="42" y="228"/>
                </a:moveTo>
                <a:cubicBezTo>
                  <a:pt x="42" y="228"/>
                  <a:pt x="43" y="228"/>
                  <a:pt x="43" y="227"/>
                </a:cubicBezTo>
                <a:cubicBezTo>
                  <a:pt x="43" y="226"/>
                  <a:pt x="42" y="226"/>
                  <a:pt x="42" y="226"/>
                </a:cubicBezTo>
                <a:cubicBezTo>
                  <a:pt x="41" y="226"/>
                  <a:pt x="40" y="226"/>
                  <a:pt x="40" y="227"/>
                </a:cubicBezTo>
                <a:cubicBezTo>
                  <a:pt x="40" y="228"/>
                  <a:pt x="41" y="228"/>
                  <a:pt x="42" y="228"/>
                </a:cubicBezTo>
                <a:close/>
                <a:moveTo>
                  <a:pt x="62" y="229"/>
                </a:move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9"/>
                  <a:pt x="62" y="229"/>
                </a:cubicBezTo>
                <a:close/>
                <a:moveTo>
                  <a:pt x="83" y="230"/>
                </a:moveTo>
                <a:cubicBezTo>
                  <a:pt x="84" y="230"/>
                  <a:pt x="86" y="229"/>
                  <a:pt x="86" y="227"/>
                </a:cubicBezTo>
                <a:cubicBezTo>
                  <a:pt x="86" y="225"/>
                  <a:pt x="84" y="224"/>
                  <a:pt x="83" y="224"/>
                </a:cubicBezTo>
                <a:cubicBezTo>
                  <a:pt x="81" y="224"/>
                  <a:pt x="80" y="225"/>
                  <a:pt x="80" y="227"/>
                </a:cubicBezTo>
                <a:cubicBezTo>
                  <a:pt x="80" y="229"/>
                  <a:pt x="81" y="230"/>
                  <a:pt x="83" y="230"/>
                </a:cubicBezTo>
                <a:close/>
                <a:moveTo>
                  <a:pt x="103" y="231"/>
                </a:moveTo>
                <a:cubicBezTo>
                  <a:pt x="106" y="231"/>
                  <a:pt x="108" y="229"/>
                  <a:pt x="108" y="227"/>
                </a:cubicBezTo>
                <a:cubicBezTo>
                  <a:pt x="108" y="224"/>
                  <a:pt x="106" y="222"/>
                  <a:pt x="103" y="222"/>
                </a:cubicBezTo>
                <a:cubicBezTo>
                  <a:pt x="101" y="222"/>
                  <a:pt x="99" y="224"/>
                  <a:pt x="99" y="227"/>
                </a:cubicBezTo>
                <a:cubicBezTo>
                  <a:pt x="99" y="229"/>
                  <a:pt x="101" y="231"/>
                  <a:pt x="103" y="231"/>
                </a:cubicBezTo>
                <a:close/>
                <a:moveTo>
                  <a:pt x="124" y="232"/>
                </a:moveTo>
                <a:cubicBezTo>
                  <a:pt x="127" y="232"/>
                  <a:pt x="130" y="230"/>
                  <a:pt x="130" y="227"/>
                </a:cubicBezTo>
                <a:cubicBezTo>
                  <a:pt x="130" y="224"/>
                  <a:pt x="127" y="221"/>
                  <a:pt x="124" y="221"/>
                </a:cubicBezTo>
                <a:cubicBezTo>
                  <a:pt x="121" y="221"/>
                  <a:pt x="118" y="224"/>
                  <a:pt x="118" y="227"/>
                </a:cubicBezTo>
                <a:cubicBezTo>
                  <a:pt x="118" y="230"/>
                  <a:pt x="121" y="232"/>
                  <a:pt x="124" y="232"/>
                </a:cubicBezTo>
                <a:close/>
                <a:moveTo>
                  <a:pt x="144" y="234"/>
                </a:moveTo>
                <a:cubicBezTo>
                  <a:pt x="148" y="234"/>
                  <a:pt x="152" y="231"/>
                  <a:pt x="152" y="227"/>
                </a:cubicBezTo>
                <a:cubicBezTo>
                  <a:pt x="152" y="223"/>
                  <a:pt x="148" y="220"/>
                  <a:pt x="144" y="220"/>
                </a:cubicBezTo>
                <a:cubicBezTo>
                  <a:pt x="141" y="220"/>
                  <a:pt x="137" y="223"/>
                  <a:pt x="137" y="227"/>
                </a:cubicBezTo>
                <a:cubicBezTo>
                  <a:pt x="137" y="231"/>
                  <a:pt x="141" y="234"/>
                  <a:pt x="144" y="234"/>
                </a:cubicBezTo>
                <a:close/>
                <a:moveTo>
                  <a:pt x="165" y="235"/>
                </a:moveTo>
                <a:cubicBezTo>
                  <a:pt x="170" y="235"/>
                  <a:pt x="174" y="232"/>
                  <a:pt x="174" y="227"/>
                </a:cubicBezTo>
                <a:cubicBezTo>
                  <a:pt x="174" y="222"/>
                  <a:pt x="170" y="218"/>
                  <a:pt x="165" y="218"/>
                </a:cubicBezTo>
                <a:cubicBezTo>
                  <a:pt x="160" y="218"/>
                  <a:pt x="157" y="222"/>
                  <a:pt x="157" y="227"/>
                </a:cubicBezTo>
                <a:cubicBezTo>
                  <a:pt x="157" y="232"/>
                  <a:pt x="160" y="235"/>
                  <a:pt x="165" y="235"/>
                </a:cubicBezTo>
                <a:close/>
                <a:moveTo>
                  <a:pt x="186" y="237"/>
                </a:moveTo>
                <a:cubicBezTo>
                  <a:pt x="191" y="237"/>
                  <a:pt x="196" y="232"/>
                  <a:pt x="196" y="227"/>
                </a:cubicBezTo>
                <a:cubicBezTo>
                  <a:pt x="196" y="221"/>
                  <a:pt x="191" y="217"/>
                  <a:pt x="186" y="217"/>
                </a:cubicBezTo>
                <a:cubicBezTo>
                  <a:pt x="180" y="217"/>
                  <a:pt x="176" y="221"/>
                  <a:pt x="176" y="227"/>
                </a:cubicBezTo>
                <a:cubicBezTo>
                  <a:pt x="176" y="232"/>
                  <a:pt x="180" y="237"/>
                  <a:pt x="186" y="237"/>
                </a:cubicBezTo>
                <a:close/>
                <a:moveTo>
                  <a:pt x="206" y="237"/>
                </a:moveTo>
                <a:cubicBezTo>
                  <a:pt x="212" y="237"/>
                  <a:pt x="217" y="233"/>
                  <a:pt x="217" y="227"/>
                </a:cubicBezTo>
                <a:cubicBezTo>
                  <a:pt x="217" y="221"/>
                  <a:pt x="212" y="216"/>
                  <a:pt x="206" y="216"/>
                </a:cubicBezTo>
                <a:cubicBezTo>
                  <a:pt x="200" y="216"/>
                  <a:pt x="196" y="221"/>
                  <a:pt x="196" y="227"/>
                </a:cubicBezTo>
                <a:cubicBezTo>
                  <a:pt x="196" y="233"/>
                  <a:pt x="200" y="237"/>
                  <a:pt x="206" y="237"/>
                </a:cubicBezTo>
                <a:close/>
                <a:moveTo>
                  <a:pt x="227" y="237"/>
                </a:moveTo>
                <a:cubicBezTo>
                  <a:pt x="233" y="237"/>
                  <a:pt x="237" y="233"/>
                  <a:pt x="237" y="227"/>
                </a:cubicBezTo>
                <a:cubicBezTo>
                  <a:pt x="237" y="221"/>
                  <a:pt x="233" y="216"/>
                  <a:pt x="227" y="216"/>
                </a:cubicBezTo>
                <a:cubicBezTo>
                  <a:pt x="221" y="216"/>
                  <a:pt x="216" y="221"/>
                  <a:pt x="216" y="227"/>
                </a:cubicBezTo>
                <a:cubicBezTo>
                  <a:pt x="216" y="233"/>
                  <a:pt x="221" y="237"/>
                  <a:pt x="227" y="237"/>
                </a:cubicBezTo>
                <a:close/>
                <a:moveTo>
                  <a:pt x="247" y="237"/>
                </a:moveTo>
                <a:cubicBezTo>
                  <a:pt x="253" y="237"/>
                  <a:pt x="258" y="233"/>
                  <a:pt x="258" y="227"/>
                </a:cubicBezTo>
                <a:cubicBezTo>
                  <a:pt x="258" y="221"/>
                  <a:pt x="253" y="216"/>
                  <a:pt x="247" y="216"/>
                </a:cubicBezTo>
                <a:cubicBezTo>
                  <a:pt x="241" y="216"/>
                  <a:pt x="237" y="221"/>
                  <a:pt x="237" y="227"/>
                </a:cubicBezTo>
                <a:cubicBezTo>
                  <a:pt x="237" y="233"/>
                  <a:pt x="241" y="237"/>
                  <a:pt x="247" y="237"/>
                </a:cubicBezTo>
                <a:close/>
                <a:moveTo>
                  <a:pt x="268" y="237"/>
                </a:moveTo>
                <a:cubicBezTo>
                  <a:pt x="274" y="237"/>
                  <a:pt x="279" y="233"/>
                  <a:pt x="279" y="227"/>
                </a:cubicBezTo>
                <a:cubicBezTo>
                  <a:pt x="279" y="221"/>
                  <a:pt x="274" y="216"/>
                  <a:pt x="268" y="216"/>
                </a:cubicBezTo>
                <a:cubicBezTo>
                  <a:pt x="262" y="216"/>
                  <a:pt x="257" y="221"/>
                  <a:pt x="257" y="227"/>
                </a:cubicBezTo>
                <a:cubicBezTo>
                  <a:pt x="257" y="233"/>
                  <a:pt x="262" y="237"/>
                  <a:pt x="268" y="237"/>
                </a:cubicBezTo>
                <a:close/>
                <a:moveTo>
                  <a:pt x="288" y="237"/>
                </a:moveTo>
                <a:cubicBezTo>
                  <a:pt x="294" y="237"/>
                  <a:pt x="299" y="233"/>
                  <a:pt x="299" y="227"/>
                </a:cubicBezTo>
                <a:cubicBezTo>
                  <a:pt x="299" y="221"/>
                  <a:pt x="294" y="216"/>
                  <a:pt x="288" y="216"/>
                </a:cubicBezTo>
                <a:cubicBezTo>
                  <a:pt x="283" y="216"/>
                  <a:pt x="278" y="221"/>
                  <a:pt x="278" y="227"/>
                </a:cubicBezTo>
                <a:cubicBezTo>
                  <a:pt x="278" y="233"/>
                  <a:pt x="283" y="237"/>
                  <a:pt x="288" y="237"/>
                </a:cubicBezTo>
                <a:close/>
                <a:moveTo>
                  <a:pt x="309" y="237"/>
                </a:moveTo>
                <a:cubicBezTo>
                  <a:pt x="315" y="237"/>
                  <a:pt x="319" y="232"/>
                  <a:pt x="319" y="227"/>
                </a:cubicBezTo>
                <a:cubicBezTo>
                  <a:pt x="319" y="221"/>
                  <a:pt x="315" y="217"/>
                  <a:pt x="309" y="217"/>
                </a:cubicBezTo>
                <a:cubicBezTo>
                  <a:pt x="304" y="217"/>
                  <a:pt x="299" y="221"/>
                  <a:pt x="299" y="227"/>
                </a:cubicBezTo>
                <a:cubicBezTo>
                  <a:pt x="299" y="232"/>
                  <a:pt x="304" y="237"/>
                  <a:pt x="309" y="237"/>
                </a:cubicBezTo>
                <a:close/>
                <a:moveTo>
                  <a:pt x="330" y="235"/>
                </a:moveTo>
                <a:cubicBezTo>
                  <a:pt x="334" y="235"/>
                  <a:pt x="338" y="232"/>
                  <a:pt x="338" y="227"/>
                </a:cubicBezTo>
                <a:cubicBezTo>
                  <a:pt x="338" y="222"/>
                  <a:pt x="334" y="218"/>
                  <a:pt x="330" y="218"/>
                </a:cubicBezTo>
                <a:cubicBezTo>
                  <a:pt x="325" y="218"/>
                  <a:pt x="321" y="222"/>
                  <a:pt x="321" y="227"/>
                </a:cubicBezTo>
                <a:cubicBezTo>
                  <a:pt x="321" y="232"/>
                  <a:pt x="325" y="235"/>
                  <a:pt x="330" y="235"/>
                </a:cubicBezTo>
                <a:close/>
                <a:moveTo>
                  <a:pt x="350" y="234"/>
                </a:moveTo>
                <a:cubicBezTo>
                  <a:pt x="354" y="234"/>
                  <a:pt x="357" y="231"/>
                  <a:pt x="357" y="227"/>
                </a:cubicBezTo>
                <a:cubicBezTo>
                  <a:pt x="357" y="223"/>
                  <a:pt x="354" y="220"/>
                  <a:pt x="350" y="220"/>
                </a:cubicBezTo>
                <a:cubicBezTo>
                  <a:pt x="346" y="220"/>
                  <a:pt x="343" y="223"/>
                  <a:pt x="343" y="227"/>
                </a:cubicBezTo>
                <a:cubicBezTo>
                  <a:pt x="343" y="231"/>
                  <a:pt x="346" y="234"/>
                  <a:pt x="350" y="234"/>
                </a:cubicBezTo>
                <a:close/>
                <a:moveTo>
                  <a:pt x="371" y="232"/>
                </a:moveTo>
                <a:cubicBezTo>
                  <a:pt x="374" y="232"/>
                  <a:pt x="376" y="230"/>
                  <a:pt x="376" y="227"/>
                </a:cubicBezTo>
                <a:cubicBezTo>
                  <a:pt x="376" y="224"/>
                  <a:pt x="374" y="221"/>
                  <a:pt x="371" y="221"/>
                </a:cubicBezTo>
                <a:cubicBezTo>
                  <a:pt x="368" y="221"/>
                  <a:pt x="365" y="224"/>
                  <a:pt x="365" y="227"/>
                </a:cubicBezTo>
                <a:cubicBezTo>
                  <a:pt x="365" y="230"/>
                  <a:pt x="368" y="232"/>
                  <a:pt x="371" y="232"/>
                </a:cubicBezTo>
                <a:close/>
                <a:moveTo>
                  <a:pt x="391" y="231"/>
                </a:moveTo>
                <a:cubicBezTo>
                  <a:pt x="394" y="231"/>
                  <a:pt x="396" y="229"/>
                  <a:pt x="396" y="227"/>
                </a:cubicBezTo>
                <a:cubicBezTo>
                  <a:pt x="396" y="224"/>
                  <a:pt x="394" y="222"/>
                  <a:pt x="391" y="222"/>
                </a:cubicBezTo>
                <a:cubicBezTo>
                  <a:pt x="389" y="222"/>
                  <a:pt x="387" y="224"/>
                  <a:pt x="387" y="227"/>
                </a:cubicBezTo>
                <a:cubicBezTo>
                  <a:pt x="387" y="229"/>
                  <a:pt x="389" y="231"/>
                  <a:pt x="391" y="231"/>
                </a:cubicBezTo>
                <a:close/>
                <a:moveTo>
                  <a:pt x="412" y="230"/>
                </a:moveTo>
                <a:cubicBezTo>
                  <a:pt x="414" y="230"/>
                  <a:pt x="415" y="229"/>
                  <a:pt x="415" y="227"/>
                </a:cubicBezTo>
                <a:cubicBezTo>
                  <a:pt x="415" y="225"/>
                  <a:pt x="414" y="224"/>
                  <a:pt x="412" y="224"/>
                </a:cubicBezTo>
                <a:cubicBezTo>
                  <a:pt x="410" y="224"/>
                  <a:pt x="409" y="225"/>
                  <a:pt x="409" y="227"/>
                </a:cubicBezTo>
                <a:cubicBezTo>
                  <a:pt x="409" y="229"/>
                  <a:pt x="410" y="230"/>
                  <a:pt x="412" y="230"/>
                </a:cubicBezTo>
                <a:close/>
                <a:moveTo>
                  <a:pt x="432" y="229"/>
                </a:moveTo>
                <a:cubicBezTo>
                  <a:pt x="434" y="229"/>
                  <a:pt x="435" y="228"/>
                  <a:pt x="435" y="227"/>
                </a:cubicBezTo>
                <a:cubicBezTo>
                  <a:pt x="435" y="226"/>
                  <a:pt x="434" y="225"/>
                  <a:pt x="432" y="225"/>
                </a:cubicBezTo>
                <a:cubicBezTo>
                  <a:pt x="431" y="225"/>
                  <a:pt x="430" y="226"/>
                  <a:pt x="430" y="227"/>
                </a:cubicBezTo>
                <a:cubicBezTo>
                  <a:pt x="430" y="228"/>
                  <a:pt x="431" y="229"/>
                  <a:pt x="432" y="229"/>
                </a:cubicBezTo>
                <a:close/>
                <a:moveTo>
                  <a:pt x="453" y="228"/>
                </a:moveTo>
                <a:cubicBezTo>
                  <a:pt x="454" y="228"/>
                  <a:pt x="454" y="228"/>
                  <a:pt x="454" y="227"/>
                </a:cubicBezTo>
                <a:cubicBezTo>
                  <a:pt x="454" y="226"/>
                  <a:pt x="454" y="226"/>
                  <a:pt x="453" y="226"/>
                </a:cubicBezTo>
                <a:cubicBezTo>
                  <a:pt x="452" y="226"/>
                  <a:pt x="452" y="226"/>
                  <a:pt x="452" y="227"/>
                </a:cubicBezTo>
                <a:cubicBezTo>
                  <a:pt x="452" y="228"/>
                  <a:pt x="452" y="228"/>
                  <a:pt x="453" y="228"/>
                </a:cubicBezTo>
                <a:close/>
                <a:moveTo>
                  <a:pt x="474" y="227"/>
                </a:moveTo>
                <a:cubicBezTo>
                  <a:pt x="474" y="227"/>
                  <a:pt x="474" y="227"/>
                  <a:pt x="474" y="227"/>
                </a:cubicBezTo>
                <a:cubicBezTo>
                  <a:pt x="474" y="227"/>
                  <a:pt x="474" y="226"/>
                  <a:pt x="474" y="226"/>
                </a:cubicBezTo>
                <a:cubicBezTo>
                  <a:pt x="473" y="226"/>
                  <a:pt x="473" y="227"/>
                  <a:pt x="473" y="227"/>
                </a:cubicBezTo>
                <a:cubicBezTo>
                  <a:pt x="473" y="227"/>
                  <a:pt x="473" y="227"/>
                  <a:pt x="474" y="227"/>
                </a:cubicBezTo>
                <a:close/>
                <a:moveTo>
                  <a:pt x="494" y="227"/>
                </a:move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lose/>
                <a:moveTo>
                  <a:pt x="11" y="247"/>
                </a:move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lose/>
                <a:moveTo>
                  <a:pt x="31" y="248"/>
                </a:moveTo>
                <a:cubicBezTo>
                  <a:pt x="32" y="248"/>
                  <a:pt x="32" y="248"/>
                  <a:pt x="32" y="247"/>
                </a:cubicBezTo>
                <a:cubicBezTo>
                  <a:pt x="32" y="247"/>
                  <a:pt x="32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8"/>
                  <a:pt x="31" y="248"/>
                  <a:pt x="31" y="248"/>
                </a:cubicBezTo>
                <a:close/>
                <a:moveTo>
                  <a:pt x="52" y="248"/>
                </a:moveTo>
                <a:cubicBezTo>
                  <a:pt x="52" y="248"/>
                  <a:pt x="53" y="248"/>
                  <a:pt x="53" y="247"/>
                </a:cubicBezTo>
                <a:cubicBezTo>
                  <a:pt x="53" y="247"/>
                  <a:pt x="52" y="246"/>
                  <a:pt x="52" y="246"/>
                </a:cubicBezTo>
                <a:cubicBezTo>
                  <a:pt x="51" y="246"/>
                  <a:pt x="51" y="247"/>
                  <a:pt x="51" y="247"/>
                </a:cubicBezTo>
                <a:cubicBezTo>
                  <a:pt x="51" y="248"/>
                  <a:pt x="51" y="248"/>
                  <a:pt x="52" y="248"/>
                </a:cubicBezTo>
                <a:close/>
                <a:moveTo>
                  <a:pt x="72" y="249"/>
                </a:move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ubicBezTo>
                  <a:pt x="72" y="246"/>
                  <a:pt x="71" y="246"/>
                  <a:pt x="71" y="247"/>
                </a:cubicBezTo>
                <a:cubicBezTo>
                  <a:pt x="71" y="248"/>
                  <a:pt x="72" y="249"/>
                  <a:pt x="72" y="249"/>
                </a:cubicBezTo>
                <a:close/>
                <a:moveTo>
                  <a:pt x="93" y="250"/>
                </a:moveTo>
                <a:cubicBezTo>
                  <a:pt x="94" y="250"/>
                  <a:pt x="96" y="249"/>
                  <a:pt x="96" y="247"/>
                </a:cubicBezTo>
                <a:cubicBezTo>
                  <a:pt x="96" y="246"/>
                  <a:pt x="94" y="245"/>
                  <a:pt x="93" y="245"/>
                </a:cubicBezTo>
                <a:cubicBezTo>
                  <a:pt x="92" y="245"/>
                  <a:pt x="90" y="246"/>
                  <a:pt x="90" y="247"/>
                </a:cubicBezTo>
                <a:cubicBezTo>
                  <a:pt x="90" y="249"/>
                  <a:pt x="92" y="250"/>
                  <a:pt x="93" y="250"/>
                </a:cubicBezTo>
                <a:close/>
                <a:moveTo>
                  <a:pt x="114" y="251"/>
                </a:moveTo>
                <a:cubicBezTo>
                  <a:pt x="116" y="251"/>
                  <a:pt x="117" y="249"/>
                  <a:pt x="117" y="247"/>
                </a:cubicBezTo>
                <a:cubicBezTo>
                  <a:pt x="117" y="245"/>
                  <a:pt x="116" y="244"/>
                  <a:pt x="114" y="244"/>
                </a:cubicBezTo>
                <a:cubicBezTo>
                  <a:pt x="112" y="244"/>
                  <a:pt x="110" y="245"/>
                  <a:pt x="110" y="247"/>
                </a:cubicBezTo>
                <a:cubicBezTo>
                  <a:pt x="110" y="249"/>
                  <a:pt x="112" y="251"/>
                  <a:pt x="114" y="251"/>
                </a:cubicBezTo>
                <a:close/>
                <a:moveTo>
                  <a:pt x="134" y="252"/>
                </a:moveTo>
                <a:cubicBezTo>
                  <a:pt x="137" y="252"/>
                  <a:pt x="139" y="250"/>
                  <a:pt x="139" y="247"/>
                </a:cubicBezTo>
                <a:cubicBezTo>
                  <a:pt x="139" y="245"/>
                  <a:pt x="137" y="243"/>
                  <a:pt x="134" y="243"/>
                </a:cubicBezTo>
                <a:cubicBezTo>
                  <a:pt x="132" y="243"/>
                  <a:pt x="129" y="245"/>
                  <a:pt x="129" y="247"/>
                </a:cubicBezTo>
                <a:cubicBezTo>
                  <a:pt x="129" y="250"/>
                  <a:pt x="132" y="252"/>
                  <a:pt x="134" y="252"/>
                </a:cubicBezTo>
                <a:close/>
                <a:moveTo>
                  <a:pt x="155" y="253"/>
                </a:moveTo>
                <a:cubicBezTo>
                  <a:pt x="158" y="253"/>
                  <a:pt x="161" y="251"/>
                  <a:pt x="161" y="247"/>
                </a:cubicBezTo>
                <a:cubicBezTo>
                  <a:pt x="161" y="244"/>
                  <a:pt x="158" y="242"/>
                  <a:pt x="155" y="242"/>
                </a:cubicBezTo>
                <a:cubicBezTo>
                  <a:pt x="152" y="242"/>
                  <a:pt x="149" y="244"/>
                  <a:pt x="149" y="247"/>
                </a:cubicBezTo>
                <a:cubicBezTo>
                  <a:pt x="149" y="251"/>
                  <a:pt x="152" y="253"/>
                  <a:pt x="155" y="253"/>
                </a:cubicBezTo>
                <a:close/>
                <a:moveTo>
                  <a:pt x="175" y="254"/>
                </a:moveTo>
                <a:cubicBezTo>
                  <a:pt x="179" y="254"/>
                  <a:pt x="182" y="251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8" y="243"/>
                  <a:pt x="168" y="247"/>
                </a:cubicBezTo>
                <a:cubicBezTo>
                  <a:pt x="168" y="251"/>
                  <a:pt x="171" y="254"/>
                  <a:pt x="175" y="254"/>
                </a:cubicBezTo>
                <a:close/>
                <a:moveTo>
                  <a:pt x="196" y="256"/>
                </a:moveTo>
                <a:cubicBezTo>
                  <a:pt x="200" y="256"/>
                  <a:pt x="204" y="252"/>
                  <a:pt x="204" y="247"/>
                </a:cubicBezTo>
                <a:cubicBezTo>
                  <a:pt x="204" y="243"/>
                  <a:pt x="200" y="239"/>
                  <a:pt x="196" y="239"/>
                </a:cubicBezTo>
                <a:cubicBezTo>
                  <a:pt x="191" y="239"/>
                  <a:pt x="188" y="243"/>
                  <a:pt x="188" y="247"/>
                </a:cubicBezTo>
                <a:cubicBezTo>
                  <a:pt x="188" y="252"/>
                  <a:pt x="191" y="256"/>
                  <a:pt x="196" y="256"/>
                </a:cubicBezTo>
                <a:close/>
                <a:moveTo>
                  <a:pt x="216" y="257"/>
                </a:moveTo>
                <a:cubicBezTo>
                  <a:pt x="222" y="257"/>
                  <a:pt x="226" y="252"/>
                  <a:pt x="226" y="247"/>
                </a:cubicBezTo>
                <a:cubicBezTo>
                  <a:pt x="226" y="242"/>
                  <a:pt x="222" y="238"/>
                  <a:pt x="216" y="238"/>
                </a:cubicBezTo>
                <a:cubicBezTo>
                  <a:pt x="211" y="238"/>
                  <a:pt x="207" y="242"/>
                  <a:pt x="207" y="247"/>
                </a:cubicBezTo>
                <a:cubicBezTo>
                  <a:pt x="207" y="252"/>
                  <a:pt x="211" y="257"/>
                  <a:pt x="216" y="257"/>
                </a:cubicBezTo>
                <a:close/>
                <a:moveTo>
                  <a:pt x="237" y="257"/>
                </a:moveTo>
                <a:cubicBezTo>
                  <a:pt x="242" y="257"/>
                  <a:pt x="247" y="253"/>
                  <a:pt x="247" y="247"/>
                </a:cubicBezTo>
                <a:cubicBezTo>
                  <a:pt x="247" y="242"/>
                  <a:pt x="242" y="238"/>
                  <a:pt x="237" y="238"/>
                </a:cubicBezTo>
                <a:cubicBezTo>
                  <a:pt x="232" y="238"/>
                  <a:pt x="227" y="242"/>
                  <a:pt x="227" y="247"/>
                </a:cubicBezTo>
                <a:cubicBezTo>
                  <a:pt x="227" y="253"/>
                  <a:pt x="232" y="257"/>
                  <a:pt x="237" y="257"/>
                </a:cubicBezTo>
                <a:close/>
                <a:moveTo>
                  <a:pt x="258" y="257"/>
                </a:moveTo>
                <a:cubicBezTo>
                  <a:pt x="263" y="257"/>
                  <a:pt x="268" y="253"/>
                  <a:pt x="268" y="247"/>
                </a:cubicBezTo>
                <a:cubicBezTo>
                  <a:pt x="268" y="242"/>
                  <a:pt x="263" y="237"/>
                  <a:pt x="258" y="237"/>
                </a:cubicBezTo>
                <a:cubicBezTo>
                  <a:pt x="252" y="237"/>
                  <a:pt x="248" y="242"/>
                  <a:pt x="248" y="247"/>
                </a:cubicBezTo>
                <a:cubicBezTo>
                  <a:pt x="248" y="253"/>
                  <a:pt x="252" y="257"/>
                  <a:pt x="258" y="257"/>
                </a:cubicBezTo>
                <a:close/>
                <a:moveTo>
                  <a:pt x="278" y="257"/>
                </a:moveTo>
                <a:cubicBezTo>
                  <a:pt x="284" y="257"/>
                  <a:pt x="288" y="253"/>
                  <a:pt x="288" y="247"/>
                </a:cubicBezTo>
                <a:cubicBezTo>
                  <a:pt x="288" y="242"/>
                  <a:pt x="284" y="238"/>
                  <a:pt x="278" y="238"/>
                </a:cubicBezTo>
                <a:cubicBezTo>
                  <a:pt x="273" y="238"/>
                  <a:pt x="268" y="242"/>
                  <a:pt x="268" y="247"/>
                </a:cubicBezTo>
                <a:cubicBezTo>
                  <a:pt x="268" y="253"/>
                  <a:pt x="273" y="257"/>
                  <a:pt x="278" y="257"/>
                </a:cubicBezTo>
                <a:close/>
                <a:moveTo>
                  <a:pt x="299" y="257"/>
                </a:moveTo>
                <a:cubicBezTo>
                  <a:pt x="304" y="257"/>
                  <a:pt x="308" y="252"/>
                  <a:pt x="308" y="247"/>
                </a:cubicBezTo>
                <a:cubicBezTo>
                  <a:pt x="308" y="242"/>
                  <a:pt x="304" y="238"/>
                  <a:pt x="299" y="238"/>
                </a:cubicBezTo>
                <a:cubicBezTo>
                  <a:pt x="294" y="238"/>
                  <a:pt x="290" y="242"/>
                  <a:pt x="290" y="247"/>
                </a:cubicBezTo>
                <a:cubicBezTo>
                  <a:pt x="290" y="252"/>
                  <a:pt x="294" y="257"/>
                  <a:pt x="299" y="257"/>
                </a:cubicBezTo>
                <a:close/>
                <a:moveTo>
                  <a:pt x="319" y="256"/>
                </a:moveTo>
                <a:cubicBezTo>
                  <a:pt x="324" y="256"/>
                  <a:pt x="327" y="252"/>
                  <a:pt x="327" y="247"/>
                </a:cubicBezTo>
                <a:cubicBezTo>
                  <a:pt x="327" y="243"/>
                  <a:pt x="324" y="239"/>
                  <a:pt x="319" y="239"/>
                </a:cubicBezTo>
                <a:cubicBezTo>
                  <a:pt x="315" y="239"/>
                  <a:pt x="311" y="243"/>
                  <a:pt x="311" y="247"/>
                </a:cubicBezTo>
                <a:cubicBezTo>
                  <a:pt x="311" y="252"/>
                  <a:pt x="315" y="256"/>
                  <a:pt x="319" y="256"/>
                </a:cubicBezTo>
                <a:close/>
                <a:moveTo>
                  <a:pt x="340" y="254"/>
                </a:moveTo>
                <a:cubicBezTo>
                  <a:pt x="344" y="254"/>
                  <a:pt x="347" y="251"/>
                  <a:pt x="347" y="247"/>
                </a:cubicBezTo>
                <a:cubicBezTo>
                  <a:pt x="347" y="243"/>
                  <a:pt x="344" y="240"/>
                  <a:pt x="340" y="240"/>
                </a:cubicBezTo>
                <a:cubicBezTo>
                  <a:pt x="336" y="240"/>
                  <a:pt x="333" y="243"/>
                  <a:pt x="333" y="247"/>
                </a:cubicBezTo>
                <a:cubicBezTo>
                  <a:pt x="333" y="251"/>
                  <a:pt x="336" y="254"/>
                  <a:pt x="340" y="254"/>
                </a:cubicBezTo>
                <a:close/>
                <a:moveTo>
                  <a:pt x="360" y="253"/>
                </a:moveTo>
                <a:cubicBezTo>
                  <a:pt x="364" y="253"/>
                  <a:pt x="366" y="251"/>
                  <a:pt x="366" y="247"/>
                </a:cubicBezTo>
                <a:cubicBezTo>
                  <a:pt x="366" y="244"/>
                  <a:pt x="364" y="242"/>
                  <a:pt x="360" y="242"/>
                </a:cubicBezTo>
                <a:cubicBezTo>
                  <a:pt x="357" y="242"/>
                  <a:pt x="355" y="244"/>
                  <a:pt x="355" y="247"/>
                </a:cubicBezTo>
                <a:cubicBezTo>
                  <a:pt x="355" y="251"/>
                  <a:pt x="357" y="253"/>
                  <a:pt x="360" y="253"/>
                </a:cubicBezTo>
                <a:close/>
                <a:moveTo>
                  <a:pt x="381" y="252"/>
                </a:moveTo>
                <a:cubicBezTo>
                  <a:pt x="384" y="252"/>
                  <a:pt x="386" y="250"/>
                  <a:pt x="386" y="247"/>
                </a:cubicBezTo>
                <a:cubicBezTo>
                  <a:pt x="386" y="245"/>
                  <a:pt x="384" y="243"/>
                  <a:pt x="381" y="243"/>
                </a:cubicBezTo>
                <a:cubicBezTo>
                  <a:pt x="378" y="243"/>
                  <a:pt x="376" y="245"/>
                  <a:pt x="376" y="247"/>
                </a:cubicBezTo>
                <a:cubicBezTo>
                  <a:pt x="376" y="250"/>
                  <a:pt x="378" y="252"/>
                  <a:pt x="381" y="252"/>
                </a:cubicBezTo>
                <a:close/>
                <a:moveTo>
                  <a:pt x="402" y="251"/>
                </a:moveTo>
                <a:cubicBezTo>
                  <a:pt x="404" y="251"/>
                  <a:pt x="405" y="249"/>
                  <a:pt x="405" y="247"/>
                </a:cubicBezTo>
                <a:cubicBezTo>
                  <a:pt x="405" y="245"/>
                  <a:pt x="404" y="244"/>
                  <a:pt x="402" y="244"/>
                </a:cubicBezTo>
                <a:cubicBezTo>
                  <a:pt x="400" y="244"/>
                  <a:pt x="398" y="245"/>
                  <a:pt x="398" y="247"/>
                </a:cubicBezTo>
                <a:cubicBezTo>
                  <a:pt x="398" y="249"/>
                  <a:pt x="400" y="251"/>
                  <a:pt x="402" y="251"/>
                </a:cubicBezTo>
                <a:close/>
                <a:moveTo>
                  <a:pt x="422" y="250"/>
                </a:moveTo>
                <a:cubicBezTo>
                  <a:pt x="424" y="250"/>
                  <a:pt x="425" y="249"/>
                  <a:pt x="425" y="247"/>
                </a:cubicBezTo>
                <a:cubicBezTo>
                  <a:pt x="425" y="246"/>
                  <a:pt x="424" y="245"/>
                  <a:pt x="422" y="245"/>
                </a:cubicBezTo>
                <a:cubicBezTo>
                  <a:pt x="421" y="245"/>
                  <a:pt x="420" y="246"/>
                  <a:pt x="420" y="247"/>
                </a:cubicBezTo>
                <a:cubicBezTo>
                  <a:pt x="420" y="249"/>
                  <a:pt x="421" y="250"/>
                  <a:pt x="422" y="250"/>
                </a:cubicBezTo>
                <a:close/>
                <a:moveTo>
                  <a:pt x="443" y="249"/>
                </a:moveTo>
                <a:cubicBezTo>
                  <a:pt x="444" y="249"/>
                  <a:pt x="444" y="248"/>
                  <a:pt x="444" y="247"/>
                </a:cubicBezTo>
                <a:cubicBezTo>
                  <a:pt x="444" y="246"/>
                  <a:pt x="444" y="246"/>
                  <a:pt x="443" y="246"/>
                </a:cubicBezTo>
                <a:cubicBezTo>
                  <a:pt x="442" y="246"/>
                  <a:pt x="441" y="246"/>
                  <a:pt x="441" y="247"/>
                </a:cubicBezTo>
                <a:cubicBezTo>
                  <a:pt x="441" y="248"/>
                  <a:pt x="442" y="249"/>
                  <a:pt x="443" y="249"/>
                </a:cubicBezTo>
                <a:close/>
                <a:moveTo>
                  <a:pt x="463" y="248"/>
                </a:moveTo>
                <a:cubicBezTo>
                  <a:pt x="464" y="248"/>
                  <a:pt x="464" y="248"/>
                  <a:pt x="464" y="247"/>
                </a:cubicBezTo>
                <a:cubicBezTo>
                  <a:pt x="464" y="247"/>
                  <a:pt x="464" y="246"/>
                  <a:pt x="463" y="246"/>
                </a:cubicBezTo>
                <a:cubicBezTo>
                  <a:pt x="463" y="246"/>
                  <a:pt x="462" y="247"/>
                  <a:pt x="462" y="247"/>
                </a:cubicBezTo>
                <a:cubicBezTo>
                  <a:pt x="462" y="248"/>
                  <a:pt x="463" y="248"/>
                  <a:pt x="463" y="248"/>
                </a:cubicBezTo>
                <a:close/>
                <a:moveTo>
                  <a:pt x="484" y="248"/>
                </a:moveTo>
                <a:cubicBezTo>
                  <a:pt x="484" y="248"/>
                  <a:pt x="484" y="248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8"/>
                  <a:pt x="484" y="248"/>
                  <a:pt x="484" y="248"/>
                </a:cubicBezTo>
                <a:close/>
                <a:moveTo>
                  <a:pt x="504" y="247"/>
                </a:moveTo>
                <a:cubicBezTo>
                  <a:pt x="504" y="247"/>
                  <a:pt x="505" y="247"/>
                  <a:pt x="505" y="247"/>
                </a:cubicBezTo>
                <a:cubicBezTo>
                  <a:pt x="505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lose/>
                <a:moveTo>
                  <a:pt x="21" y="268"/>
                </a:move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lose/>
                <a:moveTo>
                  <a:pt x="42" y="269"/>
                </a:moveTo>
                <a:cubicBezTo>
                  <a:pt x="42" y="269"/>
                  <a:pt x="42" y="268"/>
                  <a:pt x="42" y="268"/>
                </a:cubicBezTo>
                <a:cubicBezTo>
                  <a:pt x="42" y="268"/>
                  <a:pt x="42" y="267"/>
                  <a:pt x="42" y="267"/>
                </a:cubicBezTo>
                <a:cubicBezTo>
                  <a:pt x="41" y="267"/>
                  <a:pt x="41" y="268"/>
                  <a:pt x="41" y="268"/>
                </a:cubicBezTo>
                <a:cubicBezTo>
                  <a:pt x="41" y="268"/>
                  <a:pt x="41" y="269"/>
                  <a:pt x="42" y="269"/>
                </a:cubicBezTo>
                <a:close/>
                <a:moveTo>
                  <a:pt x="62" y="269"/>
                </a:moveTo>
                <a:cubicBezTo>
                  <a:pt x="63" y="269"/>
                  <a:pt x="63" y="269"/>
                  <a:pt x="63" y="268"/>
                </a:cubicBezTo>
                <a:cubicBezTo>
                  <a:pt x="63" y="267"/>
                  <a:pt x="63" y="267"/>
                  <a:pt x="62" y="267"/>
                </a:cubicBezTo>
                <a:cubicBezTo>
                  <a:pt x="62" y="267"/>
                  <a:pt x="61" y="267"/>
                  <a:pt x="61" y="268"/>
                </a:cubicBezTo>
                <a:cubicBezTo>
                  <a:pt x="61" y="269"/>
                  <a:pt x="62" y="269"/>
                  <a:pt x="62" y="269"/>
                </a:cubicBezTo>
                <a:close/>
                <a:moveTo>
                  <a:pt x="83" y="270"/>
                </a:moveTo>
                <a:cubicBezTo>
                  <a:pt x="84" y="270"/>
                  <a:pt x="85" y="269"/>
                  <a:pt x="85" y="268"/>
                </a:cubicBezTo>
                <a:cubicBezTo>
                  <a:pt x="85" y="267"/>
                  <a:pt x="84" y="266"/>
                  <a:pt x="83" y="266"/>
                </a:cubicBezTo>
                <a:cubicBezTo>
                  <a:pt x="82" y="266"/>
                  <a:pt x="81" y="267"/>
                  <a:pt x="81" y="268"/>
                </a:cubicBezTo>
                <a:cubicBezTo>
                  <a:pt x="81" y="269"/>
                  <a:pt x="82" y="270"/>
                  <a:pt x="83" y="270"/>
                </a:cubicBezTo>
                <a:close/>
                <a:moveTo>
                  <a:pt x="103" y="271"/>
                </a:moveTo>
                <a:cubicBezTo>
                  <a:pt x="105" y="271"/>
                  <a:pt x="106" y="269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ubicBezTo>
                  <a:pt x="102" y="265"/>
                  <a:pt x="101" y="266"/>
                  <a:pt x="101" y="268"/>
                </a:cubicBezTo>
                <a:cubicBezTo>
                  <a:pt x="101" y="269"/>
                  <a:pt x="102" y="271"/>
                  <a:pt x="103" y="271"/>
                </a:cubicBezTo>
                <a:close/>
                <a:moveTo>
                  <a:pt x="124" y="272"/>
                </a:moveTo>
                <a:cubicBezTo>
                  <a:pt x="126" y="272"/>
                  <a:pt x="127" y="270"/>
                  <a:pt x="127" y="268"/>
                </a:cubicBezTo>
                <a:cubicBezTo>
                  <a:pt x="127" y="266"/>
                  <a:pt x="126" y="264"/>
                  <a:pt x="124" y="264"/>
                </a:cubicBezTo>
                <a:cubicBezTo>
                  <a:pt x="122" y="264"/>
                  <a:pt x="120" y="266"/>
                  <a:pt x="120" y="268"/>
                </a:cubicBezTo>
                <a:cubicBezTo>
                  <a:pt x="120" y="270"/>
                  <a:pt x="122" y="272"/>
                  <a:pt x="124" y="272"/>
                </a:cubicBezTo>
                <a:close/>
                <a:moveTo>
                  <a:pt x="144" y="273"/>
                </a:moveTo>
                <a:cubicBezTo>
                  <a:pt x="147" y="273"/>
                  <a:pt x="149" y="270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ubicBezTo>
                  <a:pt x="142" y="263"/>
                  <a:pt x="140" y="265"/>
                  <a:pt x="140" y="268"/>
                </a:cubicBezTo>
                <a:cubicBezTo>
                  <a:pt x="140" y="270"/>
                  <a:pt x="142" y="273"/>
                  <a:pt x="144" y="273"/>
                </a:cubicBezTo>
                <a:close/>
                <a:moveTo>
                  <a:pt x="165" y="273"/>
                </a:moveTo>
                <a:cubicBezTo>
                  <a:pt x="168" y="273"/>
                  <a:pt x="171" y="271"/>
                  <a:pt x="171" y="268"/>
                </a:cubicBezTo>
                <a:cubicBezTo>
                  <a:pt x="171" y="265"/>
                  <a:pt x="168" y="262"/>
                  <a:pt x="165" y="262"/>
                </a:cubicBezTo>
                <a:cubicBezTo>
                  <a:pt x="162" y="262"/>
                  <a:pt x="160" y="265"/>
                  <a:pt x="160" y="268"/>
                </a:cubicBezTo>
                <a:cubicBezTo>
                  <a:pt x="160" y="271"/>
                  <a:pt x="162" y="273"/>
                  <a:pt x="165" y="273"/>
                </a:cubicBezTo>
                <a:close/>
                <a:moveTo>
                  <a:pt x="186" y="274"/>
                </a:moveTo>
                <a:cubicBezTo>
                  <a:pt x="189" y="274"/>
                  <a:pt x="192" y="271"/>
                  <a:pt x="192" y="268"/>
                </a:cubicBezTo>
                <a:cubicBezTo>
                  <a:pt x="192" y="264"/>
                  <a:pt x="189" y="262"/>
                  <a:pt x="186" y="262"/>
                </a:cubicBezTo>
                <a:cubicBezTo>
                  <a:pt x="182" y="262"/>
                  <a:pt x="179" y="264"/>
                  <a:pt x="179" y="268"/>
                </a:cubicBezTo>
                <a:cubicBezTo>
                  <a:pt x="179" y="271"/>
                  <a:pt x="182" y="274"/>
                  <a:pt x="186" y="274"/>
                </a:cubicBezTo>
                <a:close/>
                <a:moveTo>
                  <a:pt x="206" y="275"/>
                </a:moveTo>
                <a:cubicBezTo>
                  <a:pt x="210" y="275"/>
                  <a:pt x="213" y="272"/>
                  <a:pt x="213" y="268"/>
                </a:cubicBezTo>
                <a:cubicBezTo>
                  <a:pt x="213" y="264"/>
                  <a:pt x="210" y="261"/>
                  <a:pt x="206" y="261"/>
                </a:cubicBezTo>
                <a:cubicBezTo>
                  <a:pt x="202" y="261"/>
                  <a:pt x="199" y="264"/>
                  <a:pt x="199" y="268"/>
                </a:cubicBezTo>
                <a:cubicBezTo>
                  <a:pt x="199" y="272"/>
                  <a:pt x="202" y="275"/>
                  <a:pt x="206" y="275"/>
                </a:cubicBezTo>
                <a:close/>
                <a:moveTo>
                  <a:pt x="227" y="275"/>
                </a:moveTo>
                <a:cubicBezTo>
                  <a:pt x="231" y="275"/>
                  <a:pt x="234" y="272"/>
                  <a:pt x="234" y="268"/>
                </a:cubicBezTo>
                <a:cubicBezTo>
                  <a:pt x="234" y="264"/>
                  <a:pt x="231" y="260"/>
                  <a:pt x="227" y="260"/>
                </a:cubicBezTo>
                <a:cubicBezTo>
                  <a:pt x="223" y="260"/>
                  <a:pt x="219" y="264"/>
                  <a:pt x="219" y="268"/>
                </a:cubicBezTo>
                <a:cubicBezTo>
                  <a:pt x="219" y="272"/>
                  <a:pt x="223" y="275"/>
                  <a:pt x="227" y="275"/>
                </a:cubicBezTo>
                <a:close/>
                <a:moveTo>
                  <a:pt x="247" y="276"/>
                </a:moveTo>
                <a:cubicBezTo>
                  <a:pt x="252" y="276"/>
                  <a:pt x="255" y="272"/>
                  <a:pt x="255" y="268"/>
                </a:cubicBezTo>
                <a:cubicBezTo>
                  <a:pt x="255" y="264"/>
                  <a:pt x="252" y="260"/>
                  <a:pt x="247" y="260"/>
                </a:cubicBezTo>
                <a:cubicBezTo>
                  <a:pt x="243" y="260"/>
                  <a:pt x="240" y="264"/>
                  <a:pt x="240" y="268"/>
                </a:cubicBezTo>
                <a:cubicBezTo>
                  <a:pt x="240" y="272"/>
                  <a:pt x="243" y="276"/>
                  <a:pt x="247" y="276"/>
                </a:cubicBezTo>
                <a:close/>
                <a:moveTo>
                  <a:pt x="268" y="275"/>
                </a:moveTo>
                <a:cubicBezTo>
                  <a:pt x="272" y="275"/>
                  <a:pt x="275" y="272"/>
                  <a:pt x="275" y="268"/>
                </a:cubicBezTo>
                <a:cubicBezTo>
                  <a:pt x="275" y="264"/>
                  <a:pt x="272" y="260"/>
                  <a:pt x="268" y="260"/>
                </a:cubicBezTo>
                <a:cubicBezTo>
                  <a:pt x="264" y="260"/>
                  <a:pt x="260" y="264"/>
                  <a:pt x="260" y="268"/>
                </a:cubicBezTo>
                <a:cubicBezTo>
                  <a:pt x="260" y="272"/>
                  <a:pt x="264" y="275"/>
                  <a:pt x="268" y="275"/>
                </a:cubicBezTo>
                <a:close/>
                <a:moveTo>
                  <a:pt x="288" y="275"/>
                </a:moveTo>
                <a:cubicBezTo>
                  <a:pt x="292" y="275"/>
                  <a:pt x="295" y="272"/>
                  <a:pt x="295" y="268"/>
                </a:cubicBezTo>
                <a:cubicBezTo>
                  <a:pt x="295" y="264"/>
                  <a:pt x="292" y="261"/>
                  <a:pt x="288" y="261"/>
                </a:cubicBezTo>
                <a:cubicBezTo>
                  <a:pt x="285" y="261"/>
                  <a:pt x="281" y="264"/>
                  <a:pt x="281" y="268"/>
                </a:cubicBezTo>
                <a:cubicBezTo>
                  <a:pt x="281" y="272"/>
                  <a:pt x="285" y="275"/>
                  <a:pt x="288" y="275"/>
                </a:cubicBezTo>
                <a:close/>
                <a:moveTo>
                  <a:pt x="309" y="274"/>
                </a:moveTo>
                <a:cubicBezTo>
                  <a:pt x="313" y="274"/>
                  <a:pt x="315" y="271"/>
                  <a:pt x="315" y="268"/>
                </a:cubicBezTo>
                <a:cubicBezTo>
                  <a:pt x="315" y="264"/>
                  <a:pt x="313" y="262"/>
                  <a:pt x="309" y="262"/>
                </a:cubicBezTo>
                <a:cubicBezTo>
                  <a:pt x="306" y="262"/>
                  <a:pt x="303" y="264"/>
                  <a:pt x="303" y="268"/>
                </a:cubicBezTo>
                <a:cubicBezTo>
                  <a:pt x="303" y="271"/>
                  <a:pt x="306" y="274"/>
                  <a:pt x="309" y="274"/>
                </a:cubicBezTo>
                <a:close/>
                <a:moveTo>
                  <a:pt x="330" y="273"/>
                </a:moveTo>
                <a:cubicBezTo>
                  <a:pt x="333" y="273"/>
                  <a:pt x="335" y="271"/>
                  <a:pt x="335" y="268"/>
                </a:cubicBezTo>
                <a:cubicBezTo>
                  <a:pt x="335" y="265"/>
                  <a:pt x="333" y="262"/>
                  <a:pt x="330" y="262"/>
                </a:cubicBezTo>
                <a:cubicBezTo>
                  <a:pt x="327" y="262"/>
                  <a:pt x="324" y="265"/>
                  <a:pt x="324" y="268"/>
                </a:cubicBezTo>
                <a:cubicBezTo>
                  <a:pt x="324" y="271"/>
                  <a:pt x="327" y="273"/>
                  <a:pt x="330" y="273"/>
                </a:cubicBezTo>
                <a:close/>
                <a:moveTo>
                  <a:pt x="350" y="273"/>
                </a:moveTo>
                <a:cubicBezTo>
                  <a:pt x="353" y="273"/>
                  <a:pt x="355" y="270"/>
                  <a:pt x="355" y="268"/>
                </a:cubicBezTo>
                <a:cubicBezTo>
                  <a:pt x="355" y="265"/>
                  <a:pt x="353" y="263"/>
                  <a:pt x="350" y="263"/>
                </a:cubicBezTo>
                <a:cubicBezTo>
                  <a:pt x="348" y="263"/>
                  <a:pt x="346" y="265"/>
                  <a:pt x="346" y="268"/>
                </a:cubicBezTo>
                <a:cubicBezTo>
                  <a:pt x="346" y="270"/>
                  <a:pt x="348" y="273"/>
                  <a:pt x="350" y="273"/>
                </a:cubicBezTo>
                <a:close/>
                <a:moveTo>
                  <a:pt x="371" y="272"/>
                </a:moveTo>
                <a:cubicBezTo>
                  <a:pt x="373" y="272"/>
                  <a:pt x="374" y="270"/>
                  <a:pt x="374" y="268"/>
                </a:cubicBezTo>
                <a:cubicBezTo>
                  <a:pt x="374" y="266"/>
                  <a:pt x="373" y="264"/>
                  <a:pt x="371" y="264"/>
                </a:cubicBezTo>
                <a:cubicBezTo>
                  <a:pt x="369" y="264"/>
                  <a:pt x="367" y="266"/>
                  <a:pt x="367" y="268"/>
                </a:cubicBezTo>
                <a:cubicBezTo>
                  <a:pt x="367" y="270"/>
                  <a:pt x="369" y="272"/>
                  <a:pt x="371" y="272"/>
                </a:cubicBezTo>
                <a:close/>
                <a:moveTo>
                  <a:pt x="391" y="271"/>
                </a:moveTo>
                <a:cubicBezTo>
                  <a:pt x="393" y="271"/>
                  <a:pt x="394" y="269"/>
                  <a:pt x="394" y="268"/>
                </a:cubicBezTo>
                <a:cubicBezTo>
                  <a:pt x="394" y="266"/>
                  <a:pt x="393" y="265"/>
                  <a:pt x="391" y="265"/>
                </a:cubicBezTo>
                <a:cubicBezTo>
                  <a:pt x="390" y="265"/>
                  <a:pt x="389" y="266"/>
                  <a:pt x="389" y="268"/>
                </a:cubicBezTo>
                <a:cubicBezTo>
                  <a:pt x="389" y="269"/>
                  <a:pt x="390" y="271"/>
                  <a:pt x="391" y="271"/>
                </a:cubicBezTo>
                <a:close/>
                <a:moveTo>
                  <a:pt x="412" y="270"/>
                </a:moveTo>
                <a:cubicBezTo>
                  <a:pt x="413" y="270"/>
                  <a:pt x="414" y="269"/>
                  <a:pt x="414" y="268"/>
                </a:cubicBezTo>
                <a:cubicBezTo>
                  <a:pt x="414" y="267"/>
                  <a:pt x="413" y="266"/>
                  <a:pt x="412" y="266"/>
                </a:cubicBezTo>
                <a:cubicBezTo>
                  <a:pt x="411" y="266"/>
                  <a:pt x="410" y="267"/>
                  <a:pt x="410" y="268"/>
                </a:cubicBezTo>
                <a:cubicBezTo>
                  <a:pt x="410" y="269"/>
                  <a:pt x="411" y="270"/>
                  <a:pt x="412" y="270"/>
                </a:cubicBezTo>
                <a:close/>
                <a:moveTo>
                  <a:pt x="432" y="269"/>
                </a:moveTo>
                <a:cubicBezTo>
                  <a:pt x="433" y="269"/>
                  <a:pt x="434" y="269"/>
                  <a:pt x="434" y="268"/>
                </a:cubicBezTo>
                <a:cubicBezTo>
                  <a:pt x="434" y="267"/>
                  <a:pt x="433" y="267"/>
                  <a:pt x="432" y="267"/>
                </a:cubicBezTo>
                <a:cubicBezTo>
                  <a:pt x="432" y="267"/>
                  <a:pt x="431" y="267"/>
                  <a:pt x="431" y="268"/>
                </a:cubicBezTo>
                <a:cubicBezTo>
                  <a:pt x="431" y="269"/>
                  <a:pt x="432" y="269"/>
                  <a:pt x="432" y="269"/>
                </a:cubicBezTo>
                <a:close/>
                <a:moveTo>
                  <a:pt x="453" y="269"/>
                </a:moveTo>
                <a:cubicBezTo>
                  <a:pt x="453" y="269"/>
                  <a:pt x="454" y="268"/>
                  <a:pt x="454" y="268"/>
                </a:cubicBezTo>
                <a:cubicBezTo>
                  <a:pt x="454" y="268"/>
                  <a:pt x="453" y="267"/>
                  <a:pt x="453" y="267"/>
                </a:cubicBezTo>
                <a:cubicBezTo>
                  <a:pt x="453" y="267"/>
                  <a:pt x="452" y="268"/>
                  <a:pt x="452" y="268"/>
                </a:cubicBezTo>
                <a:cubicBezTo>
                  <a:pt x="452" y="268"/>
                  <a:pt x="453" y="269"/>
                  <a:pt x="453" y="269"/>
                </a:cubicBezTo>
                <a:close/>
                <a:moveTo>
                  <a:pt x="474" y="268"/>
                </a:move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3" y="268"/>
                  <a:pt x="473" y="268"/>
                </a:cubicBezTo>
                <a:cubicBezTo>
                  <a:pt x="473" y="268"/>
                  <a:pt x="474" y="268"/>
                  <a:pt x="474" y="268"/>
                </a:cubicBezTo>
                <a:close/>
                <a:moveTo>
                  <a:pt x="52" y="289"/>
                </a:move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2" y="288"/>
                </a:cubicBezTo>
                <a:cubicBezTo>
                  <a:pt x="52" y="288"/>
                  <a:pt x="52" y="288"/>
                  <a:pt x="52" y="289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72" y="289"/>
                </a:moveTo>
                <a:cubicBezTo>
                  <a:pt x="73" y="289"/>
                  <a:pt x="73" y="289"/>
                  <a:pt x="73" y="289"/>
                </a:cubicBezTo>
                <a:cubicBezTo>
                  <a:pt x="73" y="288"/>
                  <a:pt x="73" y="288"/>
                  <a:pt x="72" y="288"/>
                </a:cubicBezTo>
                <a:cubicBezTo>
                  <a:pt x="72" y="288"/>
                  <a:pt x="72" y="288"/>
                  <a:pt x="72" y="289"/>
                </a:cubicBezTo>
                <a:cubicBezTo>
                  <a:pt x="72" y="289"/>
                  <a:pt x="72" y="289"/>
                  <a:pt x="72" y="289"/>
                </a:cubicBezTo>
                <a:close/>
                <a:moveTo>
                  <a:pt x="93" y="290"/>
                </a:moveTo>
                <a:cubicBezTo>
                  <a:pt x="94" y="290"/>
                  <a:pt x="94" y="289"/>
                  <a:pt x="94" y="289"/>
                </a:cubicBezTo>
                <a:cubicBezTo>
                  <a:pt x="94" y="288"/>
                  <a:pt x="94" y="287"/>
                  <a:pt x="93" y="287"/>
                </a:cubicBezTo>
                <a:cubicBezTo>
                  <a:pt x="92" y="287"/>
                  <a:pt x="92" y="288"/>
                  <a:pt x="92" y="289"/>
                </a:cubicBezTo>
                <a:cubicBezTo>
                  <a:pt x="92" y="289"/>
                  <a:pt x="92" y="290"/>
                  <a:pt x="93" y="290"/>
                </a:cubicBezTo>
                <a:close/>
                <a:moveTo>
                  <a:pt x="114" y="290"/>
                </a:moveTo>
                <a:cubicBezTo>
                  <a:pt x="115" y="290"/>
                  <a:pt x="115" y="290"/>
                  <a:pt x="115" y="289"/>
                </a:cubicBezTo>
                <a:cubicBezTo>
                  <a:pt x="115" y="288"/>
                  <a:pt x="115" y="287"/>
                  <a:pt x="114" y="287"/>
                </a:cubicBezTo>
                <a:cubicBezTo>
                  <a:pt x="113" y="287"/>
                  <a:pt x="112" y="288"/>
                  <a:pt x="112" y="289"/>
                </a:cubicBezTo>
                <a:cubicBezTo>
                  <a:pt x="112" y="290"/>
                  <a:pt x="113" y="290"/>
                  <a:pt x="114" y="290"/>
                </a:cubicBezTo>
                <a:close/>
                <a:moveTo>
                  <a:pt x="134" y="291"/>
                </a:moveTo>
                <a:cubicBezTo>
                  <a:pt x="136" y="291"/>
                  <a:pt x="137" y="290"/>
                  <a:pt x="137" y="289"/>
                </a:cubicBezTo>
                <a:cubicBezTo>
                  <a:pt x="137" y="287"/>
                  <a:pt x="136" y="286"/>
                  <a:pt x="134" y="286"/>
                </a:cubicBezTo>
                <a:cubicBezTo>
                  <a:pt x="133" y="286"/>
                  <a:pt x="132" y="287"/>
                  <a:pt x="132" y="289"/>
                </a:cubicBezTo>
                <a:cubicBezTo>
                  <a:pt x="132" y="290"/>
                  <a:pt x="133" y="291"/>
                  <a:pt x="134" y="291"/>
                </a:cubicBezTo>
                <a:close/>
                <a:moveTo>
                  <a:pt x="155" y="292"/>
                </a:moveTo>
                <a:cubicBezTo>
                  <a:pt x="157" y="292"/>
                  <a:pt x="158" y="290"/>
                  <a:pt x="158" y="289"/>
                </a:cubicBezTo>
                <a:cubicBezTo>
                  <a:pt x="158" y="287"/>
                  <a:pt x="157" y="285"/>
                  <a:pt x="155" y="285"/>
                </a:cubicBezTo>
                <a:cubicBezTo>
                  <a:pt x="153" y="285"/>
                  <a:pt x="151" y="287"/>
                  <a:pt x="151" y="289"/>
                </a:cubicBezTo>
                <a:cubicBezTo>
                  <a:pt x="151" y="290"/>
                  <a:pt x="153" y="292"/>
                  <a:pt x="155" y="292"/>
                </a:cubicBezTo>
                <a:close/>
                <a:moveTo>
                  <a:pt x="175" y="292"/>
                </a:moveTo>
                <a:cubicBezTo>
                  <a:pt x="177" y="292"/>
                  <a:pt x="179" y="291"/>
                  <a:pt x="179" y="289"/>
                </a:cubicBezTo>
                <a:cubicBezTo>
                  <a:pt x="179" y="286"/>
                  <a:pt x="177" y="285"/>
                  <a:pt x="175" y="285"/>
                </a:cubicBezTo>
                <a:cubicBezTo>
                  <a:pt x="173" y="285"/>
                  <a:pt x="171" y="286"/>
                  <a:pt x="171" y="289"/>
                </a:cubicBezTo>
                <a:cubicBezTo>
                  <a:pt x="171" y="291"/>
                  <a:pt x="173" y="292"/>
                  <a:pt x="175" y="292"/>
                </a:cubicBezTo>
                <a:close/>
                <a:moveTo>
                  <a:pt x="196" y="293"/>
                </a:moveTo>
                <a:cubicBezTo>
                  <a:pt x="198" y="293"/>
                  <a:pt x="200" y="291"/>
                  <a:pt x="200" y="289"/>
                </a:cubicBezTo>
                <a:cubicBezTo>
                  <a:pt x="200" y="286"/>
                  <a:pt x="198" y="284"/>
                  <a:pt x="196" y="284"/>
                </a:cubicBezTo>
                <a:cubicBezTo>
                  <a:pt x="193" y="284"/>
                  <a:pt x="191" y="286"/>
                  <a:pt x="191" y="289"/>
                </a:cubicBezTo>
                <a:cubicBezTo>
                  <a:pt x="191" y="291"/>
                  <a:pt x="193" y="293"/>
                  <a:pt x="196" y="293"/>
                </a:cubicBezTo>
                <a:close/>
                <a:moveTo>
                  <a:pt x="216" y="294"/>
                </a:moveTo>
                <a:cubicBezTo>
                  <a:pt x="219" y="294"/>
                  <a:pt x="222" y="291"/>
                  <a:pt x="222" y="289"/>
                </a:cubicBezTo>
                <a:cubicBezTo>
                  <a:pt x="222" y="286"/>
                  <a:pt x="219" y="283"/>
                  <a:pt x="216" y="283"/>
                </a:cubicBezTo>
                <a:cubicBezTo>
                  <a:pt x="214" y="283"/>
                  <a:pt x="211" y="286"/>
                  <a:pt x="211" y="289"/>
                </a:cubicBezTo>
                <a:cubicBezTo>
                  <a:pt x="211" y="291"/>
                  <a:pt x="214" y="294"/>
                  <a:pt x="216" y="294"/>
                </a:cubicBezTo>
                <a:close/>
                <a:moveTo>
                  <a:pt x="237" y="294"/>
                </a:moveTo>
                <a:cubicBezTo>
                  <a:pt x="240" y="294"/>
                  <a:pt x="242" y="291"/>
                  <a:pt x="242" y="289"/>
                </a:cubicBezTo>
                <a:cubicBezTo>
                  <a:pt x="242" y="286"/>
                  <a:pt x="240" y="283"/>
                  <a:pt x="237" y="283"/>
                </a:cubicBezTo>
                <a:cubicBezTo>
                  <a:pt x="234" y="283"/>
                  <a:pt x="232" y="286"/>
                  <a:pt x="232" y="289"/>
                </a:cubicBezTo>
                <a:cubicBezTo>
                  <a:pt x="232" y="291"/>
                  <a:pt x="234" y="294"/>
                  <a:pt x="237" y="294"/>
                </a:cubicBezTo>
                <a:close/>
                <a:moveTo>
                  <a:pt x="258" y="294"/>
                </a:moveTo>
                <a:cubicBezTo>
                  <a:pt x="261" y="294"/>
                  <a:pt x="263" y="292"/>
                  <a:pt x="263" y="289"/>
                </a:cubicBezTo>
                <a:cubicBezTo>
                  <a:pt x="263" y="286"/>
                  <a:pt x="261" y="283"/>
                  <a:pt x="258" y="283"/>
                </a:cubicBezTo>
                <a:cubicBezTo>
                  <a:pt x="255" y="283"/>
                  <a:pt x="252" y="286"/>
                  <a:pt x="252" y="289"/>
                </a:cubicBezTo>
                <a:cubicBezTo>
                  <a:pt x="252" y="292"/>
                  <a:pt x="255" y="294"/>
                  <a:pt x="258" y="294"/>
                </a:cubicBezTo>
                <a:close/>
                <a:moveTo>
                  <a:pt x="278" y="294"/>
                </a:moveTo>
                <a:cubicBezTo>
                  <a:pt x="281" y="294"/>
                  <a:pt x="284" y="291"/>
                  <a:pt x="284" y="289"/>
                </a:cubicBezTo>
                <a:cubicBezTo>
                  <a:pt x="284" y="286"/>
                  <a:pt x="281" y="283"/>
                  <a:pt x="278" y="283"/>
                </a:cubicBezTo>
                <a:cubicBezTo>
                  <a:pt x="275" y="283"/>
                  <a:pt x="273" y="286"/>
                  <a:pt x="273" y="289"/>
                </a:cubicBezTo>
                <a:cubicBezTo>
                  <a:pt x="273" y="291"/>
                  <a:pt x="275" y="294"/>
                  <a:pt x="278" y="294"/>
                </a:cubicBezTo>
                <a:close/>
                <a:moveTo>
                  <a:pt x="299" y="294"/>
                </a:moveTo>
                <a:cubicBezTo>
                  <a:pt x="302" y="294"/>
                  <a:pt x="304" y="291"/>
                  <a:pt x="304" y="289"/>
                </a:cubicBezTo>
                <a:cubicBezTo>
                  <a:pt x="304" y="286"/>
                  <a:pt x="302" y="283"/>
                  <a:pt x="299" y="283"/>
                </a:cubicBezTo>
                <a:cubicBezTo>
                  <a:pt x="296" y="283"/>
                  <a:pt x="294" y="286"/>
                  <a:pt x="294" y="289"/>
                </a:cubicBezTo>
                <a:cubicBezTo>
                  <a:pt x="294" y="291"/>
                  <a:pt x="296" y="294"/>
                  <a:pt x="299" y="294"/>
                </a:cubicBezTo>
                <a:close/>
                <a:moveTo>
                  <a:pt x="319" y="293"/>
                </a:moveTo>
                <a:cubicBezTo>
                  <a:pt x="322" y="293"/>
                  <a:pt x="324" y="291"/>
                  <a:pt x="324" y="289"/>
                </a:cubicBezTo>
                <a:cubicBezTo>
                  <a:pt x="324" y="286"/>
                  <a:pt x="322" y="284"/>
                  <a:pt x="319" y="284"/>
                </a:cubicBezTo>
                <a:cubicBezTo>
                  <a:pt x="317" y="284"/>
                  <a:pt x="315" y="286"/>
                  <a:pt x="315" y="289"/>
                </a:cubicBezTo>
                <a:cubicBezTo>
                  <a:pt x="315" y="291"/>
                  <a:pt x="317" y="293"/>
                  <a:pt x="319" y="293"/>
                </a:cubicBezTo>
                <a:close/>
                <a:moveTo>
                  <a:pt x="340" y="292"/>
                </a:moveTo>
                <a:cubicBezTo>
                  <a:pt x="342" y="292"/>
                  <a:pt x="344" y="291"/>
                  <a:pt x="344" y="289"/>
                </a:cubicBezTo>
                <a:cubicBezTo>
                  <a:pt x="344" y="286"/>
                  <a:pt x="342" y="285"/>
                  <a:pt x="340" y="285"/>
                </a:cubicBezTo>
                <a:cubicBezTo>
                  <a:pt x="338" y="285"/>
                  <a:pt x="336" y="286"/>
                  <a:pt x="336" y="289"/>
                </a:cubicBezTo>
                <a:cubicBezTo>
                  <a:pt x="336" y="291"/>
                  <a:pt x="338" y="292"/>
                  <a:pt x="340" y="292"/>
                </a:cubicBezTo>
                <a:close/>
                <a:moveTo>
                  <a:pt x="360" y="292"/>
                </a:moveTo>
                <a:cubicBezTo>
                  <a:pt x="362" y="292"/>
                  <a:pt x="364" y="290"/>
                  <a:pt x="364" y="289"/>
                </a:cubicBezTo>
                <a:cubicBezTo>
                  <a:pt x="364" y="287"/>
                  <a:pt x="362" y="285"/>
                  <a:pt x="360" y="285"/>
                </a:cubicBezTo>
                <a:cubicBezTo>
                  <a:pt x="359" y="285"/>
                  <a:pt x="357" y="287"/>
                  <a:pt x="357" y="289"/>
                </a:cubicBezTo>
                <a:cubicBezTo>
                  <a:pt x="357" y="290"/>
                  <a:pt x="359" y="292"/>
                  <a:pt x="360" y="292"/>
                </a:cubicBezTo>
                <a:close/>
                <a:moveTo>
                  <a:pt x="381" y="291"/>
                </a:moveTo>
                <a:cubicBezTo>
                  <a:pt x="382" y="291"/>
                  <a:pt x="384" y="290"/>
                  <a:pt x="384" y="289"/>
                </a:cubicBezTo>
                <a:cubicBezTo>
                  <a:pt x="384" y="287"/>
                  <a:pt x="382" y="286"/>
                  <a:pt x="381" y="286"/>
                </a:cubicBezTo>
                <a:cubicBezTo>
                  <a:pt x="380" y="286"/>
                  <a:pt x="378" y="287"/>
                  <a:pt x="378" y="289"/>
                </a:cubicBezTo>
                <a:cubicBezTo>
                  <a:pt x="378" y="290"/>
                  <a:pt x="380" y="291"/>
                  <a:pt x="381" y="291"/>
                </a:cubicBezTo>
                <a:close/>
                <a:moveTo>
                  <a:pt x="402" y="290"/>
                </a:moveTo>
                <a:cubicBezTo>
                  <a:pt x="403" y="290"/>
                  <a:pt x="403" y="290"/>
                  <a:pt x="403" y="289"/>
                </a:cubicBezTo>
                <a:cubicBezTo>
                  <a:pt x="403" y="288"/>
                  <a:pt x="403" y="287"/>
                  <a:pt x="402" y="287"/>
                </a:cubicBezTo>
                <a:cubicBezTo>
                  <a:pt x="401" y="287"/>
                  <a:pt x="400" y="288"/>
                  <a:pt x="400" y="289"/>
                </a:cubicBezTo>
                <a:cubicBezTo>
                  <a:pt x="400" y="290"/>
                  <a:pt x="401" y="290"/>
                  <a:pt x="402" y="290"/>
                </a:cubicBezTo>
                <a:close/>
                <a:moveTo>
                  <a:pt x="422" y="290"/>
                </a:moveTo>
                <a:cubicBezTo>
                  <a:pt x="423" y="290"/>
                  <a:pt x="423" y="289"/>
                  <a:pt x="423" y="289"/>
                </a:cubicBezTo>
                <a:cubicBezTo>
                  <a:pt x="423" y="288"/>
                  <a:pt x="423" y="287"/>
                  <a:pt x="422" y="287"/>
                </a:cubicBezTo>
                <a:cubicBezTo>
                  <a:pt x="422" y="287"/>
                  <a:pt x="421" y="288"/>
                  <a:pt x="421" y="289"/>
                </a:cubicBezTo>
                <a:cubicBezTo>
                  <a:pt x="421" y="289"/>
                  <a:pt x="422" y="290"/>
                  <a:pt x="422" y="290"/>
                </a:cubicBezTo>
                <a:close/>
                <a:moveTo>
                  <a:pt x="443" y="289"/>
                </a:moveTo>
                <a:cubicBezTo>
                  <a:pt x="443" y="289"/>
                  <a:pt x="443" y="289"/>
                  <a:pt x="443" y="289"/>
                </a:cubicBezTo>
                <a:cubicBezTo>
                  <a:pt x="443" y="288"/>
                  <a:pt x="443" y="288"/>
                  <a:pt x="443" y="288"/>
                </a:cubicBezTo>
                <a:cubicBezTo>
                  <a:pt x="442" y="288"/>
                  <a:pt x="442" y="288"/>
                  <a:pt x="442" y="289"/>
                </a:cubicBezTo>
                <a:cubicBezTo>
                  <a:pt x="442" y="289"/>
                  <a:pt x="442" y="289"/>
                  <a:pt x="443" y="289"/>
                </a:cubicBezTo>
                <a:close/>
                <a:moveTo>
                  <a:pt x="463" y="289"/>
                </a:moveTo>
                <a:cubicBezTo>
                  <a:pt x="463" y="289"/>
                  <a:pt x="464" y="289"/>
                  <a:pt x="464" y="289"/>
                </a:cubicBezTo>
                <a:cubicBezTo>
                  <a:pt x="464" y="288"/>
                  <a:pt x="463" y="288"/>
                  <a:pt x="463" y="288"/>
                </a:cubicBezTo>
                <a:cubicBezTo>
                  <a:pt x="463" y="288"/>
                  <a:pt x="463" y="288"/>
                  <a:pt x="463" y="289"/>
                </a:cubicBezTo>
                <a:cubicBezTo>
                  <a:pt x="463" y="289"/>
                  <a:pt x="463" y="289"/>
                  <a:pt x="463" y="289"/>
                </a:cubicBezTo>
                <a:close/>
                <a:moveTo>
                  <a:pt x="62" y="309"/>
                </a:move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3" y="310"/>
                </a:moveTo>
                <a:cubicBezTo>
                  <a:pt x="83" y="310"/>
                  <a:pt x="83" y="309"/>
                  <a:pt x="83" y="309"/>
                </a:cubicBezTo>
                <a:cubicBezTo>
                  <a:pt x="83" y="309"/>
                  <a:pt x="83" y="309"/>
                  <a:pt x="83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10"/>
                  <a:pt x="83" y="310"/>
                </a:cubicBezTo>
                <a:close/>
                <a:moveTo>
                  <a:pt x="103" y="310"/>
                </a:moveTo>
                <a:cubicBezTo>
                  <a:pt x="104" y="310"/>
                  <a:pt x="104" y="310"/>
                  <a:pt x="104" y="309"/>
                </a:cubicBezTo>
                <a:cubicBezTo>
                  <a:pt x="104" y="309"/>
                  <a:pt x="104" y="308"/>
                  <a:pt x="103" y="308"/>
                </a:cubicBezTo>
                <a:cubicBezTo>
                  <a:pt x="103" y="308"/>
                  <a:pt x="102" y="309"/>
                  <a:pt x="102" y="309"/>
                </a:cubicBezTo>
                <a:cubicBezTo>
                  <a:pt x="102" y="310"/>
                  <a:pt x="103" y="310"/>
                  <a:pt x="103" y="310"/>
                </a:cubicBezTo>
                <a:close/>
                <a:moveTo>
                  <a:pt x="124" y="311"/>
                </a:moveTo>
                <a:cubicBezTo>
                  <a:pt x="125" y="311"/>
                  <a:pt x="125" y="310"/>
                  <a:pt x="125" y="309"/>
                </a:cubicBezTo>
                <a:cubicBezTo>
                  <a:pt x="125" y="308"/>
                  <a:pt x="125" y="308"/>
                  <a:pt x="124" y="308"/>
                </a:cubicBezTo>
                <a:cubicBezTo>
                  <a:pt x="123" y="308"/>
                  <a:pt x="122" y="308"/>
                  <a:pt x="122" y="309"/>
                </a:cubicBezTo>
                <a:cubicBezTo>
                  <a:pt x="122" y="310"/>
                  <a:pt x="123" y="311"/>
                  <a:pt x="124" y="311"/>
                </a:cubicBezTo>
                <a:close/>
                <a:moveTo>
                  <a:pt x="144" y="311"/>
                </a:moveTo>
                <a:cubicBezTo>
                  <a:pt x="146" y="311"/>
                  <a:pt x="147" y="310"/>
                  <a:pt x="147" y="309"/>
                </a:cubicBezTo>
                <a:cubicBezTo>
                  <a:pt x="147" y="308"/>
                  <a:pt x="146" y="307"/>
                  <a:pt x="144" y="307"/>
                </a:cubicBezTo>
                <a:cubicBezTo>
                  <a:pt x="143" y="307"/>
                  <a:pt x="142" y="308"/>
                  <a:pt x="142" y="309"/>
                </a:cubicBezTo>
                <a:cubicBezTo>
                  <a:pt x="142" y="310"/>
                  <a:pt x="143" y="311"/>
                  <a:pt x="144" y="311"/>
                </a:cubicBezTo>
                <a:close/>
                <a:moveTo>
                  <a:pt x="165" y="312"/>
                </a:moveTo>
                <a:cubicBezTo>
                  <a:pt x="166" y="312"/>
                  <a:pt x="168" y="311"/>
                  <a:pt x="168" y="309"/>
                </a:cubicBezTo>
                <a:cubicBezTo>
                  <a:pt x="168" y="308"/>
                  <a:pt x="166" y="307"/>
                  <a:pt x="165" y="307"/>
                </a:cubicBezTo>
                <a:cubicBezTo>
                  <a:pt x="164" y="307"/>
                  <a:pt x="162" y="308"/>
                  <a:pt x="162" y="309"/>
                </a:cubicBezTo>
                <a:cubicBezTo>
                  <a:pt x="162" y="311"/>
                  <a:pt x="164" y="312"/>
                  <a:pt x="165" y="312"/>
                </a:cubicBezTo>
                <a:close/>
                <a:moveTo>
                  <a:pt x="186" y="312"/>
                </a:moveTo>
                <a:cubicBezTo>
                  <a:pt x="187" y="312"/>
                  <a:pt x="189" y="311"/>
                  <a:pt x="189" y="309"/>
                </a:cubicBezTo>
                <a:cubicBezTo>
                  <a:pt x="189" y="307"/>
                  <a:pt x="187" y="306"/>
                  <a:pt x="186" y="306"/>
                </a:cubicBezTo>
                <a:cubicBezTo>
                  <a:pt x="184" y="306"/>
                  <a:pt x="183" y="307"/>
                  <a:pt x="183" y="309"/>
                </a:cubicBezTo>
                <a:cubicBezTo>
                  <a:pt x="183" y="311"/>
                  <a:pt x="184" y="312"/>
                  <a:pt x="186" y="312"/>
                </a:cubicBezTo>
                <a:close/>
                <a:moveTo>
                  <a:pt x="206" y="312"/>
                </a:moveTo>
                <a:cubicBezTo>
                  <a:pt x="208" y="312"/>
                  <a:pt x="210" y="311"/>
                  <a:pt x="210" y="309"/>
                </a:cubicBezTo>
                <a:cubicBezTo>
                  <a:pt x="210" y="307"/>
                  <a:pt x="208" y="306"/>
                  <a:pt x="206" y="306"/>
                </a:cubicBezTo>
                <a:cubicBezTo>
                  <a:pt x="204" y="306"/>
                  <a:pt x="203" y="307"/>
                  <a:pt x="203" y="309"/>
                </a:cubicBezTo>
                <a:cubicBezTo>
                  <a:pt x="203" y="311"/>
                  <a:pt x="204" y="312"/>
                  <a:pt x="206" y="312"/>
                </a:cubicBezTo>
                <a:close/>
                <a:moveTo>
                  <a:pt x="227" y="313"/>
                </a:moveTo>
                <a:cubicBezTo>
                  <a:pt x="229" y="313"/>
                  <a:pt x="230" y="311"/>
                  <a:pt x="230" y="309"/>
                </a:cubicBezTo>
                <a:cubicBezTo>
                  <a:pt x="230" y="307"/>
                  <a:pt x="229" y="306"/>
                  <a:pt x="227" y="306"/>
                </a:cubicBezTo>
                <a:cubicBezTo>
                  <a:pt x="225" y="306"/>
                  <a:pt x="223" y="307"/>
                  <a:pt x="223" y="309"/>
                </a:cubicBezTo>
                <a:cubicBezTo>
                  <a:pt x="223" y="311"/>
                  <a:pt x="225" y="313"/>
                  <a:pt x="227" y="313"/>
                </a:cubicBezTo>
                <a:close/>
                <a:moveTo>
                  <a:pt x="247" y="313"/>
                </a:moveTo>
                <a:cubicBezTo>
                  <a:pt x="249" y="313"/>
                  <a:pt x="251" y="311"/>
                  <a:pt x="251" y="309"/>
                </a:cubicBezTo>
                <a:cubicBezTo>
                  <a:pt x="251" y="307"/>
                  <a:pt x="249" y="305"/>
                  <a:pt x="247" y="305"/>
                </a:cubicBezTo>
                <a:cubicBezTo>
                  <a:pt x="245" y="305"/>
                  <a:pt x="244" y="307"/>
                  <a:pt x="244" y="309"/>
                </a:cubicBezTo>
                <a:cubicBezTo>
                  <a:pt x="244" y="311"/>
                  <a:pt x="245" y="313"/>
                  <a:pt x="247" y="313"/>
                </a:cubicBezTo>
                <a:close/>
                <a:moveTo>
                  <a:pt x="268" y="313"/>
                </a:moveTo>
                <a:cubicBezTo>
                  <a:pt x="270" y="313"/>
                  <a:pt x="271" y="311"/>
                  <a:pt x="271" y="309"/>
                </a:cubicBezTo>
                <a:cubicBezTo>
                  <a:pt x="271" y="307"/>
                  <a:pt x="270" y="306"/>
                  <a:pt x="268" y="306"/>
                </a:cubicBezTo>
                <a:cubicBezTo>
                  <a:pt x="266" y="306"/>
                  <a:pt x="264" y="307"/>
                  <a:pt x="264" y="309"/>
                </a:cubicBezTo>
                <a:cubicBezTo>
                  <a:pt x="264" y="311"/>
                  <a:pt x="266" y="313"/>
                  <a:pt x="268" y="313"/>
                </a:cubicBezTo>
                <a:close/>
                <a:moveTo>
                  <a:pt x="288" y="312"/>
                </a:moveTo>
                <a:cubicBezTo>
                  <a:pt x="290" y="312"/>
                  <a:pt x="292" y="311"/>
                  <a:pt x="292" y="309"/>
                </a:cubicBezTo>
                <a:cubicBezTo>
                  <a:pt x="292" y="307"/>
                  <a:pt x="290" y="306"/>
                  <a:pt x="288" y="306"/>
                </a:cubicBezTo>
                <a:cubicBezTo>
                  <a:pt x="287" y="306"/>
                  <a:pt x="285" y="307"/>
                  <a:pt x="285" y="309"/>
                </a:cubicBezTo>
                <a:cubicBezTo>
                  <a:pt x="285" y="311"/>
                  <a:pt x="287" y="312"/>
                  <a:pt x="288" y="312"/>
                </a:cubicBezTo>
                <a:close/>
                <a:moveTo>
                  <a:pt x="309" y="312"/>
                </a:moveTo>
                <a:cubicBezTo>
                  <a:pt x="311" y="312"/>
                  <a:pt x="312" y="311"/>
                  <a:pt x="312" y="309"/>
                </a:cubicBezTo>
                <a:cubicBezTo>
                  <a:pt x="312" y="307"/>
                  <a:pt x="311" y="306"/>
                  <a:pt x="309" y="306"/>
                </a:cubicBezTo>
                <a:cubicBezTo>
                  <a:pt x="307" y="306"/>
                  <a:pt x="306" y="307"/>
                  <a:pt x="306" y="309"/>
                </a:cubicBezTo>
                <a:cubicBezTo>
                  <a:pt x="306" y="311"/>
                  <a:pt x="307" y="312"/>
                  <a:pt x="309" y="312"/>
                </a:cubicBezTo>
                <a:close/>
                <a:moveTo>
                  <a:pt x="330" y="312"/>
                </a:moveTo>
                <a:cubicBezTo>
                  <a:pt x="331" y="312"/>
                  <a:pt x="332" y="311"/>
                  <a:pt x="332" y="309"/>
                </a:cubicBezTo>
                <a:cubicBezTo>
                  <a:pt x="332" y="308"/>
                  <a:pt x="331" y="307"/>
                  <a:pt x="330" y="307"/>
                </a:cubicBezTo>
                <a:cubicBezTo>
                  <a:pt x="328" y="307"/>
                  <a:pt x="327" y="308"/>
                  <a:pt x="327" y="309"/>
                </a:cubicBezTo>
                <a:cubicBezTo>
                  <a:pt x="327" y="311"/>
                  <a:pt x="328" y="312"/>
                  <a:pt x="330" y="312"/>
                </a:cubicBezTo>
                <a:close/>
                <a:moveTo>
                  <a:pt x="350" y="311"/>
                </a:moveTo>
                <a:cubicBezTo>
                  <a:pt x="351" y="311"/>
                  <a:pt x="352" y="310"/>
                  <a:pt x="352" y="309"/>
                </a:cubicBezTo>
                <a:cubicBezTo>
                  <a:pt x="352" y="308"/>
                  <a:pt x="351" y="307"/>
                  <a:pt x="350" y="307"/>
                </a:cubicBezTo>
                <a:cubicBezTo>
                  <a:pt x="349" y="307"/>
                  <a:pt x="348" y="308"/>
                  <a:pt x="348" y="309"/>
                </a:cubicBezTo>
                <a:cubicBezTo>
                  <a:pt x="348" y="310"/>
                  <a:pt x="349" y="311"/>
                  <a:pt x="350" y="311"/>
                </a:cubicBezTo>
                <a:close/>
                <a:moveTo>
                  <a:pt x="371" y="311"/>
                </a:moveTo>
                <a:cubicBezTo>
                  <a:pt x="372" y="311"/>
                  <a:pt x="372" y="310"/>
                  <a:pt x="372" y="309"/>
                </a:cubicBezTo>
                <a:cubicBezTo>
                  <a:pt x="372" y="308"/>
                  <a:pt x="372" y="308"/>
                  <a:pt x="371" y="308"/>
                </a:cubicBezTo>
                <a:cubicBezTo>
                  <a:pt x="370" y="308"/>
                  <a:pt x="369" y="308"/>
                  <a:pt x="369" y="309"/>
                </a:cubicBezTo>
                <a:cubicBezTo>
                  <a:pt x="369" y="310"/>
                  <a:pt x="370" y="311"/>
                  <a:pt x="371" y="311"/>
                </a:cubicBezTo>
                <a:close/>
                <a:moveTo>
                  <a:pt x="391" y="310"/>
                </a:moveTo>
                <a:cubicBezTo>
                  <a:pt x="392" y="310"/>
                  <a:pt x="392" y="310"/>
                  <a:pt x="392" y="309"/>
                </a:cubicBezTo>
                <a:cubicBezTo>
                  <a:pt x="392" y="309"/>
                  <a:pt x="392" y="308"/>
                  <a:pt x="391" y="308"/>
                </a:cubicBezTo>
                <a:cubicBezTo>
                  <a:pt x="391" y="308"/>
                  <a:pt x="390" y="309"/>
                  <a:pt x="390" y="309"/>
                </a:cubicBezTo>
                <a:cubicBezTo>
                  <a:pt x="390" y="310"/>
                  <a:pt x="391" y="310"/>
                  <a:pt x="391" y="310"/>
                </a:cubicBezTo>
                <a:close/>
                <a:moveTo>
                  <a:pt x="412" y="310"/>
                </a:moveTo>
                <a:cubicBezTo>
                  <a:pt x="412" y="310"/>
                  <a:pt x="412" y="309"/>
                  <a:pt x="412" y="309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309"/>
                  <a:pt x="411" y="309"/>
                  <a:pt x="411" y="309"/>
                </a:cubicBezTo>
                <a:cubicBezTo>
                  <a:pt x="411" y="309"/>
                  <a:pt x="412" y="310"/>
                  <a:pt x="412" y="310"/>
                </a:cubicBezTo>
                <a:close/>
                <a:moveTo>
                  <a:pt x="432" y="309"/>
                </a:moveTo>
                <a:cubicBezTo>
                  <a:pt x="433" y="309"/>
                  <a:pt x="433" y="309"/>
                  <a:pt x="433" y="309"/>
                </a:cubicBezTo>
                <a:cubicBezTo>
                  <a:pt x="433" y="309"/>
                  <a:pt x="433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lose/>
                <a:moveTo>
                  <a:pt x="93" y="330"/>
                </a:move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lose/>
                <a:moveTo>
                  <a:pt x="114" y="330"/>
                </a:moveTo>
                <a:cubicBezTo>
                  <a:pt x="114" y="330"/>
                  <a:pt x="114" y="330"/>
                  <a:pt x="114" y="330"/>
                </a:cubicBezTo>
                <a:cubicBezTo>
                  <a:pt x="114" y="329"/>
                  <a:pt x="114" y="329"/>
                  <a:pt x="114" y="329"/>
                </a:cubicBezTo>
                <a:cubicBezTo>
                  <a:pt x="113" y="329"/>
                  <a:pt x="113" y="329"/>
                  <a:pt x="113" y="330"/>
                </a:cubicBezTo>
                <a:cubicBezTo>
                  <a:pt x="113" y="330"/>
                  <a:pt x="113" y="330"/>
                  <a:pt x="114" y="330"/>
                </a:cubicBezTo>
                <a:close/>
                <a:moveTo>
                  <a:pt x="134" y="330"/>
                </a:moveTo>
                <a:cubicBezTo>
                  <a:pt x="135" y="330"/>
                  <a:pt x="135" y="330"/>
                  <a:pt x="135" y="330"/>
                </a:cubicBezTo>
                <a:cubicBezTo>
                  <a:pt x="135" y="329"/>
                  <a:pt x="135" y="329"/>
                  <a:pt x="134" y="329"/>
                </a:cubicBezTo>
                <a:cubicBezTo>
                  <a:pt x="134" y="329"/>
                  <a:pt x="133" y="329"/>
                  <a:pt x="133" y="330"/>
                </a:cubicBezTo>
                <a:cubicBezTo>
                  <a:pt x="133" y="330"/>
                  <a:pt x="134" y="330"/>
                  <a:pt x="134" y="330"/>
                </a:cubicBezTo>
                <a:close/>
                <a:moveTo>
                  <a:pt x="155" y="331"/>
                </a:moveTo>
                <a:cubicBezTo>
                  <a:pt x="155" y="331"/>
                  <a:pt x="156" y="330"/>
                  <a:pt x="156" y="330"/>
                </a:cubicBezTo>
                <a:cubicBezTo>
                  <a:pt x="156" y="329"/>
                  <a:pt x="155" y="329"/>
                  <a:pt x="155" y="329"/>
                </a:cubicBezTo>
                <a:cubicBezTo>
                  <a:pt x="154" y="329"/>
                  <a:pt x="154" y="329"/>
                  <a:pt x="154" y="330"/>
                </a:cubicBezTo>
                <a:cubicBezTo>
                  <a:pt x="154" y="330"/>
                  <a:pt x="154" y="331"/>
                  <a:pt x="155" y="331"/>
                </a:cubicBezTo>
                <a:close/>
                <a:moveTo>
                  <a:pt x="175" y="331"/>
                </a:moveTo>
                <a:cubicBezTo>
                  <a:pt x="176" y="331"/>
                  <a:pt x="177" y="330"/>
                  <a:pt x="177" y="330"/>
                </a:cubicBezTo>
                <a:cubicBezTo>
                  <a:pt x="177" y="329"/>
                  <a:pt x="176" y="328"/>
                  <a:pt x="175" y="328"/>
                </a:cubicBezTo>
                <a:cubicBezTo>
                  <a:pt x="175" y="328"/>
                  <a:pt x="174" y="329"/>
                  <a:pt x="174" y="330"/>
                </a:cubicBezTo>
                <a:cubicBezTo>
                  <a:pt x="174" y="330"/>
                  <a:pt x="175" y="331"/>
                  <a:pt x="175" y="331"/>
                </a:cubicBezTo>
                <a:close/>
                <a:moveTo>
                  <a:pt x="196" y="331"/>
                </a:moveTo>
                <a:cubicBezTo>
                  <a:pt x="197" y="331"/>
                  <a:pt x="198" y="331"/>
                  <a:pt x="198" y="330"/>
                </a:cubicBezTo>
                <a:cubicBezTo>
                  <a:pt x="198" y="329"/>
                  <a:pt x="197" y="328"/>
                  <a:pt x="196" y="328"/>
                </a:cubicBezTo>
                <a:cubicBezTo>
                  <a:pt x="195" y="328"/>
                  <a:pt x="194" y="329"/>
                  <a:pt x="194" y="330"/>
                </a:cubicBezTo>
                <a:cubicBezTo>
                  <a:pt x="194" y="331"/>
                  <a:pt x="195" y="331"/>
                  <a:pt x="196" y="331"/>
                </a:cubicBezTo>
                <a:close/>
                <a:moveTo>
                  <a:pt x="216" y="332"/>
                </a:moveTo>
                <a:cubicBezTo>
                  <a:pt x="218" y="332"/>
                  <a:pt x="218" y="331"/>
                  <a:pt x="218" y="330"/>
                </a:cubicBezTo>
                <a:cubicBezTo>
                  <a:pt x="218" y="329"/>
                  <a:pt x="218" y="328"/>
                  <a:pt x="216" y="328"/>
                </a:cubicBezTo>
                <a:cubicBezTo>
                  <a:pt x="215" y="328"/>
                  <a:pt x="214" y="329"/>
                  <a:pt x="214" y="330"/>
                </a:cubicBezTo>
                <a:cubicBezTo>
                  <a:pt x="214" y="331"/>
                  <a:pt x="215" y="332"/>
                  <a:pt x="216" y="332"/>
                </a:cubicBezTo>
                <a:close/>
                <a:moveTo>
                  <a:pt x="237" y="332"/>
                </a:moveTo>
                <a:cubicBezTo>
                  <a:pt x="238" y="332"/>
                  <a:pt x="239" y="331"/>
                  <a:pt x="239" y="330"/>
                </a:cubicBezTo>
                <a:cubicBezTo>
                  <a:pt x="239" y="329"/>
                  <a:pt x="238" y="328"/>
                  <a:pt x="237" y="328"/>
                </a:cubicBezTo>
                <a:cubicBezTo>
                  <a:pt x="236" y="328"/>
                  <a:pt x="235" y="329"/>
                  <a:pt x="235" y="330"/>
                </a:cubicBezTo>
                <a:cubicBezTo>
                  <a:pt x="235" y="331"/>
                  <a:pt x="236" y="332"/>
                  <a:pt x="237" y="332"/>
                </a:cubicBezTo>
                <a:close/>
                <a:moveTo>
                  <a:pt x="258" y="332"/>
                </a:moveTo>
                <a:cubicBezTo>
                  <a:pt x="259" y="332"/>
                  <a:pt x="260" y="331"/>
                  <a:pt x="260" y="330"/>
                </a:cubicBezTo>
                <a:cubicBezTo>
                  <a:pt x="260" y="328"/>
                  <a:pt x="259" y="328"/>
                  <a:pt x="258" y="328"/>
                </a:cubicBezTo>
                <a:cubicBezTo>
                  <a:pt x="256" y="328"/>
                  <a:pt x="255" y="328"/>
                  <a:pt x="255" y="330"/>
                </a:cubicBezTo>
                <a:cubicBezTo>
                  <a:pt x="255" y="331"/>
                  <a:pt x="256" y="332"/>
                  <a:pt x="258" y="332"/>
                </a:cubicBezTo>
                <a:close/>
                <a:moveTo>
                  <a:pt x="278" y="332"/>
                </a:moveTo>
                <a:cubicBezTo>
                  <a:pt x="279" y="332"/>
                  <a:pt x="280" y="331"/>
                  <a:pt x="280" y="330"/>
                </a:cubicBezTo>
                <a:cubicBezTo>
                  <a:pt x="280" y="329"/>
                  <a:pt x="279" y="328"/>
                  <a:pt x="278" y="328"/>
                </a:cubicBezTo>
                <a:cubicBezTo>
                  <a:pt x="277" y="328"/>
                  <a:pt x="276" y="329"/>
                  <a:pt x="276" y="330"/>
                </a:cubicBezTo>
                <a:cubicBezTo>
                  <a:pt x="276" y="331"/>
                  <a:pt x="277" y="332"/>
                  <a:pt x="278" y="332"/>
                </a:cubicBezTo>
                <a:close/>
                <a:moveTo>
                  <a:pt x="299" y="332"/>
                </a:moveTo>
                <a:cubicBezTo>
                  <a:pt x="300" y="332"/>
                  <a:pt x="301" y="331"/>
                  <a:pt x="301" y="330"/>
                </a:cubicBezTo>
                <a:cubicBezTo>
                  <a:pt x="301" y="329"/>
                  <a:pt x="300" y="328"/>
                  <a:pt x="299" y="328"/>
                </a:cubicBezTo>
                <a:cubicBezTo>
                  <a:pt x="298" y="328"/>
                  <a:pt x="297" y="329"/>
                  <a:pt x="297" y="330"/>
                </a:cubicBezTo>
                <a:cubicBezTo>
                  <a:pt x="297" y="331"/>
                  <a:pt x="298" y="332"/>
                  <a:pt x="299" y="332"/>
                </a:cubicBezTo>
                <a:close/>
                <a:moveTo>
                  <a:pt x="319" y="331"/>
                </a:moveTo>
                <a:cubicBezTo>
                  <a:pt x="320" y="331"/>
                  <a:pt x="321" y="331"/>
                  <a:pt x="321" y="330"/>
                </a:cubicBezTo>
                <a:cubicBezTo>
                  <a:pt x="321" y="329"/>
                  <a:pt x="320" y="328"/>
                  <a:pt x="319" y="328"/>
                </a:cubicBezTo>
                <a:cubicBezTo>
                  <a:pt x="318" y="328"/>
                  <a:pt x="318" y="329"/>
                  <a:pt x="318" y="330"/>
                </a:cubicBezTo>
                <a:cubicBezTo>
                  <a:pt x="318" y="331"/>
                  <a:pt x="318" y="331"/>
                  <a:pt x="319" y="331"/>
                </a:cubicBezTo>
                <a:close/>
                <a:moveTo>
                  <a:pt x="340" y="331"/>
                </a:moveTo>
                <a:cubicBezTo>
                  <a:pt x="341" y="331"/>
                  <a:pt x="341" y="330"/>
                  <a:pt x="341" y="330"/>
                </a:cubicBezTo>
                <a:cubicBezTo>
                  <a:pt x="341" y="329"/>
                  <a:pt x="341" y="328"/>
                  <a:pt x="340" y="328"/>
                </a:cubicBezTo>
                <a:cubicBezTo>
                  <a:pt x="339" y="328"/>
                  <a:pt x="338" y="329"/>
                  <a:pt x="338" y="330"/>
                </a:cubicBezTo>
                <a:cubicBezTo>
                  <a:pt x="338" y="330"/>
                  <a:pt x="339" y="331"/>
                  <a:pt x="340" y="331"/>
                </a:cubicBezTo>
                <a:close/>
                <a:moveTo>
                  <a:pt x="360" y="331"/>
                </a:moveTo>
                <a:cubicBezTo>
                  <a:pt x="361" y="331"/>
                  <a:pt x="362" y="330"/>
                  <a:pt x="362" y="330"/>
                </a:cubicBezTo>
                <a:cubicBezTo>
                  <a:pt x="362" y="329"/>
                  <a:pt x="361" y="329"/>
                  <a:pt x="360" y="329"/>
                </a:cubicBezTo>
                <a:cubicBezTo>
                  <a:pt x="360" y="329"/>
                  <a:pt x="359" y="329"/>
                  <a:pt x="359" y="330"/>
                </a:cubicBezTo>
                <a:cubicBezTo>
                  <a:pt x="359" y="330"/>
                  <a:pt x="360" y="331"/>
                  <a:pt x="360" y="331"/>
                </a:cubicBezTo>
                <a:close/>
                <a:moveTo>
                  <a:pt x="381" y="330"/>
                </a:moveTo>
                <a:cubicBezTo>
                  <a:pt x="381" y="330"/>
                  <a:pt x="382" y="330"/>
                  <a:pt x="382" y="330"/>
                </a:cubicBezTo>
                <a:cubicBezTo>
                  <a:pt x="382" y="329"/>
                  <a:pt x="381" y="329"/>
                  <a:pt x="381" y="329"/>
                </a:cubicBezTo>
                <a:cubicBezTo>
                  <a:pt x="381" y="329"/>
                  <a:pt x="380" y="329"/>
                  <a:pt x="380" y="330"/>
                </a:cubicBezTo>
                <a:cubicBezTo>
                  <a:pt x="380" y="330"/>
                  <a:pt x="381" y="330"/>
                  <a:pt x="381" y="330"/>
                </a:cubicBezTo>
                <a:close/>
                <a:moveTo>
                  <a:pt x="402" y="330"/>
                </a:moveTo>
                <a:cubicBezTo>
                  <a:pt x="402" y="330"/>
                  <a:pt x="402" y="330"/>
                  <a:pt x="402" y="330"/>
                </a:cubicBezTo>
                <a:cubicBezTo>
                  <a:pt x="402" y="329"/>
                  <a:pt x="402" y="329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1" y="330"/>
                  <a:pt x="401" y="330"/>
                  <a:pt x="402" y="330"/>
                </a:cubicBezTo>
                <a:close/>
                <a:moveTo>
                  <a:pt x="422" y="330"/>
                </a:move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lose/>
                <a:moveTo>
                  <a:pt x="124" y="350"/>
                </a:move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lose/>
                <a:moveTo>
                  <a:pt x="144" y="351"/>
                </a:moveTo>
                <a:cubicBezTo>
                  <a:pt x="145" y="351"/>
                  <a:pt x="145" y="350"/>
                  <a:pt x="145" y="350"/>
                </a:cubicBezTo>
                <a:cubicBezTo>
                  <a:pt x="145" y="350"/>
                  <a:pt x="145" y="350"/>
                  <a:pt x="144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4" y="350"/>
                  <a:pt x="144" y="351"/>
                  <a:pt x="144" y="351"/>
                </a:cubicBezTo>
                <a:close/>
                <a:moveTo>
                  <a:pt x="165" y="351"/>
                </a:moveTo>
                <a:cubicBezTo>
                  <a:pt x="165" y="351"/>
                  <a:pt x="166" y="351"/>
                  <a:pt x="166" y="350"/>
                </a:cubicBezTo>
                <a:cubicBezTo>
                  <a:pt x="166" y="350"/>
                  <a:pt x="165" y="350"/>
                  <a:pt x="165" y="350"/>
                </a:cubicBezTo>
                <a:cubicBezTo>
                  <a:pt x="165" y="350"/>
                  <a:pt x="164" y="350"/>
                  <a:pt x="164" y="350"/>
                </a:cubicBezTo>
                <a:cubicBezTo>
                  <a:pt x="164" y="351"/>
                  <a:pt x="165" y="351"/>
                  <a:pt x="165" y="351"/>
                </a:cubicBezTo>
                <a:close/>
                <a:moveTo>
                  <a:pt x="186" y="351"/>
                </a:moveTo>
                <a:cubicBezTo>
                  <a:pt x="186" y="351"/>
                  <a:pt x="186" y="351"/>
                  <a:pt x="186" y="350"/>
                </a:cubicBezTo>
                <a:cubicBezTo>
                  <a:pt x="186" y="350"/>
                  <a:pt x="186" y="350"/>
                  <a:pt x="186" y="350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5" y="351"/>
                  <a:pt x="185" y="351"/>
                  <a:pt x="186" y="351"/>
                </a:cubicBezTo>
                <a:close/>
                <a:moveTo>
                  <a:pt x="206" y="351"/>
                </a:moveTo>
                <a:cubicBezTo>
                  <a:pt x="207" y="351"/>
                  <a:pt x="207" y="351"/>
                  <a:pt x="207" y="350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6" y="349"/>
                  <a:pt x="205" y="350"/>
                  <a:pt x="205" y="350"/>
                </a:cubicBezTo>
                <a:cubicBezTo>
                  <a:pt x="205" y="351"/>
                  <a:pt x="206" y="351"/>
                  <a:pt x="206" y="351"/>
                </a:cubicBezTo>
                <a:close/>
                <a:moveTo>
                  <a:pt x="227" y="351"/>
                </a:moveTo>
                <a:cubicBezTo>
                  <a:pt x="227" y="351"/>
                  <a:pt x="228" y="351"/>
                  <a:pt x="228" y="350"/>
                </a:cubicBezTo>
                <a:cubicBezTo>
                  <a:pt x="228" y="350"/>
                  <a:pt x="227" y="349"/>
                  <a:pt x="227" y="349"/>
                </a:cubicBezTo>
                <a:cubicBezTo>
                  <a:pt x="226" y="349"/>
                  <a:pt x="226" y="350"/>
                  <a:pt x="226" y="350"/>
                </a:cubicBezTo>
                <a:cubicBezTo>
                  <a:pt x="226" y="351"/>
                  <a:pt x="226" y="351"/>
                  <a:pt x="227" y="351"/>
                </a:cubicBezTo>
                <a:close/>
                <a:moveTo>
                  <a:pt x="247" y="351"/>
                </a:moveTo>
                <a:cubicBezTo>
                  <a:pt x="248" y="351"/>
                  <a:pt x="248" y="351"/>
                  <a:pt x="248" y="350"/>
                </a:cubicBezTo>
                <a:cubicBezTo>
                  <a:pt x="248" y="350"/>
                  <a:pt x="248" y="349"/>
                  <a:pt x="247" y="349"/>
                </a:cubicBezTo>
                <a:cubicBezTo>
                  <a:pt x="247" y="349"/>
                  <a:pt x="246" y="350"/>
                  <a:pt x="246" y="350"/>
                </a:cubicBezTo>
                <a:cubicBezTo>
                  <a:pt x="246" y="351"/>
                  <a:pt x="247" y="351"/>
                  <a:pt x="247" y="351"/>
                </a:cubicBezTo>
                <a:close/>
                <a:moveTo>
                  <a:pt x="268" y="351"/>
                </a:moveTo>
                <a:cubicBezTo>
                  <a:pt x="268" y="351"/>
                  <a:pt x="269" y="351"/>
                  <a:pt x="269" y="350"/>
                </a:cubicBezTo>
                <a:cubicBezTo>
                  <a:pt x="269" y="350"/>
                  <a:pt x="268" y="349"/>
                  <a:pt x="268" y="349"/>
                </a:cubicBezTo>
                <a:cubicBezTo>
                  <a:pt x="267" y="349"/>
                  <a:pt x="267" y="350"/>
                  <a:pt x="267" y="350"/>
                </a:cubicBezTo>
                <a:cubicBezTo>
                  <a:pt x="267" y="351"/>
                  <a:pt x="267" y="351"/>
                  <a:pt x="268" y="351"/>
                </a:cubicBezTo>
                <a:close/>
                <a:moveTo>
                  <a:pt x="288" y="351"/>
                </a:moveTo>
                <a:cubicBezTo>
                  <a:pt x="289" y="351"/>
                  <a:pt x="289" y="351"/>
                  <a:pt x="289" y="350"/>
                </a:cubicBezTo>
                <a:cubicBezTo>
                  <a:pt x="289" y="350"/>
                  <a:pt x="289" y="349"/>
                  <a:pt x="288" y="349"/>
                </a:cubicBezTo>
                <a:cubicBezTo>
                  <a:pt x="288" y="349"/>
                  <a:pt x="288" y="350"/>
                  <a:pt x="288" y="350"/>
                </a:cubicBezTo>
                <a:cubicBezTo>
                  <a:pt x="288" y="351"/>
                  <a:pt x="288" y="351"/>
                  <a:pt x="288" y="351"/>
                </a:cubicBezTo>
                <a:close/>
                <a:moveTo>
                  <a:pt x="309" y="351"/>
                </a:moveTo>
                <a:cubicBezTo>
                  <a:pt x="309" y="351"/>
                  <a:pt x="310" y="351"/>
                  <a:pt x="310" y="350"/>
                </a:cubicBezTo>
                <a:cubicBezTo>
                  <a:pt x="310" y="350"/>
                  <a:pt x="309" y="350"/>
                  <a:pt x="309" y="350"/>
                </a:cubicBezTo>
                <a:cubicBezTo>
                  <a:pt x="309" y="350"/>
                  <a:pt x="308" y="350"/>
                  <a:pt x="308" y="350"/>
                </a:cubicBezTo>
                <a:cubicBezTo>
                  <a:pt x="308" y="351"/>
                  <a:pt x="309" y="351"/>
                  <a:pt x="309" y="351"/>
                </a:cubicBezTo>
                <a:close/>
                <a:moveTo>
                  <a:pt x="330" y="351"/>
                </a:moveTo>
                <a:cubicBezTo>
                  <a:pt x="330" y="351"/>
                  <a:pt x="330" y="351"/>
                  <a:pt x="330" y="350"/>
                </a:cubicBezTo>
                <a:cubicBezTo>
                  <a:pt x="330" y="350"/>
                  <a:pt x="330" y="350"/>
                  <a:pt x="330" y="350"/>
                </a:cubicBezTo>
                <a:cubicBezTo>
                  <a:pt x="329" y="350"/>
                  <a:pt x="329" y="350"/>
                  <a:pt x="329" y="350"/>
                </a:cubicBezTo>
                <a:cubicBezTo>
                  <a:pt x="329" y="351"/>
                  <a:pt x="329" y="351"/>
                  <a:pt x="330" y="351"/>
                </a:cubicBezTo>
                <a:close/>
                <a:moveTo>
                  <a:pt x="350" y="351"/>
                </a:moveTo>
                <a:cubicBezTo>
                  <a:pt x="350" y="351"/>
                  <a:pt x="351" y="350"/>
                  <a:pt x="351" y="350"/>
                </a:cubicBezTo>
                <a:cubicBezTo>
                  <a:pt x="351" y="350"/>
                  <a:pt x="350" y="350"/>
                  <a:pt x="350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350"/>
                  <a:pt x="350" y="351"/>
                  <a:pt x="350" y="351"/>
                </a:cubicBezTo>
                <a:close/>
                <a:moveTo>
                  <a:pt x="371" y="350"/>
                </a:move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lose/>
                <a:moveTo>
                  <a:pt x="175" y="371"/>
                </a:move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lose/>
                <a:moveTo>
                  <a:pt x="196" y="371"/>
                </a:move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lose/>
                <a:moveTo>
                  <a:pt x="216" y="371"/>
                </a:moveTo>
                <a:cubicBezTo>
                  <a:pt x="217" y="371"/>
                  <a:pt x="217" y="371"/>
                  <a:pt x="217" y="371"/>
                </a:cubicBezTo>
                <a:cubicBezTo>
                  <a:pt x="217" y="371"/>
                  <a:pt x="217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lose/>
                <a:moveTo>
                  <a:pt x="237" y="371"/>
                </a:move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lose/>
                <a:moveTo>
                  <a:pt x="258" y="371"/>
                </a:move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7" y="371"/>
                  <a:pt x="257" y="371"/>
                  <a:pt x="257" y="371"/>
                </a:cubicBezTo>
                <a:cubicBezTo>
                  <a:pt x="257" y="371"/>
                  <a:pt x="257" y="371"/>
                  <a:pt x="258" y="371"/>
                </a:cubicBezTo>
                <a:close/>
                <a:moveTo>
                  <a:pt x="278" y="371"/>
                </a:move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lose/>
                <a:moveTo>
                  <a:pt x="299" y="371"/>
                </a:move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lose/>
                <a:moveTo>
                  <a:pt x="319" y="371"/>
                </a:move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lose/>
                <a:moveTo>
                  <a:pt x="340" y="371"/>
                </a:move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24193" y="252998"/>
            <a:ext cx="7099512" cy="6135158"/>
            <a:chOff x="1688" y="216"/>
            <a:chExt cx="3946" cy="3410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88" y="216"/>
              <a:ext cx="3946" cy="3410"/>
            </a:xfrm>
            <a:custGeom>
              <a:avLst/>
              <a:gdLst>
                <a:gd name="T0" fmla="*/ 194 w 463"/>
                <a:gd name="T1" fmla="*/ 363 h 400"/>
                <a:gd name="T2" fmla="*/ 119 w 463"/>
                <a:gd name="T3" fmla="*/ 347 h 400"/>
                <a:gd name="T4" fmla="*/ 101 w 463"/>
                <a:gd name="T5" fmla="*/ 332 h 400"/>
                <a:gd name="T6" fmla="*/ 73 w 463"/>
                <a:gd name="T7" fmla="*/ 284 h 400"/>
                <a:gd name="T8" fmla="*/ 14 w 463"/>
                <a:gd name="T9" fmla="*/ 287 h 400"/>
                <a:gd name="T10" fmla="*/ 82 w 463"/>
                <a:gd name="T11" fmla="*/ 223 h 400"/>
                <a:gd name="T12" fmla="*/ 0 w 463"/>
                <a:gd name="T13" fmla="*/ 175 h 400"/>
                <a:gd name="T14" fmla="*/ 92 w 463"/>
                <a:gd name="T15" fmla="*/ 159 h 400"/>
                <a:gd name="T16" fmla="*/ 17 w 463"/>
                <a:gd name="T17" fmla="*/ 96 h 400"/>
                <a:gd name="T18" fmla="*/ 129 w 463"/>
                <a:gd name="T19" fmla="*/ 121 h 400"/>
                <a:gd name="T20" fmla="*/ 127 w 463"/>
                <a:gd name="T21" fmla="*/ 68 h 400"/>
                <a:gd name="T22" fmla="*/ 147 w 463"/>
                <a:gd name="T23" fmla="*/ 54 h 400"/>
                <a:gd name="T24" fmla="*/ 221 w 463"/>
                <a:gd name="T25" fmla="*/ 47 h 400"/>
                <a:gd name="T26" fmla="*/ 244 w 463"/>
                <a:gd name="T27" fmla="*/ 46 h 400"/>
                <a:gd name="T28" fmla="*/ 310 w 463"/>
                <a:gd name="T29" fmla="*/ 39 h 400"/>
                <a:gd name="T30" fmla="*/ 331 w 463"/>
                <a:gd name="T31" fmla="*/ 49 h 400"/>
                <a:gd name="T32" fmla="*/ 342 w 463"/>
                <a:gd name="T33" fmla="*/ 97 h 400"/>
                <a:gd name="T34" fmla="*/ 435 w 463"/>
                <a:gd name="T35" fmla="*/ 68 h 400"/>
                <a:gd name="T36" fmla="*/ 391 w 463"/>
                <a:gd name="T37" fmla="*/ 128 h 400"/>
                <a:gd name="T38" fmla="*/ 426 w 463"/>
                <a:gd name="T39" fmla="*/ 131 h 400"/>
                <a:gd name="T40" fmla="*/ 433 w 463"/>
                <a:gd name="T41" fmla="*/ 153 h 400"/>
                <a:gd name="T42" fmla="*/ 432 w 463"/>
                <a:gd name="T43" fmla="*/ 218 h 400"/>
                <a:gd name="T44" fmla="*/ 428 w 463"/>
                <a:gd name="T45" fmla="*/ 241 h 400"/>
                <a:gd name="T46" fmla="*/ 380 w 463"/>
                <a:gd name="T47" fmla="*/ 316 h 400"/>
                <a:gd name="T48" fmla="*/ 364 w 463"/>
                <a:gd name="T49" fmla="*/ 332 h 400"/>
                <a:gd name="T50" fmla="*/ 217 w 463"/>
                <a:gd name="T51" fmla="*/ 368 h 400"/>
                <a:gd name="T52" fmla="*/ 177 w 463"/>
                <a:gd name="T53" fmla="*/ 293 h 400"/>
                <a:gd name="T54" fmla="*/ 286 w 463"/>
                <a:gd name="T55" fmla="*/ 285 h 400"/>
                <a:gd name="T56" fmla="*/ 348 w 463"/>
                <a:gd name="T57" fmla="*/ 252 h 400"/>
                <a:gd name="T58" fmla="*/ 378 w 463"/>
                <a:gd name="T59" fmla="*/ 191 h 400"/>
                <a:gd name="T60" fmla="*/ 370 w 463"/>
                <a:gd name="T61" fmla="*/ 138 h 400"/>
                <a:gd name="T62" fmla="*/ 342 w 463"/>
                <a:gd name="T63" fmla="*/ 121 h 400"/>
                <a:gd name="T64" fmla="*/ 304 w 463"/>
                <a:gd name="T65" fmla="*/ 81 h 400"/>
                <a:gd name="T66" fmla="*/ 235 w 463"/>
                <a:gd name="T67" fmla="*/ 80 h 400"/>
                <a:gd name="T68" fmla="*/ 163 w 463"/>
                <a:gd name="T69" fmla="*/ 98 h 400"/>
                <a:gd name="T70" fmla="*/ 129 w 463"/>
                <a:gd name="T71" fmla="*/ 145 h 400"/>
                <a:gd name="T72" fmla="*/ 116 w 463"/>
                <a:gd name="T73" fmla="*/ 166 h 400"/>
                <a:gd name="T74" fmla="*/ 106 w 463"/>
                <a:gd name="T75" fmla="*/ 221 h 400"/>
                <a:gd name="T76" fmla="*/ 128 w 463"/>
                <a:gd name="T77" fmla="*/ 279 h 400"/>
                <a:gd name="T78" fmla="*/ 177 w 463"/>
                <a:gd name="T79" fmla="*/ 29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400">
                  <a:moveTo>
                    <a:pt x="198" y="400"/>
                  </a:moveTo>
                  <a:cubicBezTo>
                    <a:pt x="194" y="363"/>
                    <a:pt x="194" y="363"/>
                    <a:pt x="194" y="363"/>
                  </a:cubicBezTo>
                  <a:cubicBezTo>
                    <a:pt x="190" y="317"/>
                    <a:pt x="181" y="317"/>
                    <a:pt x="177" y="317"/>
                  </a:cubicBezTo>
                  <a:cubicBezTo>
                    <a:pt x="165" y="317"/>
                    <a:pt x="142" y="332"/>
                    <a:pt x="119" y="347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13" y="306"/>
                    <a:pt x="111" y="296"/>
                    <a:pt x="108" y="292"/>
                  </a:cubicBezTo>
                  <a:cubicBezTo>
                    <a:pt x="105" y="287"/>
                    <a:pt x="93" y="284"/>
                    <a:pt x="73" y="284"/>
                  </a:cubicBezTo>
                  <a:cubicBezTo>
                    <a:pt x="68" y="284"/>
                    <a:pt x="62" y="284"/>
                    <a:pt x="54" y="285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77" y="241"/>
                    <a:pt x="82" y="229"/>
                    <a:pt x="82" y="223"/>
                  </a:cubicBezTo>
                  <a:cubicBezTo>
                    <a:pt x="81" y="218"/>
                    <a:pt x="73" y="208"/>
                    <a:pt x="40" y="1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79" y="166"/>
                    <a:pt x="89" y="162"/>
                    <a:pt x="92" y="159"/>
                  </a:cubicBezTo>
                  <a:cubicBezTo>
                    <a:pt x="91" y="157"/>
                    <a:pt x="86" y="149"/>
                    <a:pt x="64" y="13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101" y="118"/>
                    <a:pt x="118" y="121"/>
                    <a:pt x="129" y="121"/>
                  </a:cubicBezTo>
                  <a:cubicBezTo>
                    <a:pt x="136" y="121"/>
                    <a:pt x="139" y="120"/>
                    <a:pt x="140" y="119"/>
                  </a:cubicBezTo>
                  <a:cubicBezTo>
                    <a:pt x="141" y="116"/>
                    <a:pt x="143" y="107"/>
                    <a:pt x="127" y="6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72" y="80"/>
                    <a:pt x="187" y="85"/>
                    <a:pt x="195" y="85"/>
                  </a:cubicBezTo>
                  <a:cubicBezTo>
                    <a:pt x="199" y="85"/>
                    <a:pt x="212" y="85"/>
                    <a:pt x="221" y="47"/>
                  </a:cubicBezTo>
                  <a:cubicBezTo>
                    <a:pt x="230" y="12"/>
                    <a:pt x="230" y="12"/>
                    <a:pt x="230" y="12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9" y="59"/>
                    <a:pt x="257" y="75"/>
                    <a:pt x="267" y="75"/>
                  </a:cubicBezTo>
                  <a:cubicBezTo>
                    <a:pt x="273" y="75"/>
                    <a:pt x="286" y="70"/>
                    <a:pt x="310" y="39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26" y="79"/>
                    <a:pt x="329" y="90"/>
                    <a:pt x="332" y="94"/>
                  </a:cubicBezTo>
                  <a:cubicBezTo>
                    <a:pt x="333" y="95"/>
                    <a:pt x="335" y="97"/>
                    <a:pt x="342" y="97"/>
                  </a:cubicBezTo>
                  <a:cubicBezTo>
                    <a:pt x="356" y="97"/>
                    <a:pt x="378" y="89"/>
                    <a:pt x="393" y="84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393" y="119"/>
                    <a:pt x="392" y="126"/>
                    <a:pt x="391" y="128"/>
                  </a:cubicBezTo>
                  <a:cubicBezTo>
                    <a:pt x="393" y="129"/>
                    <a:pt x="399" y="131"/>
                    <a:pt x="421" y="131"/>
                  </a:cubicBezTo>
                  <a:cubicBezTo>
                    <a:pt x="423" y="131"/>
                    <a:pt x="424" y="131"/>
                    <a:pt x="426" y="131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33" y="153"/>
                    <a:pt x="433" y="153"/>
                    <a:pt x="433" y="153"/>
                  </a:cubicBezTo>
                  <a:cubicBezTo>
                    <a:pt x="412" y="169"/>
                    <a:pt x="402" y="181"/>
                    <a:pt x="402" y="190"/>
                  </a:cubicBezTo>
                  <a:cubicBezTo>
                    <a:pt x="402" y="198"/>
                    <a:pt x="412" y="207"/>
                    <a:pt x="432" y="218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28" y="241"/>
                    <a:pt x="428" y="241"/>
                    <a:pt x="428" y="241"/>
                  </a:cubicBezTo>
                  <a:cubicBezTo>
                    <a:pt x="393" y="246"/>
                    <a:pt x="374" y="253"/>
                    <a:pt x="369" y="263"/>
                  </a:cubicBezTo>
                  <a:cubicBezTo>
                    <a:pt x="364" y="273"/>
                    <a:pt x="367" y="290"/>
                    <a:pt x="380" y="316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32" y="318"/>
                    <a:pt x="306" y="309"/>
                    <a:pt x="286" y="309"/>
                  </a:cubicBezTo>
                  <a:cubicBezTo>
                    <a:pt x="265" y="309"/>
                    <a:pt x="245" y="319"/>
                    <a:pt x="217" y="368"/>
                  </a:cubicBezTo>
                  <a:lnTo>
                    <a:pt x="198" y="400"/>
                  </a:lnTo>
                  <a:close/>
                  <a:moveTo>
                    <a:pt x="177" y="293"/>
                  </a:moveTo>
                  <a:cubicBezTo>
                    <a:pt x="199" y="293"/>
                    <a:pt x="208" y="310"/>
                    <a:pt x="213" y="329"/>
                  </a:cubicBezTo>
                  <a:cubicBezTo>
                    <a:pt x="236" y="298"/>
                    <a:pt x="258" y="285"/>
                    <a:pt x="286" y="285"/>
                  </a:cubicBezTo>
                  <a:cubicBezTo>
                    <a:pt x="304" y="285"/>
                    <a:pt x="324" y="290"/>
                    <a:pt x="347" y="299"/>
                  </a:cubicBezTo>
                  <a:cubicBezTo>
                    <a:pt x="341" y="279"/>
                    <a:pt x="341" y="264"/>
                    <a:pt x="348" y="252"/>
                  </a:cubicBezTo>
                  <a:cubicBezTo>
                    <a:pt x="356" y="236"/>
                    <a:pt x="373" y="228"/>
                    <a:pt x="396" y="222"/>
                  </a:cubicBezTo>
                  <a:cubicBezTo>
                    <a:pt x="386" y="214"/>
                    <a:pt x="379" y="204"/>
                    <a:pt x="378" y="191"/>
                  </a:cubicBezTo>
                  <a:cubicBezTo>
                    <a:pt x="377" y="178"/>
                    <a:pt x="385" y="165"/>
                    <a:pt x="396" y="154"/>
                  </a:cubicBezTo>
                  <a:cubicBezTo>
                    <a:pt x="384" y="152"/>
                    <a:pt x="374" y="147"/>
                    <a:pt x="370" y="138"/>
                  </a:cubicBezTo>
                  <a:cubicBezTo>
                    <a:pt x="366" y="131"/>
                    <a:pt x="367" y="124"/>
                    <a:pt x="370" y="117"/>
                  </a:cubicBezTo>
                  <a:cubicBezTo>
                    <a:pt x="358" y="120"/>
                    <a:pt x="350" y="121"/>
                    <a:pt x="342" y="121"/>
                  </a:cubicBezTo>
                  <a:cubicBezTo>
                    <a:pt x="330" y="121"/>
                    <a:pt x="320" y="117"/>
                    <a:pt x="314" y="110"/>
                  </a:cubicBezTo>
                  <a:cubicBezTo>
                    <a:pt x="308" y="103"/>
                    <a:pt x="305" y="94"/>
                    <a:pt x="304" y="81"/>
                  </a:cubicBezTo>
                  <a:cubicBezTo>
                    <a:pt x="291" y="93"/>
                    <a:pt x="279" y="99"/>
                    <a:pt x="267" y="99"/>
                  </a:cubicBezTo>
                  <a:cubicBezTo>
                    <a:pt x="252" y="99"/>
                    <a:pt x="242" y="90"/>
                    <a:pt x="235" y="80"/>
                  </a:cubicBezTo>
                  <a:cubicBezTo>
                    <a:pt x="225" y="99"/>
                    <a:pt x="212" y="109"/>
                    <a:pt x="195" y="109"/>
                  </a:cubicBezTo>
                  <a:cubicBezTo>
                    <a:pt x="185" y="109"/>
                    <a:pt x="175" y="105"/>
                    <a:pt x="163" y="98"/>
                  </a:cubicBezTo>
                  <a:cubicBezTo>
                    <a:pt x="166" y="114"/>
                    <a:pt x="165" y="124"/>
                    <a:pt x="160" y="132"/>
                  </a:cubicBezTo>
                  <a:cubicBezTo>
                    <a:pt x="151" y="145"/>
                    <a:pt x="134" y="145"/>
                    <a:pt x="129" y="145"/>
                  </a:cubicBezTo>
                  <a:cubicBezTo>
                    <a:pt x="124" y="145"/>
                    <a:pt x="118" y="145"/>
                    <a:pt x="111" y="144"/>
                  </a:cubicBezTo>
                  <a:cubicBezTo>
                    <a:pt x="116" y="151"/>
                    <a:pt x="118" y="159"/>
                    <a:pt x="116" y="166"/>
                  </a:cubicBezTo>
                  <a:cubicBezTo>
                    <a:pt x="112" y="178"/>
                    <a:pt x="101" y="184"/>
                    <a:pt x="82" y="188"/>
                  </a:cubicBezTo>
                  <a:cubicBezTo>
                    <a:pt x="95" y="197"/>
                    <a:pt x="104" y="208"/>
                    <a:pt x="106" y="221"/>
                  </a:cubicBezTo>
                  <a:cubicBezTo>
                    <a:pt x="107" y="235"/>
                    <a:pt x="99" y="248"/>
                    <a:pt x="87" y="261"/>
                  </a:cubicBezTo>
                  <a:cubicBezTo>
                    <a:pt x="103" y="262"/>
                    <a:pt x="120" y="266"/>
                    <a:pt x="128" y="279"/>
                  </a:cubicBezTo>
                  <a:cubicBezTo>
                    <a:pt x="134" y="287"/>
                    <a:pt x="135" y="297"/>
                    <a:pt x="133" y="310"/>
                  </a:cubicBezTo>
                  <a:cubicBezTo>
                    <a:pt x="151" y="299"/>
                    <a:pt x="166" y="293"/>
                    <a:pt x="177" y="29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123" y="565"/>
              <a:ext cx="3246" cy="2686"/>
            </a:xfrm>
            <a:custGeom>
              <a:avLst/>
              <a:gdLst>
                <a:gd name="T0" fmla="*/ 161 w 381"/>
                <a:gd name="T1" fmla="*/ 315 h 315"/>
                <a:gd name="T2" fmla="*/ 67 w 381"/>
                <a:gd name="T3" fmla="*/ 290 h 315"/>
                <a:gd name="T4" fmla="*/ 8 w 381"/>
                <a:gd name="T5" fmla="*/ 226 h 315"/>
                <a:gd name="T6" fmla="*/ 0 w 381"/>
                <a:gd name="T7" fmla="*/ 135 h 315"/>
                <a:gd name="T8" fmla="*/ 27 w 381"/>
                <a:gd name="T9" fmla="*/ 76 h 315"/>
                <a:gd name="T10" fmla="*/ 93 w 381"/>
                <a:gd name="T11" fmla="*/ 16 h 315"/>
                <a:gd name="T12" fmla="*/ 187 w 381"/>
                <a:gd name="T13" fmla="*/ 3 h 315"/>
                <a:gd name="T14" fmla="*/ 274 w 381"/>
                <a:gd name="T15" fmla="*/ 0 h 315"/>
                <a:gd name="T16" fmla="*/ 352 w 381"/>
                <a:gd name="T17" fmla="*/ 48 h 315"/>
                <a:gd name="T18" fmla="*/ 381 w 381"/>
                <a:gd name="T19" fmla="*/ 97 h 315"/>
                <a:gd name="T20" fmla="*/ 381 w 381"/>
                <a:gd name="T21" fmla="*/ 182 h 315"/>
                <a:gd name="T22" fmla="*/ 324 w 381"/>
                <a:gd name="T23" fmla="*/ 275 h 315"/>
                <a:gd name="T24" fmla="*/ 161 w 381"/>
                <a:gd name="T2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315">
                  <a:moveTo>
                    <a:pt x="161" y="315"/>
                  </a:moveTo>
                  <a:cubicBezTo>
                    <a:pt x="154" y="243"/>
                    <a:pt x="134" y="246"/>
                    <a:pt x="67" y="290"/>
                  </a:cubicBezTo>
                  <a:cubicBezTo>
                    <a:pt x="92" y="233"/>
                    <a:pt x="70" y="222"/>
                    <a:pt x="8" y="226"/>
                  </a:cubicBezTo>
                  <a:cubicBezTo>
                    <a:pt x="64" y="185"/>
                    <a:pt x="63" y="163"/>
                    <a:pt x="0" y="135"/>
                  </a:cubicBezTo>
                  <a:cubicBezTo>
                    <a:pt x="67" y="128"/>
                    <a:pt x="79" y="116"/>
                    <a:pt x="27" y="76"/>
                  </a:cubicBezTo>
                  <a:cubicBezTo>
                    <a:pt x="107" y="98"/>
                    <a:pt x="124" y="90"/>
                    <a:pt x="93" y="16"/>
                  </a:cubicBezTo>
                  <a:cubicBezTo>
                    <a:pt x="157" y="79"/>
                    <a:pt x="178" y="41"/>
                    <a:pt x="187" y="3"/>
                  </a:cubicBezTo>
                  <a:cubicBezTo>
                    <a:pt x="200" y="34"/>
                    <a:pt x="221" y="70"/>
                    <a:pt x="274" y="0"/>
                  </a:cubicBezTo>
                  <a:cubicBezTo>
                    <a:pt x="262" y="70"/>
                    <a:pt x="285" y="73"/>
                    <a:pt x="352" y="48"/>
                  </a:cubicBezTo>
                  <a:cubicBezTo>
                    <a:pt x="320" y="87"/>
                    <a:pt x="331" y="97"/>
                    <a:pt x="381" y="97"/>
                  </a:cubicBezTo>
                  <a:cubicBezTo>
                    <a:pt x="334" y="132"/>
                    <a:pt x="331" y="153"/>
                    <a:pt x="381" y="182"/>
                  </a:cubicBezTo>
                  <a:cubicBezTo>
                    <a:pt x="311" y="193"/>
                    <a:pt x="294" y="211"/>
                    <a:pt x="324" y="275"/>
                  </a:cubicBezTo>
                  <a:cubicBezTo>
                    <a:pt x="240" y="238"/>
                    <a:pt x="207" y="236"/>
                    <a:pt x="16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3526093" y="2026322"/>
            <a:ext cx="5029200" cy="240065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000">
                <a:solidFill>
                  <a:srgbClr val="7030A0"/>
                </a:solidFill>
                <a:latin typeface="#9Slide07 SVNBatman Forever Alt" panose="00000400000000000000" pitchFamily="2" charset="0"/>
              </a:rPr>
              <a:t>TIÊU DIỆT VIRUS </a:t>
            </a:r>
            <a:br>
              <a:rPr lang="en-US" sz="5000">
                <a:solidFill>
                  <a:srgbClr val="7030A0"/>
                </a:solidFill>
                <a:latin typeface="#9Slide07 SVNBatman Forever Alt" panose="00000400000000000000" pitchFamily="2" charset="0"/>
              </a:rPr>
            </a:br>
            <a:r>
              <a:rPr lang="en-US" sz="5000">
                <a:solidFill>
                  <a:srgbClr val="7030A0"/>
                </a:solidFill>
                <a:latin typeface="#9Slide07 SVNBatman Forever Alt" panose="00000400000000000000" pitchFamily="2" charset="0"/>
              </a:rPr>
              <a:t>TÍM RỊM</a:t>
            </a:r>
            <a:endParaRPr kumimoji="0" lang="en-US" sz="50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grpSp>
        <p:nvGrpSpPr>
          <p:cNvPr id="209" name="Group 208">
            <a:extLst>
              <a:ext uri="{FF2B5EF4-FFF2-40B4-BE49-F238E27FC236}">
                <a16:creationId xmlns:a16="http://schemas.microsoft.com/office/drawing/2014/main" xmlns="" id="{BFE44721-F128-47AD-93EC-9334B508CE1C}"/>
              </a:ext>
            </a:extLst>
          </p:cNvPr>
          <p:cNvGrpSpPr/>
          <p:nvPr/>
        </p:nvGrpSpPr>
        <p:grpSpPr>
          <a:xfrm>
            <a:off x="112491" y="2081873"/>
            <a:ext cx="2612828" cy="4582832"/>
            <a:chOff x="3569153" y="2218486"/>
            <a:chExt cx="2297113" cy="4029075"/>
          </a:xfrm>
        </p:grpSpPr>
        <p:sp>
          <p:nvSpPr>
            <p:cNvPr id="210" name="Freeform 516">
              <a:extLst>
                <a:ext uri="{FF2B5EF4-FFF2-40B4-BE49-F238E27FC236}">
                  <a16:creationId xmlns:a16="http://schemas.microsoft.com/office/drawing/2014/main" xmlns="" id="{617F7F0B-7A68-48BC-9B1B-AF91DF2A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517">
              <a:extLst>
                <a:ext uri="{FF2B5EF4-FFF2-40B4-BE49-F238E27FC236}">
                  <a16:creationId xmlns:a16="http://schemas.microsoft.com/office/drawing/2014/main" xmlns="" id="{AC3E6D71-1B9E-4F2C-BA91-096FB609D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518">
              <a:extLst>
                <a:ext uri="{FF2B5EF4-FFF2-40B4-BE49-F238E27FC236}">
                  <a16:creationId xmlns:a16="http://schemas.microsoft.com/office/drawing/2014/main" xmlns="" id="{9BF05BB0-1BB7-402C-9E34-810A1979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519">
              <a:extLst>
                <a:ext uri="{FF2B5EF4-FFF2-40B4-BE49-F238E27FC236}">
                  <a16:creationId xmlns:a16="http://schemas.microsoft.com/office/drawing/2014/main" xmlns="" id="{6217554C-5599-45B9-9FF2-17F11B69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520">
              <a:extLst>
                <a:ext uri="{FF2B5EF4-FFF2-40B4-BE49-F238E27FC236}">
                  <a16:creationId xmlns:a16="http://schemas.microsoft.com/office/drawing/2014/main" xmlns="" id="{F09AE1B0-5505-400B-9D04-5C0B64BC0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521">
              <a:extLst>
                <a:ext uri="{FF2B5EF4-FFF2-40B4-BE49-F238E27FC236}">
                  <a16:creationId xmlns:a16="http://schemas.microsoft.com/office/drawing/2014/main" xmlns="" id="{9577B184-EFF1-4229-9C4E-CE48E83E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522">
              <a:extLst>
                <a:ext uri="{FF2B5EF4-FFF2-40B4-BE49-F238E27FC236}">
                  <a16:creationId xmlns:a16="http://schemas.microsoft.com/office/drawing/2014/main" xmlns="" id="{5722D8D7-8EC7-4DDF-8097-BE9D56AD5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523">
              <a:extLst>
                <a:ext uri="{FF2B5EF4-FFF2-40B4-BE49-F238E27FC236}">
                  <a16:creationId xmlns:a16="http://schemas.microsoft.com/office/drawing/2014/main" xmlns="" id="{BD7912C9-E0F8-4195-BE30-3AE64B40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524">
              <a:extLst>
                <a:ext uri="{FF2B5EF4-FFF2-40B4-BE49-F238E27FC236}">
                  <a16:creationId xmlns:a16="http://schemas.microsoft.com/office/drawing/2014/main" xmlns="" id="{205F0382-D9EC-4785-8A56-30578F83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525">
              <a:extLst>
                <a:ext uri="{FF2B5EF4-FFF2-40B4-BE49-F238E27FC236}">
                  <a16:creationId xmlns:a16="http://schemas.microsoft.com/office/drawing/2014/main" xmlns="" id="{AE870A2C-1173-4512-91FC-168E8312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526">
              <a:extLst>
                <a:ext uri="{FF2B5EF4-FFF2-40B4-BE49-F238E27FC236}">
                  <a16:creationId xmlns:a16="http://schemas.microsoft.com/office/drawing/2014/main" xmlns="" id="{B098ECEF-B304-4C4B-9218-170A406B4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527">
              <a:extLst>
                <a:ext uri="{FF2B5EF4-FFF2-40B4-BE49-F238E27FC236}">
                  <a16:creationId xmlns:a16="http://schemas.microsoft.com/office/drawing/2014/main" xmlns="" id="{70085F3C-472F-4DBD-A5FC-8925285D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528">
              <a:extLst>
                <a:ext uri="{FF2B5EF4-FFF2-40B4-BE49-F238E27FC236}">
                  <a16:creationId xmlns:a16="http://schemas.microsoft.com/office/drawing/2014/main" xmlns="" id="{04D85851-D198-49AC-AFD6-212B1205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529">
              <a:extLst>
                <a:ext uri="{FF2B5EF4-FFF2-40B4-BE49-F238E27FC236}">
                  <a16:creationId xmlns:a16="http://schemas.microsoft.com/office/drawing/2014/main" xmlns="" id="{0ADFCAD1-332D-478D-B7EA-A1E54AE0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530">
              <a:extLst>
                <a:ext uri="{FF2B5EF4-FFF2-40B4-BE49-F238E27FC236}">
                  <a16:creationId xmlns:a16="http://schemas.microsoft.com/office/drawing/2014/main" xmlns="" id="{6AD727C8-A45E-4C4E-A7C0-AAC6D4B26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531">
              <a:extLst>
                <a:ext uri="{FF2B5EF4-FFF2-40B4-BE49-F238E27FC236}">
                  <a16:creationId xmlns:a16="http://schemas.microsoft.com/office/drawing/2014/main" xmlns="" id="{789D4EDC-E3EA-4666-B988-1A5EB3CB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532">
              <a:extLst>
                <a:ext uri="{FF2B5EF4-FFF2-40B4-BE49-F238E27FC236}">
                  <a16:creationId xmlns:a16="http://schemas.microsoft.com/office/drawing/2014/main" xmlns="" id="{4E45D0CB-226B-469A-9A76-AE6DCE7CE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533">
              <a:extLst>
                <a:ext uri="{FF2B5EF4-FFF2-40B4-BE49-F238E27FC236}">
                  <a16:creationId xmlns:a16="http://schemas.microsoft.com/office/drawing/2014/main" xmlns="" id="{0211B12A-A941-4EF2-910A-49B5968D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534">
              <a:extLst>
                <a:ext uri="{FF2B5EF4-FFF2-40B4-BE49-F238E27FC236}">
                  <a16:creationId xmlns:a16="http://schemas.microsoft.com/office/drawing/2014/main" xmlns="" id="{55C57CC3-F316-4E06-BCB4-392686AF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535">
              <a:extLst>
                <a:ext uri="{FF2B5EF4-FFF2-40B4-BE49-F238E27FC236}">
                  <a16:creationId xmlns:a16="http://schemas.microsoft.com/office/drawing/2014/main" xmlns="" id="{276BEDC1-EFDF-46F8-BBCC-17CC20F22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536">
              <a:extLst>
                <a:ext uri="{FF2B5EF4-FFF2-40B4-BE49-F238E27FC236}">
                  <a16:creationId xmlns:a16="http://schemas.microsoft.com/office/drawing/2014/main" xmlns="" id="{4DC47BC7-7BDB-4053-BF27-C6556AF1B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537">
              <a:extLst>
                <a:ext uri="{FF2B5EF4-FFF2-40B4-BE49-F238E27FC236}">
                  <a16:creationId xmlns:a16="http://schemas.microsoft.com/office/drawing/2014/main" xmlns="" id="{38329175-B294-47F8-95B5-2F8A8B64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538">
              <a:extLst>
                <a:ext uri="{FF2B5EF4-FFF2-40B4-BE49-F238E27FC236}">
                  <a16:creationId xmlns:a16="http://schemas.microsoft.com/office/drawing/2014/main" xmlns="" id="{C2529E8C-DC59-495D-97DF-F6BDB943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539">
              <a:extLst>
                <a:ext uri="{FF2B5EF4-FFF2-40B4-BE49-F238E27FC236}">
                  <a16:creationId xmlns:a16="http://schemas.microsoft.com/office/drawing/2014/main" xmlns="" id="{4FC298E2-DDA1-40ED-BF73-04DB8195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540">
              <a:extLst>
                <a:ext uri="{FF2B5EF4-FFF2-40B4-BE49-F238E27FC236}">
                  <a16:creationId xmlns:a16="http://schemas.microsoft.com/office/drawing/2014/main" xmlns="" id="{7B13B706-89B4-4341-B3AF-D9460841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541">
              <a:extLst>
                <a:ext uri="{FF2B5EF4-FFF2-40B4-BE49-F238E27FC236}">
                  <a16:creationId xmlns:a16="http://schemas.microsoft.com/office/drawing/2014/main" xmlns="" id="{B8D06CC7-27A3-43CD-B44D-99713A517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542">
              <a:extLst>
                <a:ext uri="{FF2B5EF4-FFF2-40B4-BE49-F238E27FC236}">
                  <a16:creationId xmlns:a16="http://schemas.microsoft.com/office/drawing/2014/main" xmlns="" id="{9E14894B-D54F-40BF-9777-042D4CE8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543">
              <a:extLst>
                <a:ext uri="{FF2B5EF4-FFF2-40B4-BE49-F238E27FC236}">
                  <a16:creationId xmlns:a16="http://schemas.microsoft.com/office/drawing/2014/main" xmlns="" id="{A17C18F9-B532-4910-AED2-50EC6C5C3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544">
              <a:extLst>
                <a:ext uri="{FF2B5EF4-FFF2-40B4-BE49-F238E27FC236}">
                  <a16:creationId xmlns:a16="http://schemas.microsoft.com/office/drawing/2014/main" xmlns="" id="{3B82D4AC-94FF-4464-B884-A5529111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545">
              <a:extLst>
                <a:ext uri="{FF2B5EF4-FFF2-40B4-BE49-F238E27FC236}">
                  <a16:creationId xmlns:a16="http://schemas.microsoft.com/office/drawing/2014/main" xmlns="" id="{D3E2F429-5EC7-47DF-BFBA-2A066019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546">
              <a:extLst>
                <a:ext uri="{FF2B5EF4-FFF2-40B4-BE49-F238E27FC236}">
                  <a16:creationId xmlns:a16="http://schemas.microsoft.com/office/drawing/2014/main" xmlns="" id="{89719B9B-3D89-4163-9573-3DCE16DCF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547">
              <a:extLst>
                <a:ext uri="{FF2B5EF4-FFF2-40B4-BE49-F238E27FC236}">
                  <a16:creationId xmlns:a16="http://schemas.microsoft.com/office/drawing/2014/main" xmlns="" id="{5E182C42-A94A-4DE2-8DF8-284C7A49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548">
              <a:extLst>
                <a:ext uri="{FF2B5EF4-FFF2-40B4-BE49-F238E27FC236}">
                  <a16:creationId xmlns:a16="http://schemas.microsoft.com/office/drawing/2014/main" xmlns="" id="{22007723-1C8B-4A64-B151-3D4348DA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549">
              <a:extLst>
                <a:ext uri="{FF2B5EF4-FFF2-40B4-BE49-F238E27FC236}">
                  <a16:creationId xmlns:a16="http://schemas.microsoft.com/office/drawing/2014/main" xmlns="" id="{52673B3C-6DF6-4B62-A6F6-151FDC06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550">
              <a:extLst>
                <a:ext uri="{FF2B5EF4-FFF2-40B4-BE49-F238E27FC236}">
                  <a16:creationId xmlns:a16="http://schemas.microsoft.com/office/drawing/2014/main" xmlns="" id="{EB9EDBED-D8C2-4128-8A70-4591C43DE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551">
              <a:extLst>
                <a:ext uri="{FF2B5EF4-FFF2-40B4-BE49-F238E27FC236}">
                  <a16:creationId xmlns:a16="http://schemas.microsoft.com/office/drawing/2014/main" xmlns="" id="{FE8081B9-9062-4369-BAAA-4D87C856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552">
              <a:extLst>
                <a:ext uri="{FF2B5EF4-FFF2-40B4-BE49-F238E27FC236}">
                  <a16:creationId xmlns:a16="http://schemas.microsoft.com/office/drawing/2014/main" xmlns="" id="{44159202-8F4C-4626-B2E7-EDBDC8FA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553">
              <a:extLst>
                <a:ext uri="{FF2B5EF4-FFF2-40B4-BE49-F238E27FC236}">
                  <a16:creationId xmlns:a16="http://schemas.microsoft.com/office/drawing/2014/main" xmlns="" id="{14AEB273-0600-4B14-9931-6F47F510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554">
              <a:extLst>
                <a:ext uri="{FF2B5EF4-FFF2-40B4-BE49-F238E27FC236}">
                  <a16:creationId xmlns:a16="http://schemas.microsoft.com/office/drawing/2014/main" xmlns="" id="{ACA5608B-B9F2-4CEB-B46C-35DA602F1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555">
              <a:extLst>
                <a:ext uri="{FF2B5EF4-FFF2-40B4-BE49-F238E27FC236}">
                  <a16:creationId xmlns:a16="http://schemas.microsoft.com/office/drawing/2014/main" xmlns="" id="{8E5BE974-66A8-4485-ABD8-E6BD4D6E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556">
              <a:extLst>
                <a:ext uri="{FF2B5EF4-FFF2-40B4-BE49-F238E27FC236}">
                  <a16:creationId xmlns:a16="http://schemas.microsoft.com/office/drawing/2014/main" xmlns="" id="{E2EDFB77-994B-46FF-852C-F3AE8AB9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557">
              <a:extLst>
                <a:ext uri="{FF2B5EF4-FFF2-40B4-BE49-F238E27FC236}">
                  <a16:creationId xmlns:a16="http://schemas.microsoft.com/office/drawing/2014/main" xmlns="" id="{A01027F1-3BD2-45CC-B63C-69F29197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558">
              <a:extLst>
                <a:ext uri="{FF2B5EF4-FFF2-40B4-BE49-F238E27FC236}">
                  <a16:creationId xmlns:a16="http://schemas.microsoft.com/office/drawing/2014/main" xmlns="" id="{A5C70434-B9B2-4F98-BC3A-1D4322562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559">
              <a:extLst>
                <a:ext uri="{FF2B5EF4-FFF2-40B4-BE49-F238E27FC236}">
                  <a16:creationId xmlns:a16="http://schemas.microsoft.com/office/drawing/2014/main" xmlns="" id="{214D2565-A275-4CE4-8FF6-06C8FE7E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560">
              <a:extLst>
                <a:ext uri="{FF2B5EF4-FFF2-40B4-BE49-F238E27FC236}">
                  <a16:creationId xmlns:a16="http://schemas.microsoft.com/office/drawing/2014/main" xmlns="" id="{AB28523F-C5B6-47E6-B000-D95D98AC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561">
              <a:extLst>
                <a:ext uri="{FF2B5EF4-FFF2-40B4-BE49-F238E27FC236}">
                  <a16:creationId xmlns:a16="http://schemas.microsoft.com/office/drawing/2014/main" xmlns="" id="{ABB734B6-9A90-40D4-92C0-916539FC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562">
              <a:extLst>
                <a:ext uri="{FF2B5EF4-FFF2-40B4-BE49-F238E27FC236}">
                  <a16:creationId xmlns:a16="http://schemas.microsoft.com/office/drawing/2014/main" xmlns="" id="{CF9AE79B-5536-4F6C-A49C-C1A1CEFE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563">
              <a:extLst>
                <a:ext uri="{FF2B5EF4-FFF2-40B4-BE49-F238E27FC236}">
                  <a16:creationId xmlns:a16="http://schemas.microsoft.com/office/drawing/2014/main" xmlns="" id="{A110814E-0735-4FE8-AF0E-EEE1499D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564">
              <a:extLst>
                <a:ext uri="{FF2B5EF4-FFF2-40B4-BE49-F238E27FC236}">
                  <a16:creationId xmlns:a16="http://schemas.microsoft.com/office/drawing/2014/main" xmlns="" id="{B77E26C4-72F5-4276-BE85-7F3D0987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565">
              <a:extLst>
                <a:ext uri="{FF2B5EF4-FFF2-40B4-BE49-F238E27FC236}">
                  <a16:creationId xmlns:a16="http://schemas.microsoft.com/office/drawing/2014/main" xmlns="" id="{2847E45B-B5DD-445B-911C-EE9492653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566">
              <a:extLst>
                <a:ext uri="{FF2B5EF4-FFF2-40B4-BE49-F238E27FC236}">
                  <a16:creationId xmlns:a16="http://schemas.microsoft.com/office/drawing/2014/main" xmlns="" id="{97E631B6-30E1-4CF9-A1FF-38D7A8D01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567">
              <a:extLst>
                <a:ext uri="{FF2B5EF4-FFF2-40B4-BE49-F238E27FC236}">
                  <a16:creationId xmlns:a16="http://schemas.microsoft.com/office/drawing/2014/main" xmlns="" id="{F5F15EF5-F595-41AF-B5DA-78D2B46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568">
              <a:extLst>
                <a:ext uri="{FF2B5EF4-FFF2-40B4-BE49-F238E27FC236}">
                  <a16:creationId xmlns:a16="http://schemas.microsoft.com/office/drawing/2014/main" xmlns="" id="{B32DA02E-BF96-45EF-AB9E-35A61D918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569">
              <a:extLst>
                <a:ext uri="{FF2B5EF4-FFF2-40B4-BE49-F238E27FC236}">
                  <a16:creationId xmlns:a16="http://schemas.microsoft.com/office/drawing/2014/main" xmlns="" id="{B41A7729-53C1-4600-AB48-F6C271AC5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570">
              <a:extLst>
                <a:ext uri="{FF2B5EF4-FFF2-40B4-BE49-F238E27FC236}">
                  <a16:creationId xmlns:a16="http://schemas.microsoft.com/office/drawing/2014/main" xmlns="" id="{E8724F4B-A37D-466B-98BC-1A828EFD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571">
              <a:extLst>
                <a:ext uri="{FF2B5EF4-FFF2-40B4-BE49-F238E27FC236}">
                  <a16:creationId xmlns:a16="http://schemas.microsoft.com/office/drawing/2014/main" xmlns="" id="{2EA865F8-428F-431C-A415-0D75CD532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572">
              <a:extLst>
                <a:ext uri="{FF2B5EF4-FFF2-40B4-BE49-F238E27FC236}">
                  <a16:creationId xmlns:a16="http://schemas.microsoft.com/office/drawing/2014/main" xmlns="" id="{88FD6C8A-8C4A-4DDB-B8F6-B72D9A16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573">
              <a:extLst>
                <a:ext uri="{FF2B5EF4-FFF2-40B4-BE49-F238E27FC236}">
                  <a16:creationId xmlns:a16="http://schemas.microsoft.com/office/drawing/2014/main" xmlns="" id="{B0F04305-6B89-4879-A029-E0DA92AE5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574">
              <a:extLst>
                <a:ext uri="{FF2B5EF4-FFF2-40B4-BE49-F238E27FC236}">
                  <a16:creationId xmlns:a16="http://schemas.microsoft.com/office/drawing/2014/main" xmlns="" id="{80DE3B13-3E40-4270-AA4B-7BDE726C4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575">
              <a:extLst>
                <a:ext uri="{FF2B5EF4-FFF2-40B4-BE49-F238E27FC236}">
                  <a16:creationId xmlns:a16="http://schemas.microsoft.com/office/drawing/2014/main" xmlns="" id="{92DAEC22-DF8C-436B-89CA-38B8D56B22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76">
              <a:extLst>
                <a:ext uri="{FF2B5EF4-FFF2-40B4-BE49-F238E27FC236}">
                  <a16:creationId xmlns:a16="http://schemas.microsoft.com/office/drawing/2014/main" xmlns="" id="{5886964B-2706-4175-B9E9-3A6EFF10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577">
              <a:extLst>
                <a:ext uri="{FF2B5EF4-FFF2-40B4-BE49-F238E27FC236}">
                  <a16:creationId xmlns:a16="http://schemas.microsoft.com/office/drawing/2014/main" xmlns="" id="{B0563F78-F51B-4E6D-A060-7EC06D66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578">
              <a:extLst>
                <a:ext uri="{FF2B5EF4-FFF2-40B4-BE49-F238E27FC236}">
                  <a16:creationId xmlns:a16="http://schemas.microsoft.com/office/drawing/2014/main" xmlns="" id="{DAFEBDC2-A338-4DF2-B254-EDD6100D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579">
              <a:extLst>
                <a:ext uri="{FF2B5EF4-FFF2-40B4-BE49-F238E27FC236}">
                  <a16:creationId xmlns:a16="http://schemas.microsoft.com/office/drawing/2014/main" xmlns="" id="{02CC1F43-8D8E-4262-9CA0-B5A3E3097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580">
              <a:extLst>
                <a:ext uri="{FF2B5EF4-FFF2-40B4-BE49-F238E27FC236}">
                  <a16:creationId xmlns:a16="http://schemas.microsoft.com/office/drawing/2014/main" xmlns="" id="{F1F2D495-D640-408C-9E6B-54F721204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581">
              <a:extLst>
                <a:ext uri="{FF2B5EF4-FFF2-40B4-BE49-F238E27FC236}">
                  <a16:creationId xmlns:a16="http://schemas.microsoft.com/office/drawing/2014/main" xmlns="" id="{508C8402-7D90-4D65-80DA-CF856C5E6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582">
              <a:extLst>
                <a:ext uri="{FF2B5EF4-FFF2-40B4-BE49-F238E27FC236}">
                  <a16:creationId xmlns:a16="http://schemas.microsoft.com/office/drawing/2014/main" xmlns="" id="{03B5B0CE-9DF1-4006-BD4F-DDE94E554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583">
              <a:extLst>
                <a:ext uri="{FF2B5EF4-FFF2-40B4-BE49-F238E27FC236}">
                  <a16:creationId xmlns:a16="http://schemas.microsoft.com/office/drawing/2014/main" xmlns="" id="{6EE52B94-1638-40B9-856A-7A27FB84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584">
              <a:extLst>
                <a:ext uri="{FF2B5EF4-FFF2-40B4-BE49-F238E27FC236}">
                  <a16:creationId xmlns:a16="http://schemas.microsoft.com/office/drawing/2014/main" xmlns="" id="{9297FE10-7F2B-4194-BD96-E3233F803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585">
              <a:extLst>
                <a:ext uri="{FF2B5EF4-FFF2-40B4-BE49-F238E27FC236}">
                  <a16:creationId xmlns:a16="http://schemas.microsoft.com/office/drawing/2014/main" xmlns="" id="{D79E3B0F-4723-46D4-913F-2C60196F9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586">
              <a:extLst>
                <a:ext uri="{FF2B5EF4-FFF2-40B4-BE49-F238E27FC236}">
                  <a16:creationId xmlns:a16="http://schemas.microsoft.com/office/drawing/2014/main" xmlns="" id="{B649209B-06DF-4E89-8161-55DC8219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587">
              <a:extLst>
                <a:ext uri="{FF2B5EF4-FFF2-40B4-BE49-F238E27FC236}">
                  <a16:creationId xmlns:a16="http://schemas.microsoft.com/office/drawing/2014/main" xmlns="" id="{48A14FFF-950B-4E89-B593-6A58776C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588">
              <a:extLst>
                <a:ext uri="{FF2B5EF4-FFF2-40B4-BE49-F238E27FC236}">
                  <a16:creationId xmlns:a16="http://schemas.microsoft.com/office/drawing/2014/main" xmlns="" id="{6B98C19E-2AEF-43BC-89F2-08E99CEC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589">
              <a:extLst>
                <a:ext uri="{FF2B5EF4-FFF2-40B4-BE49-F238E27FC236}">
                  <a16:creationId xmlns:a16="http://schemas.microsoft.com/office/drawing/2014/main" xmlns="" id="{E53526CB-B015-490B-8B0B-73D8F5D1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590">
              <a:extLst>
                <a:ext uri="{FF2B5EF4-FFF2-40B4-BE49-F238E27FC236}">
                  <a16:creationId xmlns:a16="http://schemas.microsoft.com/office/drawing/2014/main" xmlns="" id="{1DCC25F9-15E3-4BEA-9C26-62320E86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591">
              <a:extLst>
                <a:ext uri="{FF2B5EF4-FFF2-40B4-BE49-F238E27FC236}">
                  <a16:creationId xmlns:a16="http://schemas.microsoft.com/office/drawing/2014/main" xmlns="" id="{3029CAB7-64FF-4794-8851-76D0163A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592">
              <a:extLst>
                <a:ext uri="{FF2B5EF4-FFF2-40B4-BE49-F238E27FC236}">
                  <a16:creationId xmlns:a16="http://schemas.microsoft.com/office/drawing/2014/main" xmlns="" id="{54303D11-64B7-406F-9293-A2B9A4D5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593">
              <a:extLst>
                <a:ext uri="{FF2B5EF4-FFF2-40B4-BE49-F238E27FC236}">
                  <a16:creationId xmlns:a16="http://schemas.microsoft.com/office/drawing/2014/main" xmlns="" id="{7B9BA8AC-D92F-4167-B20A-4DED76A7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594">
              <a:extLst>
                <a:ext uri="{FF2B5EF4-FFF2-40B4-BE49-F238E27FC236}">
                  <a16:creationId xmlns:a16="http://schemas.microsoft.com/office/drawing/2014/main" xmlns="" id="{A3692D98-2769-40D1-863F-1253ACE0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595">
              <a:extLst>
                <a:ext uri="{FF2B5EF4-FFF2-40B4-BE49-F238E27FC236}">
                  <a16:creationId xmlns:a16="http://schemas.microsoft.com/office/drawing/2014/main" xmlns="" id="{61CBF363-FD49-4B31-84FB-706512AB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596">
              <a:extLst>
                <a:ext uri="{FF2B5EF4-FFF2-40B4-BE49-F238E27FC236}">
                  <a16:creationId xmlns:a16="http://schemas.microsoft.com/office/drawing/2014/main" xmlns="" id="{F77E9C92-2E70-4D9D-A2C5-156C87DBB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597">
              <a:extLst>
                <a:ext uri="{FF2B5EF4-FFF2-40B4-BE49-F238E27FC236}">
                  <a16:creationId xmlns:a16="http://schemas.microsoft.com/office/drawing/2014/main" xmlns="" id="{20127CFD-2051-4BEE-AEE6-460703F0E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598">
              <a:extLst>
                <a:ext uri="{FF2B5EF4-FFF2-40B4-BE49-F238E27FC236}">
                  <a16:creationId xmlns:a16="http://schemas.microsoft.com/office/drawing/2014/main" xmlns="" id="{B2C5EB2B-E373-4F0C-A8E0-B7979522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599">
              <a:extLst>
                <a:ext uri="{FF2B5EF4-FFF2-40B4-BE49-F238E27FC236}">
                  <a16:creationId xmlns:a16="http://schemas.microsoft.com/office/drawing/2014/main" xmlns="" id="{B8B0C173-2801-4B75-AD9D-DBDCB1FBB6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600">
              <a:extLst>
                <a:ext uri="{FF2B5EF4-FFF2-40B4-BE49-F238E27FC236}">
                  <a16:creationId xmlns:a16="http://schemas.microsoft.com/office/drawing/2014/main" xmlns="" id="{1D1A7C88-730A-41DB-849F-21841B7A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601">
              <a:extLst>
                <a:ext uri="{FF2B5EF4-FFF2-40B4-BE49-F238E27FC236}">
                  <a16:creationId xmlns:a16="http://schemas.microsoft.com/office/drawing/2014/main" xmlns="" id="{05A68ADA-2229-44C5-8176-2ADA9E58FC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602">
              <a:extLst>
                <a:ext uri="{FF2B5EF4-FFF2-40B4-BE49-F238E27FC236}">
                  <a16:creationId xmlns:a16="http://schemas.microsoft.com/office/drawing/2014/main" xmlns="" id="{534C3223-F52E-4E7D-A543-B80A8CAA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603">
              <a:extLst>
                <a:ext uri="{FF2B5EF4-FFF2-40B4-BE49-F238E27FC236}">
                  <a16:creationId xmlns:a16="http://schemas.microsoft.com/office/drawing/2014/main" xmlns="" id="{7AC75865-ECAD-4BB6-AECD-C7787AF1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xmlns="" id="{3830AE14-4811-43C1-A218-1096FA56A10D}"/>
              </a:ext>
            </a:extLst>
          </p:cNvPr>
          <p:cNvGrpSpPr/>
          <p:nvPr/>
        </p:nvGrpSpPr>
        <p:grpSpPr>
          <a:xfrm>
            <a:off x="8432060" y="-26673"/>
            <a:ext cx="3859952" cy="5002234"/>
            <a:chOff x="907709" y="893708"/>
            <a:chExt cx="2263776" cy="2933700"/>
          </a:xfrm>
        </p:grpSpPr>
        <p:sp>
          <p:nvSpPr>
            <p:cNvPr id="299" name="Freeform 396">
              <a:extLst>
                <a:ext uri="{FF2B5EF4-FFF2-40B4-BE49-F238E27FC236}">
                  <a16:creationId xmlns:a16="http://schemas.microsoft.com/office/drawing/2014/main" xmlns="" id="{34A7CB65-A08D-4EEC-ABAD-2DB47F30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397">
              <a:extLst>
                <a:ext uri="{FF2B5EF4-FFF2-40B4-BE49-F238E27FC236}">
                  <a16:creationId xmlns:a16="http://schemas.microsoft.com/office/drawing/2014/main" xmlns="" id="{1C0FA304-54D9-4DF6-B252-9C3A01ED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398">
              <a:extLst>
                <a:ext uri="{FF2B5EF4-FFF2-40B4-BE49-F238E27FC236}">
                  <a16:creationId xmlns:a16="http://schemas.microsoft.com/office/drawing/2014/main" xmlns="" id="{24BDF54A-4609-4659-98CE-73AAA5DE1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399">
              <a:extLst>
                <a:ext uri="{FF2B5EF4-FFF2-40B4-BE49-F238E27FC236}">
                  <a16:creationId xmlns:a16="http://schemas.microsoft.com/office/drawing/2014/main" xmlns="" id="{BC8BC76C-F9B3-4184-BD0B-BBFD195E7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400">
              <a:extLst>
                <a:ext uri="{FF2B5EF4-FFF2-40B4-BE49-F238E27FC236}">
                  <a16:creationId xmlns:a16="http://schemas.microsoft.com/office/drawing/2014/main" xmlns="" id="{0A937C27-F8DC-46E8-B794-8BAE856D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401">
              <a:extLst>
                <a:ext uri="{FF2B5EF4-FFF2-40B4-BE49-F238E27FC236}">
                  <a16:creationId xmlns:a16="http://schemas.microsoft.com/office/drawing/2014/main" xmlns="" id="{D571455D-82E0-4A96-B08C-314784C2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402">
              <a:extLst>
                <a:ext uri="{FF2B5EF4-FFF2-40B4-BE49-F238E27FC236}">
                  <a16:creationId xmlns:a16="http://schemas.microsoft.com/office/drawing/2014/main" xmlns="" id="{AB1D388B-2BFF-4A2D-B5C3-4C733502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403">
              <a:extLst>
                <a:ext uri="{FF2B5EF4-FFF2-40B4-BE49-F238E27FC236}">
                  <a16:creationId xmlns:a16="http://schemas.microsoft.com/office/drawing/2014/main" xmlns="" id="{AC7E3923-85D0-41F4-85D8-6A78BFA84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404">
              <a:extLst>
                <a:ext uri="{FF2B5EF4-FFF2-40B4-BE49-F238E27FC236}">
                  <a16:creationId xmlns:a16="http://schemas.microsoft.com/office/drawing/2014/main" xmlns="" id="{EA043E04-8037-4FE6-976F-C7992A51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405">
              <a:extLst>
                <a:ext uri="{FF2B5EF4-FFF2-40B4-BE49-F238E27FC236}">
                  <a16:creationId xmlns:a16="http://schemas.microsoft.com/office/drawing/2014/main" xmlns="" id="{8AB943D5-082A-48FC-A5CF-547D83E1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406">
              <a:extLst>
                <a:ext uri="{FF2B5EF4-FFF2-40B4-BE49-F238E27FC236}">
                  <a16:creationId xmlns:a16="http://schemas.microsoft.com/office/drawing/2014/main" xmlns="" id="{7CB1D476-2E1E-4CE6-91EE-EBC3F935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407">
              <a:extLst>
                <a:ext uri="{FF2B5EF4-FFF2-40B4-BE49-F238E27FC236}">
                  <a16:creationId xmlns:a16="http://schemas.microsoft.com/office/drawing/2014/main" xmlns="" id="{42C30FD5-3500-4A9C-9F0A-423EE965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408">
              <a:extLst>
                <a:ext uri="{FF2B5EF4-FFF2-40B4-BE49-F238E27FC236}">
                  <a16:creationId xmlns:a16="http://schemas.microsoft.com/office/drawing/2014/main" xmlns="" id="{9B359717-6545-4C19-8B87-569CACE20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409">
              <a:extLst>
                <a:ext uri="{FF2B5EF4-FFF2-40B4-BE49-F238E27FC236}">
                  <a16:creationId xmlns:a16="http://schemas.microsoft.com/office/drawing/2014/main" xmlns="" id="{3F953FC8-B7D1-403D-939B-1851E0FC5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410">
              <a:extLst>
                <a:ext uri="{FF2B5EF4-FFF2-40B4-BE49-F238E27FC236}">
                  <a16:creationId xmlns:a16="http://schemas.microsoft.com/office/drawing/2014/main" xmlns="" id="{27B0F6DE-E4FB-40B7-9E70-51FBDDD2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411">
              <a:extLst>
                <a:ext uri="{FF2B5EF4-FFF2-40B4-BE49-F238E27FC236}">
                  <a16:creationId xmlns:a16="http://schemas.microsoft.com/office/drawing/2014/main" xmlns="" id="{63753DE5-9F95-44FD-A78A-ABDFF0F6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412">
              <a:extLst>
                <a:ext uri="{FF2B5EF4-FFF2-40B4-BE49-F238E27FC236}">
                  <a16:creationId xmlns:a16="http://schemas.microsoft.com/office/drawing/2014/main" xmlns="" id="{B50B6B93-7EDD-446D-85AE-33A45A1C3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413">
              <a:extLst>
                <a:ext uri="{FF2B5EF4-FFF2-40B4-BE49-F238E27FC236}">
                  <a16:creationId xmlns:a16="http://schemas.microsoft.com/office/drawing/2014/main" xmlns="" id="{01518BAD-1EBC-4211-9473-ADB78AE3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414">
              <a:extLst>
                <a:ext uri="{FF2B5EF4-FFF2-40B4-BE49-F238E27FC236}">
                  <a16:creationId xmlns:a16="http://schemas.microsoft.com/office/drawing/2014/main" xmlns="" id="{8FAAF9D1-6DB9-47F6-AEA2-78127084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415">
              <a:extLst>
                <a:ext uri="{FF2B5EF4-FFF2-40B4-BE49-F238E27FC236}">
                  <a16:creationId xmlns:a16="http://schemas.microsoft.com/office/drawing/2014/main" xmlns="" id="{70BDD5CD-28D1-4D0A-BB1A-DAD8592C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416">
              <a:extLst>
                <a:ext uri="{FF2B5EF4-FFF2-40B4-BE49-F238E27FC236}">
                  <a16:creationId xmlns:a16="http://schemas.microsoft.com/office/drawing/2014/main" xmlns="" id="{E9173414-42CB-4797-B0A2-B612A0FE9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417">
              <a:extLst>
                <a:ext uri="{FF2B5EF4-FFF2-40B4-BE49-F238E27FC236}">
                  <a16:creationId xmlns:a16="http://schemas.microsoft.com/office/drawing/2014/main" xmlns="" id="{629BD0C7-4D38-49FE-9582-70F476883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418">
              <a:extLst>
                <a:ext uri="{FF2B5EF4-FFF2-40B4-BE49-F238E27FC236}">
                  <a16:creationId xmlns:a16="http://schemas.microsoft.com/office/drawing/2014/main" xmlns="" id="{0113CAF0-F647-49D0-80AD-DD90B3DE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19">
              <a:extLst>
                <a:ext uri="{FF2B5EF4-FFF2-40B4-BE49-F238E27FC236}">
                  <a16:creationId xmlns:a16="http://schemas.microsoft.com/office/drawing/2014/main" xmlns="" id="{BA304CBD-7036-4987-AA4E-F3EE6B27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420">
              <a:extLst>
                <a:ext uri="{FF2B5EF4-FFF2-40B4-BE49-F238E27FC236}">
                  <a16:creationId xmlns:a16="http://schemas.microsoft.com/office/drawing/2014/main" xmlns="" id="{8F333FC9-835B-434F-A33C-33F403D9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421">
              <a:extLst>
                <a:ext uri="{FF2B5EF4-FFF2-40B4-BE49-F238E27FC236}">
                  <a16:creationId xmlns:a16="http://schemas.microsoft.com/office/drawing/2014/main" xmlns="" id="{B2C1E0D8-45D4-43E7-B76F-D9E49295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22">
              <a:extLst>
                <a:ext uri="{FF2B5EF4-FFF2-40B4-BE49-F238E27FC236}">
                  <a16:creationId xmlns:a16="http://schemas.microsoft.com/office/drawing/2014/main" xmlns="" id="{2DEA28BB-34CB-4C9D-B41A-3BEA23FC2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423">
              <a:extLst>
                <a:ext uri="{FF2B5EF4-FFF2-40B4-BE49-F238E27FC236}">
                  <a16:creationId xmlns:a16="http://schemas.microsoft.com/office/drawing/2014/main" xmlns="" id="{070C3356-FCE0-41B0-8F5C-B9FC4B9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424">
              <a:extLst>
                <a:ext uri="{FF2B5EF4-FFF2-40B4-BE49-F238E27FC236}">
                  <a16:creationId xmlns:a16="http://schemas.microsoft.com/office/drawing/2014/main" xmlns="" id="{E55E2D97-BC71-47D0-B92D-D62DC616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425">
              <a:extLst>
                <a:ext uri="{FF2B5EF4-FFF2-40B4-BE49-F238E27FC236}">
                  <a16:creationId xmlns:a16="http://schemas.microsoft.com/office/drawing/2014/main" xmlns="" id="{72CC30BA-C097-4E1B-8D64-21CDBE9EC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426">
              <a:extLst>
                <a:ext uri="{FF2B5EF4-FFF2-40B4-BE49-F238E27FC236}">
                  <a16:creationId xmlns:a16="http://schemas.microsoft.com/office/drawing/2014/main" xmlns="" id="{25497CF8-2B10-4B4F-B05E-23DA8C5F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427">
              <a:extLst>
                <a:ext uri="{FF2B5EF4-FFF2-40B4-BE49-F238E27FC236}">
                  <a16:creationId xmlns:a16="http://schemas.microsoft.com/office/drawing/2014/main" xmlns="" id="{872A6BFE-3CF7-47A4-B99F-06958DF74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428">
              <a:extLst>
                <a:ext uri="{FF2B5EF4-FFF2-40B4-BE49-F238E27FC236}">
                  <a16:creationId xmlns:a16="http://schemas.microsoft.com/office/drawing/2014/main" xmlns="" id="{F6E6B4FC-DD79-4B2B-914E-899E26A6E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429">
              <a:extLst>
                <a:ext uri="{FF2B5EF4-FFF2-40B4-BE49-F238E27FC236}">
                  <a16:creationId xmlns:a16="http://schemas.microsoft.com/office/drawing/2014/main" xmlns="" id="{33085E48-1723-4613-8909-047CB260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430">
              <a:extLst>
                <a:ext uri="{FF2B5EF4-FFF2-40B4-BE49-F238E27FC236}">
                  <a16:creationId xmlns:a16="http://schemas.microsoft.com/office/drawing/2014/main" xmlns="" id="{E4985879-6F6D-4CC4-A3E5-E51270FE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431">
              <a:extLst>
                <a:ext uri="{FF2B5EF4-FFF2-40B4-BE49-F238E27FC236}">
                  <a16:creationId xmlns:a16="http://schemas.microsoft.com/office/drawing/2014/main" xmlns="" id="{28365965-3DCC-4A74-BCAA-81A16EDD8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432">
              <a:extLst>
                <a:ext uri="{FF2B5EF4-FFF2-40B4-BE49-F238E27FC236}">
                  <a16:creationId xmlns:a16="http://schemas.microsoft.com/office/drawing/2014/main" xmlns="" id="{C4F2703A-ED95-450F-BD18-AB6FE55C9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433">
              <a:extLst>
                <a:ext uri="{FF2B5EF4-FFF2-40B4-BE49-F238E27FC236}">
                  <a16:creationId xmlns:a16="http://schemas.microsoft.com/office/drawing/2014/main" xmlns="" id="{67015C1D-D09D-4011-A93E-321CE8AB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434">
              <a:extLst>
                <a:ext uri="{FF2B5EF4-FFF2-40B4-BE49-F238E27FC236}">
                  <a16:creationId xmlns:a16="http://schemas.microsoft.com/office/drawing/2014/main" xmlns="" id="{2B4FA71B-64B1-4572-8B9F-97100BD9B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435">
              <a:extLst>
                <a:ext uri="{FF2B5EF4-FFF2-40B4-BE49-F238E27FC236}">
                  <a16:creationId xmlns:a16="http://schemas.microsoft.com/office/drawing/2014/main" xmlns="" id="{9B40AA0B-BED1-4C50-A5A0-C9B61A95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436">
              <a:extLst>
                <a:ext uri="{FF2B5EF4-FFF2-40B4-BE49-F238E27FC236}">
                  <a16:creationId xmlns:a16="http://schemas.microsoft.com/office/drawing/2014/main" xmlns="" id="{AEB4838E-10BD-480D-BB8D-E976CDB8C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437">
              <a:extLst>
                <a:ext uri="{FF2B5EF4-FFF2-40B4-BE49-F238E27FC236}">
                  <a16:creationId xmlns:a16="http://schemas.microsoft.com/office/drawing/2014/main" xmlns="" id="{BF5F55C2-25C5-4419-9D26-39B4A4FA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438">
              <a:extLst>
                <a:ext uri="{FF2B5EF4-FFF2-40B4-BE49-F238E27FC236}">
                  <a16:creationId xmlns:a16="http://schemas.microsoft.com/office/drawing/2014/main" xmlns="" id="{4DC9D696-C28F-4A7B-971F-0FB9B41F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439">
              <a:extLst>
                <a:ext uri="{FF2B5EF4-FFF2-40B4-BE49-F238E27FC236}">
                  <a16:creationId xmlns:a16="http://schemas.microsoft.com/office/drawing/2014/main" xmlns="" id="{C547397B-C278-42AD-9DEB-E6EAA2C73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440">
              <a:extLst>
                <a:ext uri="{FF2B5EF4-FFF2-40B4-BE49-F238E27FC236}">
                  <a16:creationId xmlns:a16="http://schemas.microsoft.com/office/drawing/2014/main" xmlns="" id="{CEB620DF-D1EA-4AFD-B6BA-A5BE645BC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441">
              <a:extLst>
                <a:ext uri="{FF2B5EF4-FFF2-40B4-BE49-F238E27FC236}">
                  <a16:creationId xmlns:a16="http://schemas.microsoft.com/office/drawing/2014/main" xmlns="" id="{F024CFF3-C1E4-4AE7-87AE-A4C9872D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442">
              <a:extLst>
                <a:ext uri="{FF2B5EF4-FFF2-40B4-BE49-F238E27FC236}">
                  <a16:creationId xmlns:a16="http://schemas.microsoft.com/office/drawing/2014/main" xmlns="" id="{1FFFF283-2514-476A-8AF4-23B79323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443">
              <a:extLst>
                <a:ext uri="{FF2B5EF4-FFF2-40B4-BE49-F238E27FC236}">
                  <a16:creationId xmlns:a16="http://schemas.microsoft.com/office/drawing/2014/main" xmlns="" id="{8DAF6FA2-52FE-4C3D-BA61-D6F67F76C9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444">
              <a:extLst>
                <a:ext uri="{FF2B5EF4-FFF2-40B4-BE49-F238E27FC236}">
                  <a16:creationId xmlns:a16="http://schemas.microsoft.com/office/drawing/2014/main" xmlns="" id="{1C9424F2-7B65-4FDC-8600-C35DF2BD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445">
              <a:extLst>
                <a:ext uri="{FF2B5EF4-FFF2-40B4-BE49-F238E27FC236}">
                  <a16:creationId xmlns:a16="http://schemas.microsoft.com/office/drawing/2014/main" xmlns="" id="{391538CE-DD9C-49A0-86C5-D0E219A1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446">
              <a:extLst>
                <a:ext uri="{FF2B5EF4-FFF2-40B4-BE49-F238E27FC236}">
                  <a16:creationId xmlns:a16="http://schemas.microsoft.com/office/drawing/2014/main" xmlns="" id="{528C194E-9A36-4DE2-AE59-86CDAF55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447">
              <a:extLst>
                <a:ext uri="{FF2B5EF4-FFF2-40B4-BE49-F238E27FC236}">
                  <a16:creationId xmlns:a16="http://schemas.microsoft.com/office/drawing/2014/main" xmlns="" id="{DB9FEAF8-C605-40BB-8CAE-477DA05A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448">
              <a:extLst>
                <a:ext uri="{FF2B5EF4-FFF2-40B4-BE49-F238E27FC236}">
                  <a16:creationId xmlns:a16="http://schemas.microsoft.com/office/drawing/2014/main" xmlns="" id="{35FFAFDA-4D54-4E8C-B992-B1335A3A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449">
              <a:extLst>
                <a:ext uri="{FF2B5EF4-FFF2-40B4-BE49-F238E27FC236}">
                  <a16:creationId xmlns:a16="http://schemas.microsoft.com/office/drawing/2014/main" xmlns="" id="{D12CEE7C-3688-4B83-A8D6-D7898A740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450">
              <a:extLst>
                <a:ext uri="{FF2B5EF4-FFF2-40B4-BE49-F238E27FC236}">
                  <a16:creationId xmlns:a16="http://schemas.microsoft.com/office/drawing/2014/main" xmlns="" id="{7C9E154A-5020-427F-B278-BE594D91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451">
              <a:extLst>
                <a:ext uri="{FF2B5EF4-FFF2-40B4-BE49-F238E27FC236}">
                  <a16:creationId xmlns:a16="http://schemas.microsoft.com/office/drawing/2014/main" xmlns="" id="{D0376B4A-A682-4A13-B9F6-0A50E2043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452">
              <a:extLst>
                <a:ext uri="{FF2B5EF4-FFF2-40B4-BE49-F238E27FC236}">
                  <a16:creationId xmlns:a16="http://schemas.microsoft.com/office/drawing/2014/main" xmlns="" id="{D476B2E4-DF35-429C-AD7B-18F08081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453">
              <a:extLst>
                <a:ext uri="{FF2B5EF4-FFF2-40B4-BE49-F238E27FC236}">
                  <a16:creationId xmlns:a16="http://schemas.microsoft.com/office/drawing/2014/main" xmlns="" id="{CCF3347E-5E30-42FA-962A-4A663D40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454">
              <a:extLst>
                <a:ext uri="{FF2B5EF4-FFF2-40B4-BE49-F238E27FC236}">
                  <a16:creationId xmlns:a16="http://schemas.microsoft.com/office/drawing/2014/main" xmlns="" id="{CFC21C32-4720-4224-9DF1-A0411F61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455">
              <a:extLst>
                <a:ext uri="{FF2B5EF4-FFF2-40B4-BE49-F238E27FC236}">
                  <a16:creationId xmlns:a16="http://schemas.microsoft.com/office/drawing/2014/main" xmlns="" id="{B3410D36-F334-4B2A-A9C0-E9F1DFCD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456">
              <a:extLst>
                <a:ext uri="{FF2B5EF4-FFF2-40B4-BE49-F238E27FC236}">
                  <a16:creationId xmlns:a16="http://schemas.microsoft.com/office/drawing/2014/main" xmlns="" id="{980B46B3-D4CF-4414-B94E-AC7617FD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457">
              <a:extLst>
                <a:ext uri="{FF2B5EF4-FFF2-40B4-BE49-F238E27FC236}">
                  <a16:creationId xmlns:a16="http://schemas.microsoft.com/office/drawing/2014/main" xmlns="" id="{F61B7A9D-3A6B-4F0D-B47D-23FF4D23E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458">
              <a:extLst>
                <a:ext uri="{FF2B5EF4-FFF2-40B4-BE49-F238E27FC236}">
                  <a16:creationId xmlns:a16="http://schemas.microsoft.com/office/drawing/2014/main" xmlns="" id="{E3E46D0B-3C6B-484C-90F2-9C05B763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459">
              <a:extLst>
                <a:ext uri="{FF2B5EF4-FFF2-40B4-BE49-F238E27FC236}">
                  <a16:creationId xmlns:a16="http://schemas.microsoft.com/office/drawing/2014/main" xmlns="" id="{1EB8C98B-7E21-45C9-8809-604C4857B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460">
              <a:extLst>
                <a:ext uri="{FF2B5EF4-FFF2-40B4-BE49-F238E27FC236}">
                  <a16:creationId xmlns:a16="http://schemas.microsoft.com/office/drawing/2014/main" xmlns="" id="{F591A15E-5423-4519-85BF-66CC065EF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461">
              <a:extLst>
                <a:ext uri="{FF2B5EF4-FFF2-40B4-BE49-F238E27FC236}">
                  <a16:creationId xmlns:a16="http://schemas.microsoft.com/office/drawing/2014/main" xmlns="" id="{E53A6568-4EB6-4131-8B7B-D70B07C4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462">
              <a:extLst>
                <a:ext uri="{FF2B5EF4-FFF2-40B4-BE49-F238E27FC236}">
                  <a16:creationId xmlns:a16="http://schemas.microsoft.com/office/drawing/2014/main" xmlns="" id="{C63048B8-5CE6-4750-B10B-4E20CD0A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463">
              <a:extLst>
                <a:ext uri="{FF2B5EF4-FFF2-40B4-BE49-F238E27FC236}">
                  <a16:creationId xmlns:a16="http://schemas.microsoft.com/office/drawing/2014/main" xmlns="" id="{016D1176-7A6C-4759-9E67-E01D1F49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464">
              <a:extLst>
                <a:ext uri="{FF2B5EF4-FFF2-40B4-BE49-F238E27FC236}">
                  <a16:creationId xmlns:a16="http://schemas.microsoft.com/office/drawing/2014/main" xmlns="" id="{2DE714E5-1791-490F-875C-46FCC77C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465">
              <a:extLst>
                <a:ext uri="{FF2B5EF4-FFF2-40B4-BE49-F238E27FC236}">
                  <a16:creationId xmlns:a16="http://schemas.microsoft.com/office/drawing/2014/main" xmlns="" id="{6A9DB863-5982-46C4-8E41-61B3AD20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466">
              <a:extLst>
                <a:ext uri="{FF2B5EF4-FFF2-40B4-BE49-F238E27FC236}">
                  <a16:creationId xmlns:a16="http://schemas.microsoft.com/office/drawing/2014/main" xmlns="" id="{2AC67D39-95EC-4EE6-BC2B-0AE35ECC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467">
              <a:extLst>
                <a:ext uri="{FF2B5EF4-FFF2-40B4-BE49-F238E27FC236}">
                  <a16:creationId xmlns:a16="http://schemas.microsoft.com/office/drawing/2014/main" xmlns="" id="{399FE31C-7007-4FEE-91DC-8372BD96D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Oval 468">
              <a:extLst>
                <a:ext uri="{FF2B5EF4-FFF2-40B4-BE49-F238E27FC236}">
                  <a16:creationId xmlns:a16="http://schemas.microsoft.com/office/drawing/2014/main" xmlns="" id="{FF97FA57-F0C7-4C52-B92C-E92320DEC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469">
              <a:extLst>
                <a:ext uri="{FF2B5EF4-FFF2-40B4-BE49-F238E27FC236}">
                  <a16:creationId xmlns:a16="http://schemas.microsoft.com/office/drawing/2014/main" xmlns="" id="{ED312E4B-35A2-4FC0-B709-AD2927D4D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470">
              <a:extLst>
                <a:ext uri="{FF2B5EF4-FFF2-40B4-BE49-F238E27FC236}">
                  <a16:creationId xmlns:a16="http://schemas.microsoft.com/office/drawing/2014/main" xmlns="" id="{789AA80A-E6EA-4CF7-8B11-0032DDA8C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471">
              <a:extLst>
                <a:ext uri="{FF2B5EF4-FFF2-40B4-BE49-F238E27FC236}">
                  <a16:creationId xmlns:a16="http://schemas.microsoft.com/office/drawing/2014/main" xmlns="" id="{C5EF9A51-647C-4B82-9077-BCF68EE0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472">
              <a:extLst>
                <a:ext uri="{FF2B5EF4-FFF2-40B4-BE49-F238E27FC236}">
                  <a16:creationId xmlns:a16="http://schemas.microsoft.com/office/drawing/2014/main" xmlns="" id="{4FE4BE3F-A1FC-417D-8A6E-E50F7EC9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473">
              <a:extLst>
                <a:ext uri="{FF2B5EF4-FFF2-40B4-BE49-F238E27FC236}">
                  <a16:creationId xmlns:a16="http://schemas.microsoft.com/office/drawing/2014/main" xmlns="" id="{8F498A7C-C478-4264-A479-4C8B31F7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474">
              <a:extLst>
                <a:ext uri="{FF2B5EF4-FFF2-40B4-BE49-F238E27FC236}">
                  <a16:creationId xmlns:a16="http://schemas.microsoft.com/office/drawing/2014/main" xmlns="" id="{75A19CE9-4CCD-4591-A0EE-65D6BD9C1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475">
              <a:extLst>
                <a:ext uri="{FF2B5EF4-FFF2-40B4-BE49-F238E27FC236}">
                  <a16:creationId xmlns:a16="http://schemas.microsoft.com/office/drawing/2014/main" xmlns="" id="{122449ED-C5FD-4376-892E-95A044AA8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476">
              <a:extLst>
                <a:ext uri="{FF2B5EF4-FFF2-40B4-BE49-F238E27FC236}">
                  <a16:creationId xmlns:a16="http://schemas.microsoft.com/office/drawing/2014/main" xmlns="" id="{5B1C7804-43DC-4418-9EDF-679E8FC5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477">
              <a:extLst>
                <a:ext uri="{FF2B5EF4-FFF2-40B4-BE49-F238E27FC236}">
                  <a16:creationId xmlns:a16="http://schemas.microsoft.com/office/drawing/2014/main" xmlns="" id="{F0A0F8C1-52AA-4DF2-AC1B-3BB172C0A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478">
              <a:extLst>
                <a:ext uri="{FF2B5EF4-FFF2-40B4-BE49-F238E27FC236}">
                  <a16:creationId xmlns:a16="http://schemas.microsoft.com/office/drawing/2014/main" xmlns="" id="{FE6C7715-3924-4612-9CB8-0352E869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479">
              <a:extLst>
                <a:ext uri="{FF2B5EF4-FFF2-40B4-BE49-F238E27FC236}">
                  <a16:creationId xmlns:a16="http://schemas.microsoft.com/office/drawing/2014/main" xmlns="" id="{78E77394-BCB3-4520-A66B-383EE806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480">
              <a:extLst>
                <a:ext uri="{FF2B5EF4-FFF2-40B4-BE49-F238E27FC236}">
                  <a16:creationId xmlns:a16="http://schemas.microsoft.com/office/drawing/2014/main" xmlns="" id="{DD4AA31D-F447-41D6-8F34-EEDE5BC8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481">
              <a:extLst>
                <a:ext uri="{FF2B5EF4-FFF2-40B4-BE49-F238E27FC236}">
                  <a16:creationId xmlns:a16="http://schemas.microsoft.com/office/drawing/2014/main" xmlns="" id="{0A2858B9-2AAA-4350-8FC9-4B244B4B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482">
              <a:extLst>
                <a:ext uri="{FF2B5EF4-FFF2-40B4-BE49-F238E27FC236}">
                  <a16:creationId xmlns:a16="http://schemas.microsoft.com/office/drawing/2014/main" xmlns="" id="{F274369D-973D-4A67-858B-188C7901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483">
              <a:extLst>
                <a:ext uri="{FF2B5EF4-FFF2-40B4-BE49-F238E27FC236}">
                  <a16:creationId xmlns:a16="http://schemas.microsoft.com/office/drawing/2014/main" xmlns="" id="{85E99C80-D7F5-4A3A-B8B3-DE1386BC4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484">
              <a:extLst>
                <a:ext uri="{FF2B5EF4-FFF2-40B4-BE49-F238E27FC236}">
                  <a16:creationId xmlns:a16="http://schemas.microsoft.com/office/drawing/2014/main" xmlns="" id="{B3A21254-8172-4BB2-8828-19D75F82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485">
              <a:extLst>
                <a:ext uri="{FF2B5EF4-FFF2-40B4-BE49-F238E27FC236}">
                  <a16:creationId xmlns:a16="http://schemas.microsoft.com/office/drawing/2014/main" xmlns="" id="{E621FDC9-6F32-496A-B09E-B1135350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486">
              <a:extLst>
                <a:ext uri="{FF2B5EF4-FFF2-40B4-BE49-F238E27FC236}">
                  <a16:creationId xmlns:a16="http://schemas.microsoft.com/office/drawing/2014/main" xmlns="" id="{6D5FA9C4-DFC9-4C12-A5EA-34373666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487">
              <a:extLst>
                <a:ext uri="{FF2B5EF4-FFF2-40B4-BE49-F238E27FC236}">
                  <a16:creationId xmlns:a16="http://schemas.microsoft.com/office/drawing/2014/main" xmlns="" id="{8B4FD56E-E015-4D7F-9C47-D2095F804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488">
              <a:extLst>
                <a:ext uri="{FF2B5EF4-FFF2-40B4-BE49-F238E27FC236}">
                  <a16:creationId xmlns:a16="http://schemas.microsoft.com/office/drawing/2014/main" xmlns="" id="{EF06B260-BC64-4AAF-9272-F6717F66B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489">
              <a:extLst>
                <a:ext uri="{FF2B5EF4-FFF2-40B4-BE49-F238E27FC236}">
                  <a16:creationId xmlns:a16="http://schemas.microsoft.com/office/drawing/2014/main" xmlns="" id="{AABA1ADD-E191-43B6-BD63-97D971FD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491">
              <a:extLst>
                <a:ext uri="{FF2B5EF4-FFF2-40B4-BE49-F238E27FC236}">
                  <a16:creationId xmlns:a16="http://schemas.microsoft.com/office/drawing/2014/main" xmlns="" id="{1CF3F46C-6A40-4AF3-AF31-D2975D8A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492">
              <a:extLst>
                <a:ext uri="{FF2B5EF4-FFF2-40B4-BE49-F238E27FC236}">
                  <a16:creationId xmlns:a16="http://schemas.microsoft.com/office/drawing/2014/main" xmlns="" id="{18BCD8DA-3C2B-4399-BBAE-760D122E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493">
              <a:extLst>
                <a:ext uri="{FF2B5EF4-FFF2-40B4-BE49-F238E27FC236}">
                  <a16:creationId xmlns:a16="http://schemas.microsoft.com/office/drawing/2014/main" xmlns="" id="{A24428EA-FC59-410A-90CE-DC94B648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494">
              <a:extLst>
                <a:ext uri="{FF2B5EF4-FFF2-40B4-BE49-F238E27FC236}">
                  <a16:creationId xmlns:a16="http://schemas.microsoft.com/office/drawing/2014/main" xmlns="" id="{3390ACF8-1518-4846-B95A-A69C3EBA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495">
              <a:extLst>
                <a:ext uri="{FF2B5EF4-FFF2-40B4-BE49-F238E27FC236}">
                  <a16:creationId xmlns:a16="http://schemas.microsoft.com/office/drawing/2014/main" xmlns="" id="{CFAD681B-57A8-4DB6-993C-13B58C3B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496">
              <a:extLst>
                <a:ext uri="{FF2B5EF4-FFF2-40B4-BE49-F238E27FC236}">
                  <a16:creationId xmlns:a16="http://schemas.microsoft.com/office/drawing/2014/main" xmlns="" id="{84D79489-AC38-42FC-964A-3C63EEF4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497">
              <a:extLst>
                <a:ext uri="{FF2B5EF4-FFF2-40B4-BE49-F238E27FC236}">
                  <a16:creationId xmlns:a16="http://schemas.microsoft.com/office/drawing/2014/main" xmlns="" id="{FE4F4699-26C9-456F-88D1-98F1CA72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498">
              <a:extLst>
                <a:ext uri="{FF2B5EF4-FFF2-40B4-BE49-F238E27FC236}">
                  <a16:creationId xmlns:a16="http://schemas.microsoft.com/office/drawing/2014/main" xmlns="" id="{B99C778D-C83D-466C-ABB3-8F4EFCAB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499">
              <a:extLst>
                <a:ext uri="{FF2B5EF4-FFF2-40B4-BE49-F238E27FC236}">
                  <a16:creationId xmlns:a16="http://schemas.microsoft.com/office/drawing/2014/main" xmlns="" id="{CE7B0A24-E0BB-4AA1-BD36-FD733CE31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00">
              <a:extLst>
                <a:ext uri="{FF2B5EF4-FFF2-40B4-BE49-F238E27FC236}">
                  <a16:creationId xmlns:a16="http://schemas.microsoft.com/office/drawing/2014/main" xmlns="" id="{85F0E3F9-98B0-43C3-AFDA-D7800B651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501">
              <a:extLst>
                <a:ext uri="{FF2B5EF4-FFF2-40B4-BE49-F238E27FC236}">
                  <a16:creationId xmlns:a16="http://schemas.microsoft.com/office/drawing/2014/main" xmlns="" id="{3C20D67D-652C-4345-BF95-79DE57B8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502">
              <a:extLst>
                <a:ext uri="{FF2B5EF4-FFF2-40B4-BE49-F238E27FC236}">
                  <a16:creationId xmlns:a16="http://schemas.microsoft.com/office/drawing/2014/main" xmlns="" id="{C1D16DF1-D70A-4A09-894A-BADC72F42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503">
              <a:extLst>
                <a:ext uri="{FF2B5EF4-FFF2-40B4-BE49-F238E27FC236}">
                  <a16:creationId xmlns:a16="http://schemas.microsoft.com/office/drawing/2014/main" xmlns="" id="{EF3A2A47-B286-4777-8467-1FA436BE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504">
              <a:extLst>
                <a:ext uri="{FF2B5EF4-FFF2-40B4-BE49-F238E27FC236}">
                  <a16:creationId xmlns:a16="http://schemas.microsoft.com/office/drawing/2014/main" xmlns="" id="{AFE613D0-A8A5-4201-94D8-3874B11C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505">
              <a:extLst>
                <a:ext uri="{FF2B5EF4-FFF2-40B4-BE49-F238E27FC236}">
                  <a16:creationId xmlns:a16="http://schemas.microsoft.com/office/drawing/2014/main" xmlns="" id="{A6EBB6FF-D08D-4F41-B609-A5623570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506">
              <a:extLst>
                <a:ext uri="{FF2B5EF4-FFF2-40B4-BE49-F238E27FC236}">
                  <a16:creationId xmlns:a16="http://schemas.microsoft.com/office/drawing/2014/main" xmlns="" id="{4D13A57D-68AE-4E1E-B248-9B9B7A8DB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507">
              <a:extLst>
                <a:ext uri="{FF2B5EF4-FFF2-40B4-BE49-F238E27FC236}">
                  <a16:creationId xmlns:a16="http://schemas.microsoft.com/office/drawing/2014/main" xmlns="" id="{FB7FD2A0-4C17-4F28-9153-4F28BDED7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508">
              <a:extLst>
                <a:ext uri="{FF2B5EF4-FFF2-40B4-BE49-F238E27FC236}">
                  <a16:creationId xmlns:a16="http://schemas.microsoft.com/office/drawing/2014/main" xmlns="" id="{4498FEDB-623E-48B9-B6F5-6303C282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509">
              <a:extLst>
                <a:ext uri="{FF2B5EF4-FFF2-40B4-BE49-F238E27FC236}">
                  <a16:creationId xmlns:a16="http://schemas.microsoft.com/office/drawing/2014/main" xmlns="" id="{535FE660-3F61-4959-B123-43B0B48E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510">
              <a:extLst>
                <a:ext uri="{FF2B5EF4-FFF2-40B4-BE49-F238E27FC236}">
                  <a16:creationId xmlns:a16="http://schemas.microsoft.com/office/drawing/2014/main" xmlns="" id="{195C4484-65CE-427B-BABF-3CC69DFB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511">
              <a:extLst>
                <a:ext uri="{FF2B5EF4-FFF2-40B4-BE49-F238E27FC236}">
                  <a16:creationId xmlns:a16="http://schemas.microsoft.com/office/drawing/2014/main" xmlns="" id="{C0B6138C-FB6C-47B5-8843-B7B7B38AE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512">
              <a:extLst>
                <a:ext uri="{FF2B5EF4-FFF2-40B4-BE49-F238E27FC236}">
                  <a16:creationId xmlns:a16="http://schemas.microsoft.com/office/drawing/2014/main" xmlns="" id="{63D091A1-4854-4A53-9DA9-D50805E3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513">
              <a:extLst>
                <a:ext uri="{FF2B5EF4-FFF2-40B4-BE49-F238E27FC236}">
                  <a16:creationId xmlns:a16="http://schemas.microsoft.com/office/drawing/2014/main" xmlns="" id="{C49517EA-64BE-489C-B1AD-625531C5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514">
              <a:extLst>
                <a:ext uri="{FF2B5EF4-FFF2-40B4-BE49-F238E27FC236}">
                  <a16:creationId xmlns:a16="http://schemas.microsoft.com/office/drawing/2014/main" xmlns="" id="{4F3555B1-12A6-4892-B69F-EEBA66B81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515">
              <a:extLst>
                <a:ext uri="{FF2B5EF4-FFF2-40B4-BE49-F238E27FC236}">
                  <a16:creationId xmlns:a16="http://schemas.microsoft.com/office/drawing/2014/main" xmlns="" id="{820B91B8-3A0C-424E-926F-DBBFD40F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18" name="Picture 3">
            <a:extLst>
              <a:ext uri="{FF2B5EF4-FFF2-40B4-BE49-F238E27FC236}">
                <a16:creationId xmlns:a16="http://schemas.microsoft.com/office/drawing/2014/main" xmlns="" id="{2CD4FBCD-FBF7-4BAD-A669-D49F65D018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 rot="19914847">
            <a:off x="2802271" y="215534"/>
            <a:ext cx="1990671" cy="1306377"/>
          </a:xfrm>
          <a:prstGeom prst="rect">
            <a:avLst/>
          </a:prstGeom>
        </p:spPr>
      </p:pic>
      <p:pic>
        <p:nvPicPr>
          <p:cNvPr id="420" name="Picture 3">
            <a:extLst>
              <a:ext uri="{FF2B5EF4-FFF2-40B4-BE49-F238E27FC236}">
                <a16:creationId xmlns:a16="http://schemas.microsoft.com/office/drawing/2014/main" xmlns="" id="{6922E643-5766-45D1-AEF5-690338C9F9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 rot="2436515">
            <a:off x="8221797" y="4778811"/>
            <a:ext cx="1882215" cy="1235203"/>
          </a:xfrm>
          <a:prstGeom prst="rect">
            <a:avLst/>
          </a:prstGeom>
        </p:spPr>
      </p:pic>
      <p:pic>
        <p:nvPicPr>
          <p:cNvPr id="421" name="Picture 3">
            <a:extLst>
              <a:ext uri="{FF2B5EF4-FFF2-40B4-BE49-F238E27FC236}">
                <a16:creationId xmlns:a16="http://schemas.microsoft.com/office/drawing/2014/main" xmlns="" id="{00EBD523-7347-4548-BF61-ADEE2DF3F1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3915810" y="4803119"/>
            <a:ext cx="2960407" cy="1942766"/>
          </a:xfrm>
          <a:prstGeom prst="rect">
            <a:avLst/>
          </a:prstGeom>
        </p:spPr>
      </p:pic>
      <p:pic>
        <p:nvPicPr>
          <p:cNvPr id="422" name="Picture 3">
            <a:extLst>
              <a:ext uri="{FF2B5EF4-FFF2-40B4-BE49-F238E27FC236}">
                <a16:creationId xmlns:a16="http://schemas.microsoft.com/office/drawing/2014/main" xmlns="" id="{413F68B9-D207-4994-8DF0-215A060D30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5758453" y="601997"/>
            <a:ext cx="2456236" cy="1611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2713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  <p:bldP spid="20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D964D643-7E7D-4E7C-9FBB-4BBB7D6A9760}"/>
              </a:ext>
            </a:extLst>
          </p:cNvPr>
          <p:cNvSpPr txBox="1"/>
          <p:nvPr/>
        </p:nvSpPr>
        <p:spPr>
          <a:xfrm>
            <a:off x="440904" y="2841797"/>
            <a:ext cx="11252254" cy="3589556"/>
          </a:xfrm>
          <a:prstGeom prst="roundRect">
            <a:avLst>
              <a:gd name="adj" fmla="val 18789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ko-KR" altLang="en-US" sz="2800" dirty="0">
              <a:latin typeface="+mj-lt"/>
              <a:cs typeface="Arial" panose="020B0604020202020204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228600" y="152949"/>
            <a:ext cx="11832559" cy="2514600"/>
            <a:chOff x="7353300" y="1987984"/>
            <a:chExt cx="1828800" cy="825324"/>
          </a:xfrm>
          <a:solidFill>
            <a:schemeClr val="bg1"/>
          </a:solidFill>
        </p:grpSpPr>
        <p:sp>
          <p:nvSpPr>
            <p:cNvPr id="70" name="Freeform 5"/>
            <p:cNvSpPr>
              <a:spLocks/>
            </p:cNvSpPr>
            <p:nvPr/>
          </p:nvSpPr>
          <p:spPr bwMode="auto">
            <a:xfrm>
              <a:off x="7353300" y="1987984"/>
              <a:ext cx="1828800" cy="825324"/>
            </a:xfrm>
            <a:custGeom>
              <a:avLst/>
              <a:gdLst>
                <a:gd name="T0" fmla="*/ 0 w 509"/>
                <a:gd name="T1" fmla="*/ 307 h 314"/>
                <a:gd name="T2" fmla="*/ 0 w 509"/>
                <a:gd name="T3" fmla="*/ 296 h 314"/>
                <a:gd name="T4" fmla="*/ 2 w 509"/>
                <a:gd name="T5" fmla="*/ 31 h 314"/>
                <a:gd name="T6" fmla="*/ 2 w 509"/>
                <a:gd name="T7" fmla="*/ 20 h 314"/>
                <a:gd name="T8" fmla="*/ 14 w 509"/>
                <a:gd name="T9" fmla="*/ 19 h 314"/>
                <a:gd name="T10" fmla="*/ 479 w 509"/>
                <a:gd name="T11" fmla="*/ 0 h 314"/>
                <a:gd name="T12" fmla="*/ 491 w 509"/>
                <a:gd name="T13" fmla="*/ 0 h 314"/>
                <a:gd name="T14" fmla="*/ 492 w 509"/>
                <a:gd name="T15" fmla="*/ 11 h 314"/>
                <a:gd name="T16" fmla="*/ 509 w 509"/>
                <a:gd name="T17" fmla="*/ 314 h 314"/>
                <a:gd name="T18" fmla="*/ 0 w 509"/>
                <a:gd name="T19" fmla="*/ 30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9" h="314">
                  <a:moveTo>
                    <a:pt x="0" y="307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07"/>
                    <a:pt x="2" y="33"/>
                    <a:pt x="2" y="3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1" y="14"/>
                    <a:pt x="479" y="0"/>
                    <a:pt x="479" y="0"/>
                  </a:cubicBezTo>
                  <a:cubicBezTo>
                    <a:pt x="491" y="0"/>
                    <a:pt x="491" y="0"/>
                    <a:pt x="491" y="0"/>
                  </a:cubicBezTo>
                  <a:cubicBezTo>
                    <a:pt x="492" y="11"/>
                    <a:pt x="492" y="11"/>
                    <a:pt x="492" y="11"/>
                  </a:cubicBezTo>
                  <a:cubicBezTo>
                    <a:pt x="496" y="100"/>
                    <a:pt x="509" y="314"/>
                    <a:pt x="509" y="314"/>
                  </a:cubicBezTo>
                  <a:lnTo>
                    <a:pt x="0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7386113" y="2034279"/>
              <a:ext cx="1739110" cy="759873"/>
            </a:xfrm>
            <a:custGeom>
              <a:avLst/>
              <a:gdLst>
                <a:gd name="T0" fmla="*/ 484 w 484"/>
                <a:gd name="T1" fmla="*/ 289 h 289"/>
                <a:gd name="T2" fmla="*/ 468 w 484"/>
                <a:gd name="T3" fmla="*/ 0 h 289"/>
                <a:gd name="T4" fmla="*/ 3 w 484"/>
                <a:gd name="T5" fmla="*/ 19 h 289"/>
                <a:gd name="T6" fmla="*/ 0 w 484"/>
                <a:gd name="T7" fmla="*/ 283 h 289"/>
                <a:gd name="T8" fmla="*/ 484 w 484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89">
                  <a:moveTo>
                    <a:pt x="484" y="289"/>
                  </a:moveTo>
                  <a:cubicBezTo>
                    <a:pt x="484" y="289"/>
                    <a:pt x="472" y="89"/>
                    <a:pt x="468" y="0"/>
                  </a:cubicBezTo>
                  <a:cubicBezTo>
                    <a:pt x="468" y="0"/>
                    <a:pt x="120" y="14"/>
                    <a:pt x="3" y="19"/>
                  </a:cubicBezTo>
                  <a:cubicBezTo>
                    <a:pt x="3" y="19"/>
                    <a:pt x="0" y="194"/>
                    <a:pt x="0" y="283"/>
                  </a:cubicBezTo>
                  <a:lnTo>
                    <a:pt x="484" y="289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xmlns="" id="{EC988F4B-0DE6-4D1E-A1A3-6630BA220618}"/>
              </a:ext>
            </a:extLst>
          </p:cNvPr>
          <p:cNvSpPr txBox="1"/>
          <p:nvPr/>
        </p:nvSpPr>
        <p:spPr>
          <a:xfrm>
            <a:off x="627877" y="479549"/>
            <a:ext cx="10729970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3200">
                <a:solidFill>
                  <a:schemeClr val="bg1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Một người đi xe đạp từ B đến C với vận tốc 12km/giờ, cùng lúc đó một người đi xe máy từ A cách B là 48km với vận tốc 36km/giờ và đuổi theo xe đạp</a:t>
            </a:r>
            <a:r>
              <a:rPr lang="en-US" sz="3200">
                <a:solidFill>
                  <a:schemeClr val="bg1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. </a:t>
            </a:r>
            <a:r>
              <a:rPr lang="vi-VN" sz="3200">
                <a:solidFill>
                  <a:schemeClr val="bg1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Hỏi kể từ lúc bắt đầu đi, sau mấy giờ xe máy đuổi kịp xe đạp?</a:t>
            </a:r>
            <a:endParaRPr lang="en-US" sz="3200">
              <a:solidFill>
                <a:schemeClr val="bg1"/>
              </a:solidFill>
              <a:latin typeface="Calibri" panose="020F0502020204030204" pitchFamily="34" charset="0"/>
              <a:ea typeface="#9Slide02 Noi dung dai" panose="02000000000000000000" pitchFamily="2" charset="0"/>
              <a:cs typeface="Calibri" panose="020F050202020403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xmlns="" id="{4B1BE959-0651-43B4-AD21-282F22C99F89}"/>
              </a:ext>
            </a:extLst>
          </p:cNvPr>
          <p:cNvCxnSpPr>
            <a:cxnSpLocks/>
          </p:cNvCxnSpPr>
          <p:nvPr/>
        </p:nvCxnSpPr>
        <p:spPr>
          <a:xfrm>
            <a:off x="3048000" y="990600"/>
            <a:ext cx="2944862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xmlns="" id="{3FD274B3-D3EE-4979-B701-4BA6B507F2B1}"/>
              </a:ext>
            </a:extLst>
          </p:cNvPr>
          <p:cNvCxnSpPr>
            <a:cxnSpLocks/>
          </p:cNvCxnSpPr>
          <p:nvPr/>
        </p:nvCxnSpPr>
        <p:spPr>
          <a:xfrm>
            <a:off x="6781800" y="1004455"/>
            <a:ext cx="27432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xmlns="" id="{C562ED6C-1B92-45F6-A0FF-384936D0C84F}"/>
              </a:ext>
            </a:extLst>
          </p:cNvPr>
          <p:cNvCxnSpPr>
            <a:cxnSpLocks/>
          </p:cNvCxnSpPr>
          <p:nvPr/>
        </p:nvCxnSpPr>
        <p:spPr>
          <a:xfrm>
            <a:off x="2743200" y="1510750"/>
            <a:ext cx="4572000" cy="8709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xmlns="" id="{C38DE03E-D8C0-493C-81C8-3264022BFE19}"/>
              </a:ext>
            </a:extLst>
          </p:cNvPr>
          <p:cNvCxnSpPr>
            <a:cxnSpLocks/>
          </p:cNvCxnSpPr>
          <p:nvPr/>
        </p:nvCxnSpPr>
        <p:spPr>
          <a:xfrm>
            <a:off x="7772400" y="1510600"/>
            <a:ext cx="994068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xmlns="" id="{0DBFBDC0-99E6-4ABD-B179-8CA6D124F3C6}"/>
              </a:ext>
            </a:extLst>
          </p:cNvPr>
          <p:cNvCxnSpPr>
            <a:cxnSpLocks/>
          </p:cNvCxnSpPr>
          <p:nvPr/>
        </p:nvCxnSpPr>
        <p:spPr>
          <a:xfrm>
            <a:off x="9829800" y="990600"/>
            <a:ext cx="13716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xmlns="" id="{16DF875C-D733-469C-A116-E948164DB65F}"/>
              </a:ext>
            </a:extLst>
          </p:cNvPr>
          <p:cNvCxnSpPr>
            <a:cxnSpLocks/>
          </p:cNvCxnSpPr>
          <p:nvPr/>
        </p:nvCxnSpPr>
        <p:spPr>
          <a:xfrm flipV="1">
            <a:off x="9421091" y="1510600"/>
            <a:ext cx="1094509" cy="8859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xmlns="" id="{4D49526B-4E08-4D9E-AF7E-2E6D8C9DE5C4}"/>
              </a:ext>
            </a:extLst>
          </p:cNvPr>
          <p:cNvCxnSpPr>
            <a:cxnSpLocks/>
          </p:cNvCxnSpPr>
          <p:nvPr/>
        </p:nvCxnSpPr>
        <p:spPr>
          <a:xfrm>
            <a:off x="722468" y="2013451"/>
            <a:ext cx="14859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xmlns="" id="{D1515988-BF1E-49DB-AFDF-8F3BCF9BF58B}"/>
              </a:ext>
            </a:extLst>
          </p:cNvPr>
          <p:cNvCxnSpPr>
            <a:cxnSpLocks/>
          </p:cNvCxnSpPr>
          <p:nvPr/>
        </p:nvCxnSpPr>
        <p:spPr>
          <a:xfrm>
            <a:off x="2978727" y="1995055"/>
            <a:ext cx="2812473" cy="4541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xmlns="" id="{4B99B956-EDF8-4624-9CB9-9AB65AB0458C}"/>
              </a:ext>
            </a:extLst>
          </p:cNvPr>
          <p:cNvCxnSpPr>
            <a:cxnSpLocks/>
          </p:cNvCxnSpPr>
          <p:nvPr/>
        </p:nvCxnSpPr>
        <p:spPr>
          <a:xfrm>
            <a:off x="9968345" y="2035507"/>
            <a:ext cx="1406236" cy="4541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xmlns="" id="{E1968624-EF56-4BA6-A20D-E09908E352D7}"/>
              </a:ext>
            </a:extLst>
          </p:cNvPr>
          <p:cNvCxnSpPr>
            <a:cxnSpLocks/>
          </p:cNvCxnSpPr>
          <p:nvPr/>
        </p:nvCxnSpPr>
        <p:spPr>
          <a:xfrm>
            <a:off x="3657600" y="2475192"/>
            <a:ext cx="4611834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xmlns="" id="{26D7E000-2706-49C1-997D-89B641765995}"/>
              </a:ext>
            </a:extLst>
          </p:cNvPr>
          <p:cNvCxnSpPr>
            <a:cxnSpLocks/>
          </p:cNvCxnSpPr>
          <p:nvPr/>
        </p:nvCxnSpPr>
        <p:spPr>
          <a:xfrm flipV="1">
            <a:off x="1959602" y="4872707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0250670A-81AC-4C36-9116-59101A9D49A1}"/>
              </a:ext>
            </a:extLst>
          </p:cNvPr>
          <p:cNvSpPr txBox="1"/>
          <p:nvPr/>
        </p:nvSpPr>
        <p:spPr>
          <a:xfrm>
            <a:off x="1625953" y="4985607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5C442F88-2C69-45BF-B821-E4CCAE809189}"/>
              </a:ext>
            </a:extLst>
          </p:cNvPr>
          <p:cNvSpPr txBox="1"/>
          <p:nvPr/>
        </p:nvSpPr>
        <p:spPr>
          <a:xfrm>
            <a:off x="5079215" y="4990181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8840ECEA-D7C3-4BBE-879F-76CFE0BFB752}"/>
              </a:ext>
            </a:extLst>
          </p:cNvPr>
          <p:cNvSpPr txBox="1"/>
          <p:nvPr/>
        </p:nvSpPr>
        <p:spPr>
          <a:xfrm>
            <a:off x="10937495" y="4965402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xmlns="" id="{45A8769C-28BA-4816-BCD7-0E245EDC7CE9}"/>
              </a:ext>
            </a:extLst>
          </p:cNvPr>
          <p:cNvCxnSpPr>
            <a:cxnSpLocks/>
          </p:cNvCxnSpPr>
          <p:nvPr/>
        </p:nvCxnSpPr>
        <p:spPr>
          <a:xfrm>
            <a:off x="6206608" y="3808548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69F38A4A-8D8D-4905-8DAF-5FECDC12BBD9}"/>
              </a:ext>
            </a:extLst>
          </p:cNvPr>
          <p:cNvSpPr txBox="1"/>
          <p:nvPr/>
        </p:nvSpPr>
        <p:spPr>
          <a:xfrm>
            <a:off x="2960650" y="5557203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46" name="Right Bracket 45">
            <a:extLst>
              <a:ext uri="{FF2B5EF4-FFF2-40B4-BE49-F238E27FC236}">
                <a16:creationId xmlns:a16="http://schemas.microsoft.com/office/drawing/2014/main" xmlns="" id="{98C7F0EE-2740-4938-B8F4-1A8DC2425DD7}"/>
              </a:ext>
            </a:extLst>
          </p:cNvPr>
          <p:cNvSpPr/>
          <p:nvPr/>
        </p:nvSpPr>
        <p:spPr>
          <a:xfrm rot="5400000">
            <a:off x="3370659" y="3454770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Text Box 4">
            <a:extLst>
              <a:ext uri="{FF2B5EF4-FFF2-40B4-BE49-F238E27FC236}">
                <a16:creationId xmlns:a16="http://schemas.microsoft.com/office/drawing/2014/main" xmlns="" id="{0FC7D642-8BDB-4144-A129-BB089C585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6611" y="2889319"/>
            <a:ext cx="261877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600" b="1" i="1" u="sng" dirty="0" err="1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Tóm</a:t>
            </a:r>
            <a:r>
              <a:rPr lang="en-US" altLang="vi-VN" sz="3600" b="1" i="1" u="sng" dirty="0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 </a:t>
            </a:r>
            <a:r>
              <a:rPr lang="en-US" altLang="vi-VN" sz="3600" b="1" i="1" u="sng" dirty="0" err="1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tắt</a:t>
            </a:r>
            <a:endParaRPr lang="en-US" altLang="vi-VN" sz="3600" b="1" i="1" u="sng" dirty="0">
              <a:solidFill>
                <a:schemeClr val="accent6">
                  <a:lumMod val="75000"/>
                </a:schemeClr>
              </a:solidFill>
              <a:cs typeface="Calibri" panose="020F0502020204030204" pitchFamily="34" charset="0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xmlns="" id="{C832DF47-B80A-40D0-B8E7-4FFA647B648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0766" y="4354526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xmlns="" id="{ABE8F82C-3C53-430E-8C27-0A0457EF71D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5155" y="4343400"/>
            <a:ext cx="533400" cy="53340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xmlns="" id="{8CCAE7F5-BA41-4D86-8D63-707F38F595B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8532" y="4354526"/>
            <a:ext cx="533400" cy="53340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xmlns="" id="{62572D7A-D325-4F41-8D24-0DE9FC47BB9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7385" y="3899152"/>
            <a:ext cx="1909216" cy="1073935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5E856DE1-471F-4765-B72B-DEA624D0BC88}"/>
              </a:ext>
            </a:extLst>
          </p:cNvPr>
          <p:cNvSpPr txBox="1"/>
          <p:nvPr/>
        </p:nvSpPr>
        <p:spPr>
          <a:xfrm>
            <a:off x="5609168" y="4985607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xmlns="" id="{EAB2228F-AFF7-4D62-B465-83EDE280C11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58549" y="3808548"/>
            <a:ext cx="1424382" cy="1142999"/>
          </a:xfrm>
          <a:prstGeom prst="rect">
            <a:avLst/>
          </a:prstGeom>
        </p:spPr>
      </p:pic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xmlns="" id="{F2EA8D2B-9EDE-4A19-A6A3-3178E0276AAA}"/>
              </a:ext>
            </a:extLst>
          </p:cNvPr>
          <p:cNvCxnSpPr>
            <a:cxnSpLocks/>
          </p:cNvCxnSpPr>
          <p:nvPr/>
        </p:nvCxnSpPr>
        <p:spPr>
          <a:xfrm>
            <a:off x="2462003" y="3794693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xmlns="" id="{57342F3F-B0BA-4043-B78C-36EF5370F03D}"/>
              </a:ext>
            </a:extLst>
          </p:cNvPr>
          <p:cNvSpPr txBox="1"/>
          <p:nvPr/>
        </p:nvSpPr>
        <p:spPr>
          <a:xfrm>
            <a:off x="830584" y="3032188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31863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63" grpId="0"/>
      <p:bldP spid="38" grpId="0"/>
      <p:bldP spid="39" grpId="0"/>
      <p:bldP spid="40" grpId="0"/>
      <p:bldP spid="45" grpId="0"/>
      <p:bldP spid="46" grpId="0" animBg="1"/>
      <p:bldP spid="47" grpId="0"/>
      <p:bldP spid="59" grpId="0"/>
      <p:bldP spid="64" grpId="0"/>
    </p:bldLst>
  </p:timing>
</p:sld>
</file>

<file path=ppt/theme/theme1.xml><?xml version="1.0" encoding="utf-8"?>
<a:theme xmlns:a="http://schemas.openxmlformats.org/drawingml/2006/main" name="Printable Number Sense Activities for Pre-K by Slidesgo">
  <a:themeElements>
    <a:clrScheme name="Simple Light">
      <a:dk1>
        <a:srgbClr val="EFEFEF"/>
      </a:dk1>
      <a:lt1>
        <a:srgbClr val="FFFFFF"/>
      </a:lt1>
      <a:dk2>
        <a:srgbClr val="6B4C6D"/>
      </a:dk2>
      <a:lt2>
        <a:srgbClr val="B64BA7"/>
      </a:lt2>
      <a:accent1>
        <a:srgbClr val="FF828A"/>
      </a:accent1>
      <a:accent2>
        <a:srgbClr val="85E2E6"/>
      </a:accent2>
      <a:accent3>
        <a:srgbClr val="B2B911"/>
      </a:accent3>
      <a:accent4>
        <a:srgbClr val="E1F337"/>
      </a:accent4>
      <a:accent5>
        <a:srgbClr val="A77644"/>
      </a:accent5>
      <a:accent6>
        <a:srgbClr val="FFC73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3_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4607</TotalTime>
  <Words>1060</Words>
  <Application>Microsoft Office PowerPoint</Application>
  <PresentationFormat>Widescreen</PresentationFormat>
  <Paragraphs>251</Paragraphs>
  <Slides>28</Slides>
  <Notes>2</Notes>
  <HiddenSlides>0</HiddenSlides>
  <MMClips>9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28</vt:i4>
      </vt:variant>
    </vt:vector>
  </HeadingPairs>
  <TitlesOfParts>
    <vt:vector size="52" baseType="lpstr">
      <vt:lpstr>Times New Roman</vt:lpstr>
      <vt:lpstr>Love Ya Like A Sister</vt:lpstr>
      <vt:lpstr>Karla</vt:lpstr>
      <vt:lpstr>Arial</vt:lpstr>
      <vt:lpstr>Bebas Neue</vt:lpstr>
      <vt:lpstr>#9Slide03 AmpleSoft Bold</vt:lpstr>
      <vt:lpstr>Barlow Semi Condensed</vt:lpstr>
      <vt:lpstr>#9Slide02 Noi dung dai</vt:lpstr>
      <vt:lpstr>Poppins</vt:lpstr>
      <vt:lpstr>Cambria Math</vt:lpstr>
      <vt:lpstr>#9Slide07 SVNBatman Forever Alt</vt:lpstr>
      <vt:lpstr>Calibri</vt:lpstr>
      <vt:lpstr>#9Slide03 BoosterNextFYBlack</vt:lpstr>
      <vt:lpstr>Bangers</vt:lpstr>
      <vt:lpstr>Arial Unicode MS</vt:lpstr>
      <vt:lpstr>Titan One</vt:lpstr>
      <vt:lpstr>Printable Number Sense Activities for Pre-K by Slidesgo</vt:lpstr>
      <vt:lpstr>PPTMON theme</vt:lpstr>
      <vt:lpstr>Marketing Plan PowerPoint Template by SlideWin</vt:lpstr>
      <vt:lpstr>1_Marketing Plan PowerPoint Template by SlideWin</vt:lpstr>
      <vt:lpstr>1_PPTMON theme</vt:lpstr>
      <vt:lpstr>2_PPTMON theme</vt:lpstr>
      <vt:lpstr>3_PPTMON theme</vt:lpstr>
      <vt:lpstr>2_Marketing Plan PowerPoint Template by SlideWin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QUYNH</dc:creator>
  <cp:keywords>9Slide</cp:keywords>
  <dc:description>9Slide.vn</dc:description>
  <cp:lastModifiedBy>Dell</cp:lastModifiedBy>
  <cp:revision>12</cp:revision>
  <dcterms:created xsi:type="dcterms:W3CDTF">2022-02-24T13:37:35Z</dcterms:created>
  <dcterms:modified xsi:type="dcterms:W3CDTF">2022-03-25T13:26:03Z</dcterms:modified>
  <cp:category>9Slide.vn</cp:category>
  <cp:contentStatus>9Slide</cp:contentStatus>
</cp:coreProperties>
</file>