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936" r:id="rId2"/>
    <p:sldMasterId id="2147483955" r:id="rId3"/>
  </p:sldMasterIdLst>
  <p:notesMasterIdLst>
    <p:notesMasterId r:id="rId13"/>
  </p:notesMasterIdLst>
  <p:sldIdLst>
    <p:sldId id="355" r:id="rId4"/>
    <p:sldId id="290" r:id="rId5"/>
    <p:sldId id="283" r:id="rId6"/>
    <p:sldId id="358" r:id="rId7"/>
    <p:sldId id="364" r:id="rId8"/>
    <p:sldId id="365" r:id="rId9"/>
    <p:sldId id="319" r:id="rId10"/>
    <p:sldId id="353" r:id="rId11"/>
    <p:sldId id="362" r:id="rId1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810F"/>
    <a:srgbClr val="E17611"/>
    <a:srgbClr val="276E2F"/>
    <a:srgbClr val="AD521E"/>
    <a:srgbClr val="41BDBF"/>
    <a:srgbClr val="C88C1A"/>
    <a:srgbClr val="E6E6E6"/>
    <a:srgbClr val="FF9E15"/>
    <a:srgbClr val="98B93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2" autoAdjust="0"/>
    <p:restoredTop sz="87139" autoAdjust="0"/>
  </p:normalViewPr>
  <p:slideViewPr>
    <p:cSldViewPr>
      <p:cViewPr varScale="1">
        <p:scale>
          <a:sx n="58" d="100"/>
          <a:sy n="58" d="100"/>
        </p:scale>
        <p:origin x="-168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5AA9359-B197-4963-9A0F-6E2399C91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69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03B23-C4FE-4299-9C1C-A8BC7C40A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EC59-7156-4E80-A985-94FE5F2C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BAB4-1E19-4BEA-BF2B-A7A4EEB33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97AA4-4A06-464E-B648-26A6763D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6E486-15B5-4F09-B983-3E4FB9C73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图形 1">
            <a:extLst>
              <a:ext uri="{FF2B5EF4-FFF2-40B4-BE49-F238E27FC236}">
                <a16:creationId xmlns:a16="http://schemas.microsoft.com/office/drawing/2014/main" xmlns="" id="{46268FF8-A3C7-4DF0-BF08-BBB827C2E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042513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48400" y="-1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A1C6EAB4-EFE3-4994-80EE-F9D448B00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C641F707-8680-47D7-8CB7-447D53E7C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277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03F42A0D-2167-4A48-BC34-102BE1A52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05790F96-2E52-40F8-828F-18BB8332B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864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1">
            <a:extLst>
              <a:ext uri="{FF2B5EF4-FFF2-40B4-BE49-F238E27FC236}">
                <a16:creationId xmlns:a16="http://schemas.microsoft.com/office/drawing/2014/main" xmlns="" id="{BD366F68-4391-492B-8CF9-6BBEB04BE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B61CCDB1-1D66-43D7-B6D3-7DEED404A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772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">
            <a:extLst>
              <a:ext uri="{FF2B5EF4-FFF2-40B4-BE49-F238E27FC236}">
                <a16:creationId xmlns:a16="http://schemas.microsoft.com/office/drawing/2014/main" xmlns="" id="{8931E2D6-9E82-4E63-96F4-BC0A222C0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形 11">
            <a:extLst>
              <a:ext uri="{FF2B5EF4-FFF2-40B4-BE49-F238E27FC236}">
                <a16:creationId xmlns:a16="http://schemas.microsoft.com/office/drawing/2014/main" xmlns="" id="{052E7013-5AAF-4F3F-B1AF-1DFBA16EF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2910" y="-1"/>
            <a:ext cx="12016491" cy="666361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893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A0A27F-F84A-49F4-A212-3428DD04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7B76D4-78DA-4FD6-8379-E42C321D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767EBC-E989-412F-9E55-F032936B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B1B15-749C-4F46-AC03-F4FDEECC4E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545FA9-9512-40A2-BAC4-770AA2936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2175"/>
            <a:ext cx="12192000" cy="42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28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54F2371C-EF9F-4409-BB66-010072680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7BCFCC7A-C663-4D39-BB1B-164F6BFB8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275CA041-4647-4F9D-A0A6-55BE87EA3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560111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73B31-E3CA-4974-A954-14B4940F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6B6EF-B3B3-465D-88EF-4FBCC9E5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80AE-4C36-49DE-8998-745D664C7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7CB0E-7DEC-4F9D-B2AF-9C6908391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F8E87-5C82-4061-87A1-473D5F126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20C7-72F5-4146-8C5D-79F451365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0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96E935-C528-4F03-91CE-81E2B116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8AF6C0E-9915-40ED-B03C-0ADD99594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89877E-AB13-4EB8-8AB2-896D7D7B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60A331-4E56-4AD8-BF46-B9BAD276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7AF7664-2DCF-472A-A7F2-EBB86579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6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D20E8F-6399-431A-B13E-4AD50FA5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93510D5-D3F8-4A20-9FED-093BD5CBE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B0AD077-3C0E-4070-BA97-9EF06B5B0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66DC948-7CD9-4CF2-BB59-60C95186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9574A8E-10B3-421E-824E-9CF4A317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0FB13B5-5C59-4E6F-99DE-2691FE36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8600" y="1167284"/>
            <a:ext cx="7538357" cy="5808644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47036" y="-21771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364903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B55A509-68C5-4DDC-AC65-B35D24F2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AFB4B61-7778-49AD-820C-46B6FCF3C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5B8A45E-CCDF-44F6-A51C-E7705D075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04833B5-12DB-4589-A248-B8AA24998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B86C33C-FEF7-4FD7-8533-FB3530E99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A4E449C-4E6B-4EB3-90CE-531083CD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835C84B-3537-467C-A44B-6760CEA8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CC45A8E-2CA6-4C60-B788-CD46B3FC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1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D44B1B-2D21-47A4-A919-C701F906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44751A5-13FF-413F-96FC-6FC931F5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39892C7-C967-4ABB-A281-41C69503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0C90151-F8D1-4191-804C-097E43EF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8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3F90EE0-3BD7-41E7-8608-EAAE577A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6241052-E702-4237-A617-BAD79C71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FA1063C-60EA-4266-B963-496511EA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8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152A9D-8079-42CA-A159-C145A018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186BF8A-53F5-4309-8F74-5D5159F6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3E2614-2E1E-4EBB-8F5D-7F7849D42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D264A4-B002-49ED-8ABA-AB19429A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336F1B-35C2-4E88-AF4F-E75D2B28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7A07EF-3E02-4BFE-B09E-A7611B3E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D368995-D9B1-4A2F-B86A-06A2CFF5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ED5FB35-2C12-4D0A-AF9C-AE511DC2C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3AAD010-F36B-4F47-992B-2729EE76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CFF3E4D-28C6-4E0D-9437-04464645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DB06E7-93E2-456C-A86F-50444A10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3260D43-D2C1-4CE1-91D0-44127BF6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4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60E684-095A-4766-A45C-77DF3655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90B241-82E8-4C94-9F1B-25EEEF68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3B63620-1A70-447E-B4EB-832D237B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88A912-55AA-4AF4-BC23-DAF3D6C7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BBED710-3289-45AF-996B-B7D9DD45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8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D3B4F8F-18EE-4856-BE7D-984D5DA34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238A31E-088C-4B1C-B63B-A8ADE602B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559D88A-41E7-43F1-9EF7-8B0356BE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7D1023-E752-4E11-82EE-9D68AFF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1702CC-3EB7-4BB6-B5D7-C8A5474C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1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01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4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4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3251880" y="2543292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524077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17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14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62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81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6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91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51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644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96056F-2768-4A3B-843F-8CE87E7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CFEE39C-8932-4B62-B84B-1421E9D1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B0321A4-F39C-4D3E-843B-36F9B93E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985804-0FA1-4A31-8711-ED624614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9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1731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863396" y="2534149"/>
            <a:ext cx="5726792" cy="44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804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677400" y="2417457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-4724400" y="-2133600"/>
            <a:ext cx="5726792" cy="90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195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886278" y="-342321"/>
            <a:ext cx="2162628" cy="149002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9062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C94DE-E436-48C2-B6FE-AEF39645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44EF9015-E7A8-4CF7-9FF5-ABDB3348AD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492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2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04B1B15-749C-4F46-AC03-F4FDEECC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48" r:id="rId2"/>
    <p:sldLayoutId id="2147483949" r:id="rId3"/>
    <p:sldLayoutId id="2147483950" r:id="rId4"/>
    <p:sldLayoutId id="2147483951" r:id="rId5"/>
    <p:sldLayoutId id="2147483953" r:id="rId6"/>
    <p:sldLayoutId id="2147483954" r:id="rId7"/>
    <p:sldLayoutId id="2147483952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34" r:id="rId15"/>
    <p:sldLayoutId id="2147483933" r:id="rId16"/>
    <p:sldLayoutId id="2147483931" r:id="rId17"/>
    <p:sldLayoutId id="2147483932" r:id="rId18"/>
    <p:sldLayoutId id="2147483935" r:id="rId19"/>
    <p:sldLayoutId id="2147483924" r:id="rId20"/>
    <p:sldLayoutId id="2147483925" r:id="rId21"/>
    <p:sldLayoutId id="2147483926" r:id="rId22"/>
    <p:sldLayoutId id="2147483927" r:id="rId23"/>
    <p:sldLayoutId id="2147483928" r:id="rId24"/>
    <p:sldLayoutId id="2147483929" r:id="rId2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063DF1F9-58D0-47B6-9B55-35357D23D9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7CF314D-A887-4969-AED3-0FE86FE4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7F47070-D13B-448D-B89D-845999108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E7DBF9-28AC-4480-B0D3-AB6F5645F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2023/3/23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AB7FA8-132F-4B0B-BC38-C852B7C7C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3810977-2661-4D2B-8310-7C434F385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555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E782BE3-A7BF-4EDA-A88C-9CC2504A4A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EF787A2-0F95-43C0-832C-5A166B6EAA0A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6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8889" b="-388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E117EF7-92D0-48F8-92EE-A1686E23CA55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7">
              <a:alphaModFix amt="2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61D4-8F8D-4D6A-B51F-12B2F028D9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FA9F160-E7A4-4B74-9A53-E647E4D4F17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883163" cy="812471"/>
          </a:xfrm>
          <a:prstGeom prst="ellipse">
            <a:avLst/>
          </a:prstGeom>
          <a:blipFill dpi="0" rotWithShape="0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microsoft.com/office/2007/relationships/hdphoto" Target="../media/hdphoto7.wdp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4.png"/><Relationship Id="rId1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5" Type="http://schemas.openxmlformats.org/officeDocument/2006/relationships/slide" Target="slide6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8.wdp"/><Relationship Id="rId2" Type="http://schemas.openxmlformats.org/officeDocument/2006/relationships/image" Target="../media/image1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microsoft.com/office/2007/relationships/hdphoto" Target="../media/hdphoto7.wdp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4.png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xmlns="" id="{8FD6C3DC-C6E9-4AD2-93CC-65DE68F8CBEB}"/>
              </a:ext>
            </a:extLst>
          </p:cNvPr>
          <p:cNvSpPr txBox="1"/>
          <p:nvPr/>
        </p:nvSpPr>
        <p:spPr>
          <a:xfrm>
            <a:off x="1943099" y="1905506"/>
            <a:ext cx="8621033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smtClean="0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96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400" y="113981"/>
            <a:ext cx="9448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TRƯỜNG TIỂU HỌC ÁI MỘ A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00000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2ABC14-7A1F-4ECD-B82D-A5FC1B6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0B2BF6-830C-4116-B20A-A11D2343221B}"/>
              </a:ext>
            </a:extLst>
          </p:cNvPr>
          <p:cNvSpPr/>
          <p:nvPr/>
        </p:nvSpPr>
        <p:spPr>
          <a:xfrm>
            <a:off x="990600" y="591321"/>
            <a:ext cx="9864270" cy="932679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1" hangingPunct="1">
              <a:defRPr/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094D2C1-7CAD-4D15-8C6B-36FCFC71A3AA}"/>
              </a:ext>
            </a:extLst>
          </p:cNvPr>
          <p:cNvSpPr/>
          <p:nvPr/>
        </p:nvSpPr>
        <p:spPr>
          <a:xfrm>
            <a:off x="990600" y="1972282"/>
            <a:ext cx="9820073" cy="3796220"/>
          </a:xfrm>
          <a:prstGeom prst="roundRect">
            <a:avLst/>
          </a:prstGeom>
          <a:solidFill>
            <a:srgbClr val="FAF9F7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B98CEA90-515B-4C26-98FB-067A3319267A}"/>
              </a:ext>
            </a:extLst>
          </p:cNvPr>
          <p:cNvSpPr/>
          <p:nvPr/>
        </p:nvSpPr>
        <p:spPr>
          <a:xfrm>
            <a:off x="1081067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xmlns="" id="{8FD6C3DC-C6E9-4AD2-93CC-65DE68F8CBEB}"/>
              </a:ext>
            </a:extLst>
          </p:cNvPr>
          <p:cNvSpPr txBox="1"/>
          <p:nvPr/>
        </p:nvSpPr>
        <p:spPr>
          <a:xfrm>
            <a:off x="2258333" y="29494"/>
            <a:ext cx="83058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ĐẠO ĐỨC - LỚP 5</a:t>
            </a:r>
            <a:endParaRPr lang="zh-CN" altLang="en-US" sz="36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14" name="图形 14">
            <a:extLst>
              <a:ext uri="{FF2B5EF4-FFF2-40B4-BE49-F238E27FC236}">
                <a16:creationId xmlns:a16="http://schemas.microsoft.com/office/drawing/2014/main" xmlns="" id="{BFC18227-9FFB-4CED-910A-53339BA80F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  <p:sp>
        <p:nvSpPr>
          <p:cNvPr id="15" name="文本框 1">
            <a:extLst>
              <a:ext uri="{FF2B5EF4-FFF2-40B4-BE49-F238E27FC236}">
                <a16:creationId xmlns:a16="http://schemas.microsoft.com/office/drawing/2014/main" xmlns="" id="{0C6FAE4D-0766-41C8-86FD-693512499CA0}"/>
              </a:ext>
            </a:extLst>
          </p:cNvPr>
          <p:cNvSpPr txBox="1"/>
          <p:nvPr/>
        </p:nvSpPr>
        <p:spPr>
          <a:xfrm>
            <a:off x="1943100" y="2443892"/>
            <a:ext cx="8305800" cy="1477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BẢO VỆ CÁI ĐÚNG, CÁI TỐT</a:t>
            </a:r>
          </a:p>
          <a:p>
            <a:pPr algn="ctr"/>
            <a:r>
              <a:rPr lang="en-US" altLang="zh-CN" sz="3600" i="1" dirty="0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( </a:t>
            </a:r>
            <a:r>
              <a:rPr lang="en-US" altLang="zh-CN" sz="3600" i="1" dirty="0" err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Tiết</a:t>
            </a:r>
            <a:r>
              <a:rPr lang="en-US" altLang="zh-CN" sz="3600" i="1" dirty="0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2 )</a:t>
            </a:r>
            <a:endParaRPr lang="zh-CN" altLang="en-US" sz="3600" i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773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xmlns="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F105F1B8-8070-4B1B-8F82-EB3535C9573E}"/>
              </a:ext>
            </a:extLst>
          </p:cNvPr>
          <p:cNvSpPr txBox="1"/>
          <p:nvPr/>
        </p:nvSpPr>
        <p:spPr>
          <a:xfrm>
            <a:off x="-381000" y="1322454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YÊU CẦU CẦN ĐẠT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BCB421-038B-41DC-AFA6-8DA78AE9DB00}"/>
              </a:ext>
            </a:extLst>
          </p:cNvPr>
          <p:cNvSpPr txBox="1"/>
          <p:nvPr/>
        </p:nvSpPr>
        <p:spPr>
          <a:xfrm>
            <a:off x="4261529" y="2725456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quyết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,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41F9D0-109C-42A7-A12D-164F524C4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3157087" y="2074315"/>
            <a:ext cx="1167265" cy="2788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BE6A76-43D9-4B01-B399-913C7076C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4247642" y="4023710"/>
            <a:ext cx="1359238" cy="2788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C00231-869C-4972-934E-2672CCF00AE7}"/>
              </a:ext>
            </a:extLst>
          </p:cNvPr>
          <p:cNvSpPr txBox="1"/>
          <p:nvPr/>
        </p:nvSpPr>
        <p:spPr>
          <a:xfrm>
            <a:off x="5619749" y="4631266"/>
            <a:ext cx="63436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3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1A81E4-C63D-469B-9F7C-71B6DF4FB565}"/>
              </a:ext>
            </a:extLst>
          </p:cNvPr>
          <p:cNvSpPr txBox="1"/>
          <p:nvPr/>
        </p:nvSpPr>
        <p:spPr>
          <a:xfrm>
            <a:off x="2514600" y="1371600"/>
            <a:ext cx="71628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TẤM GƯƠNG 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 VỆ CÁI ĐÚNG, CÁI TỐT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13792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AAB9B54-B273-4C0A-9AE2-142F5D74B25C}"/>
              </a:ext>
            </a:extLst>
          </p:cNvPr>
          <p:cNvSpPr/>
          <p:nvPr/>
        </p:nvSpPr>
        <p:spPr>
          <a:xfrm>
            <a:off x="1981200" y="1296428"/>
            <a:ext cx="7620000" cy="2729420"/>
          </a:xfrm>
          <a:prstGeom prst="roundRect">
            <a:avLst/>
          </a:prstGeom>
          <a:solidFill>
            <a:srgbClr val="FAF9F7"/>
          </a:solidFill>
          <a:ln w="57150"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55AF91-BC85-4BB0-8CEC-1355DCF879C6}"/>
              </a:ext>
            </a:extLst>
          </p:cNvPr>
          <p:cNvSpPr txBox="1"/>
          <p:nvPr/>
        </p:nvSpPr>
        <p:spPr>
          <a:xfrm>
            <a:off x="2324100" y="1537753"/>
            <a:ext cx="6934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mực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sống,chúng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784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D5F8CB-6801-4625-BCDF-7788D77C54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304800" y="4267200"/>
            <a:ext cx="1167265" cy="27884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053801D-D284-4506-AABF-3F0E7A2EF4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832762" y="4495800"/>
            <a:ext cx="1359238" cy="278846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31E18A0-ECB8-48FD-969D-5A2BF2019C00}"/>
              </a:ext>
            </a:extLst>
          </p:cNvPr>
          <p:cNvSpPr txBox="1">
            <a:spLocks/>
          </p:cNvSpPr>
          <p:nvPr/>
        </p:nvSpPr>
        <p:spPr>
          <a:xfrm>
            <a:off x="559662" y="63843"/>
            <a:ext cx="11072676" cy="2971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algn="l">
              <a:lnSpc>
                <a:spcPct val="170000"/>
              </a:lnSpc>
            </a:pPr>
            <a:r>
              <a:rPr lang="en-US" sz="28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  <a:r>
              <a:rPr lang="en-US" sz="2800" b="1" kern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8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endParaRPr lang="en-US" sz="2800" b="1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70000"/>
              </a:lnSpc>
            </a:pPr>
            <a:r>
              <a:rPr lang="en-US" sz="28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</a:rPr>
              <a:t>Bạn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Cường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không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đội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mũ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bảo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hiểm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khi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ngồi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trên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xe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gắn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máy</a:t>
            </a:r>
            <a:r>
              <a:rPr lang="en-US" sz="2000" dirty="0">
                <a:effectLst/>
              </a:rPr>
              <a:t>. </a:t>
            </a:r>
            <a:r>
              <a:rPr lang="en-US" sz="2000" dirty="0" err="1">
                <a:effectLst/>
              </a:rPr>
              <a:t>Huy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nhắc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nhở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Cường</a:t>
            </a:r>
            <a:r>
              <a:rPr lang="en-US" sz="2000" dirty="0">
                <a:effectLst/>
              </a:rPr>
              <a:t/>
            </a:r>
            <a:br>
              <a:rPr lang="en-US" sz="2000" dirty="0">
                <a:effectLst/>
              </a:rPr>
            </a:br>
            <a:r>
              <a:rPr lang="en-US" sz="2000" dirty="0" err="1">
                <a:effectLst/>
              </a:rPr>
              <a:t>thì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bố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Cường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trợn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mắt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nói</a:t>
            </a:r>
            <a:r>
              <a:rPr lang="en-US" sz="2000" dirty="0">
                <a:effectLst/>
              </a:rPr>
              <a:t>: “ </a:t>
            </a:r>
            <a:r>
              <a:rPr lang="en-US" sz="2000" dirty="0" err="1">
                <a:effectLst/>
              </a:rPr>
              <a:t>Đi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có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vài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phút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làm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sao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phải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đội</a:t>
            </a:r>
            <a:r>
              <a:rPr lang="en-US" sz="2000" dirty="0">
                <a:effectLst/>
              </a:rPr>
              <a:t>!”. </a:t>
            </a:r>
            <a:r>
              <a:rPr lang="en-US" sz="2000" dirty="0" err="1">
                <a:effectLst/>
              </a:rPr>
              <a:t>Huy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đang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không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biết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nói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sao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vừa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đúng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lúc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bác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tổ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trưởng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dân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phố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đi</a:t>
            </a:r>
            <a:r>
              <a:rPr lang="en-US" sz="2000" dirty="0">
                <a:effectLst/>
              </a:rPr>
              <a:t> qua. </a:t>
            </a:r>
            <a:r>
              <a:rPr lang="en-US" sz="2000" dirty="0" err="1">
                <a:effectLst/>
              </a:rPr>
              <a:t>Bác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phê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bình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bố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của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Cường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về</a:t>
            </a:r>
            <a:r>
              <a:rPr lang="en-US" sz="2000" dirty="0">
                <a:effectLst/>
              </a:rPr>
              <a:t> ý </a:t>
            </a:r>
            <a:r>
              <a:rPr lang="en-US" sz="2000" dirty="0" err="1">
                <a:effectLst/>
              </a:rPr>
              <a:t>thức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chấp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hành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Luật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lệ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khi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tham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gia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giao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thông</a:t>
            </a:r>
            <a:r>
              <a:rPr lang="en-US" sz="2000" dirty="0">
                <a:effectLst/>
              </a:rPr>
              <a:t>. </a:t>
            </a:r>
            <a:r>
              <a:rPr lang="en-US" sz="2000" dirty="0" err="1">
                <a:effectLst/>
              </a:rPr>
              <a:t>Bác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khen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Huy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biết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mạnh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dạn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bảo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vệ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cái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đúng</a:t>
            </a:r>
            <a:r>
              <a:rPr lang="en-US" sz="2000" dirty="0">
                <a:effectLst/>
              </a:rPr>
              <a:t>.</a:t>
            </a:r>
            <a:endParaRPr lang="en-US" sz="2800" dirty="0">
              <a:effectLst/>
            </a:endParaRPr>
          </a:p>
        </p:txBody>
      </p:sp>
      <p:pic>
        <p:nvPicPr>
          <p:cNvPr id="1026" name="Picture 2" descr="Phòng Giáo Dục Và Đào Tạo quận Thanh Xuân">
            <a:extLst>
              <a:ext uri="{FF2B5EF4-FFF2-40B4-BE49-F238E27FC236}">
                <a16:creationId xmlns:a16="http://schemas.microsoft.com/office/drawing/2014/main" xmlns="" id="{4CB8AA00-E94F-4DA8-A6FD-763620F3B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2" b="10676"/>
          <a:stretch/>
        </p:blipFill>
        <p:spPr bwMode="auto">
          <a:xfrm>
            <a:off x="4287826" y="4189625"/>
            <a:ext cx="4117850" cy="263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0BC0C1A6-0768-46AB-BA7F-E844853034A0}"/>
              </a:ext>
            </a:extLst>
          </p:cNvPr>
          <p:cNvSpPr/>
          <p:nvPr/>
        </p:nvSpPr>
        <p:spPr bwMode="auto">
          <a:xfrm>
            <a:off x="8405676" y="3753910"/>
            <a:ext cx="3124200" cy="1275290"/>
          </a:xfrm>
          <a:prstGeom prst="wedgeEllipseCallout">
            <a:avLst>
              <a:gd name="adj1" fmla="val -47850"/>
              <a:gd name="adj2" fmla="val 4967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THẢO LUẬN NHÓM PHÂN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VAI – LUYỆN TẬP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5CB887-2229-4953-95C0-1ED3F32BD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A245AE-0962-46EC-8B06-0AAD728AA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113812" y="3823776"/>
            <a:ext cx="1832881" cy="376013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xmlns="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F105F1B8-8070-4B1B-8F82-EB3535C9573E}"/>
              </a:ext>
            </a:extLst>
          </p:cNvPr>
          <p:cNvSpPr txBox="1"/>
          <p:nvPr/>
        </p:nvSpPr>
        <p:spPr>
          <a:xfrm>
            <a:off x="-381000" y="68148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VẬN DỤNG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7" name="图形 14">
            <a:extLst>
              <a:ext uri="{FF2B5EF4-FFF2-40B4-BE49-F238E27FC236}">
                <a16:creationId xmlns:a16="http://schemas.microsoft.com/office/drawing/2014/main" xmlns="" id="{D81B624C-2DE7-4064-99F2-C72E9A73E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6061412"/>
            <a:ext cx="12192000" cy="10077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BCB421-038B-41DC-AFA6-8DA78AE9DB00}"/>
              </a:ext>
            </a:extLst>
          </p:cNvPr>
          <p:cNvSpPr txBox="1"/>
          <p:nvPr/>
        </p:nvSpPr>
        <p:spPr>
          <a:xfrm>
            <a:off x="2514600" y="1634888"/>
            <a:ext cx="922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Chia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sẻ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thêm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về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các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câu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chuyện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,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tình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huống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về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việc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làm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bảo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vệ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cái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đúng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cái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tốt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của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bản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thân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hoặc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người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khác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mà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em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biết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64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xmlns="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657" y="2284101"/>
            <a:ext cx="82786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8000" b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HỌC TỐT!</a:t>
            </a:r>
            <a:endParaRPr lang="en-US" sz="8000" b="1" dirty="0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xmlns="" id="{95DAFD0A-FF70-44FD-B7BB-F83E4F9AB60E}"/>
              </a:ext>
            </a:extLst>
          </p:cNvPr>
          <p:cNvSpPr txBox="1"/>
          <p:nvPr/>
        </p:nvSpPr>
        <p:spPr>
          <a:xfrm>
            <a:off x="-381000" y="1390403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CHÚC CÁC EM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xmlns="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autoRev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mph" presetSubtype="0" autoRev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7001</TotalTime>
  <Words>235</Words>
  <Application>Microsoft Office PowerPoint</Application>
  <PresentationFormat>Custom</PresentationFormat>
  <Paragraphs>25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Balloons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HP</dc:creator>
  <dc:description>9Slide.vn</dc:description>
  <cp:lastModifiedBy>M0</cp:lastModifiedBy>
  <cp:revision>341</cp:revision>
  <cp:lastPrinted>1601-01-01T00:00:00Z</cp:lastPrinted>
  <dcterms:created xsi:type="dcterms:W3CDTF">2009-01-21T02:33:19Z</dcterms:created>
  <dcterms:modified xsi:type="dcterms:W3CDTF">2023-03-23T06:22:30Z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